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2743" y="1235362"/>
            <a:ext cx="8689737" cy="4137855"/>
            <a:chOff x="798032" y="875323"/>
            <a:chExt cx="7506564" cy="3574454"/>
          </a:xfrm>
        </p:grpSpPr>
        <p:sp>
          <p:nvSpPr>
            <p:cNvPr id="52" name="矩形 1"/>
            <p:cNvSpPr>
              <a:spLocks noChangeArrowheads="1"/>
            </p:cNvSpPr>
            <p:nvPr/>
          </p:nvSpPr>
          <p:spPr bwMode="auto">
            <a:xfrm>
              <a:off x="3765063" y="875323"/>
              <a:ext cx="2033997" cy="558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sz="12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模板网，</a:t>
              </a:r>
              <a:r>
                <a:rPr lang="en-US" altLang="zh-CN" sz="12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图表，幻灯片模板免费下载；</a:t>
              </a:r>
              <a:endPara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4419601" y="1522009"/>
              <a:ext cx="303213" cy="2782888"/>
            </a:xfrm>
            <a:custGeom>
              <a:avLst/>
              <a:gdLst>
                <a:gd name="T0" fmla="*/ 0 w 148"/>
                <a:gd name="T1" fmla="*/ 1750 h 1750"/>
                <a:gd name="T2" fmla="*/ 148 w 148"/>
                <a:gd name="T3" fmla="*/ 1750 h 1750"/>
                <a:gd name="T4" fmla="*/ 105 w 148"/>
                <a:gd name="T5" fmla="*/ 1128 h 1750"/>
                <a:gd name="T6" fmla="*/ 86 w 148"/>
                <a:gd name="T7" fmla="*/ 74 h 1750"/>
                <a:gd name="T8" fmla="*/ 114 w 148"/>
                <a:gd name="T9" fmla="*/ 85 h 1750"/>
                <a:gd name="T10" fmla="*/ 74 w 148"/>
                <a:gd name="T11" fmla="*/ 0 h 1750"/>
                <a:gd name="T12" fmla="*/ 34 w 148"/>
                <a:gd name="T13" fmla="*/ 85 h 1750"/>
                <a:gd name="T14" fmla="*/ 62 w 148"/>
                <a:gd name="T15" fmla="*/ 74 h 1750"/>
                <a:gd name="T16" fmla="*/ 43 w 148"/>
                <a:gd name="T17" fmla="*/ 1128 h 1750"/>
                <a:gd name="T18" fmla="*/ 0 w 148"/>
                <a:gd name="T19" fmla="*/ 1750 h 1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1750">
                  <a:moveTo>
                    <a:pt x="0" y="1750"/>
                  </a:moveTo>
                  <a:cubicBezTo>
                    <a:pt x="148" y="1750"/>
                    <a:pt x="148" y="1750"/>
                    <a:pt x="148" y="1750"/>
                  </a:cubicBezTo>
                  <a:cubicBezTo>
                    <a:pt x="132" y="1610"/>
                    <a:pt x="105" y="1128"/>
                    <a:pt x="105" y="1128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100" y="78"/>
                    <a:pt x="114" y="85"/>
                    <a:pt x="114" y="85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48" y="78"/>
                    <a:pt x="62" y="74"/>
                  </a:cubicBezTo>
                  <a:cubicBezTo>
                    <a:pt x="43" y="1128"/>
                    <a:pt x="43" y="1128"/>
                    <a:pt x="43" y="1128"/>
                  </a:cubicBezTo>
                  <a:cubicBezTo>
                    <a:pt x="43" y="1128"/>
                    <a:pt x="14" y="1604"/>
                    <a:pt x="0" y="1750"/>
                  </a:cubicBezTo>
                  <a:close/>
                </a:path>
              </a:pathLst>
            </a:custGeom>
            <a:gradFill>
              <a:gsLst>
                <a:gs pos="53000">
                  <a:srgbClr val="718D30"/>
                </a:gs>
                <a:gs pos="0">
                  <a:srgbClr val="AAD643"/>
                </a:gs>
                <a:gs pos="44000">
                  <a:srgbClr val="8DB03F"/>
                </a:gs>
                <a:gs pos="67000">
                  <a:srgbClr val="88AD3B"/>
                </a:gs>
                <a:gs pos="100000">
                  <a:srgbClr val="A5D845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4"/>
            <p:cNvSpPr>
              <a:spLocks/>
            </p:cNvSpPr>
            <p:nvPr/>
          </p:nvSpPr>
          <p:spPr bwMode="auto">
            <a:xfrm>
              <a:off x="4822826" y="2145896"/>
              <a:ext cx="1000125" cy="2159000"/>
            </a:xfrm>
            <a:custGeom>
              <a:avLst/>
              <a:gdLst>
                <a:gd name="T0" fmla="*/ 221 w 487"/>
                <a:gd name="T1" fmla="*/ 1062 h 1358"/>
                <a:gd name="T2" fmla="*/ 74 w 487"/>
                <a:gd name="T3" fmla="*/ 710 h 1358"/>
                <a:gd name="T4" fmla="*/ 56 w 487"/>
                <a:gd name="T5" fmla="*/ 523 h 1358"/>
                <a:gd name="T6" fmla="*/ 89 w 487"/>
                <a:gd name="T7" fmla="*/ 338 h 1358"/>
                <a:gd name="T8" fmla="*/ 185 w 487"/>
                <a:gd name="T9" fmla="*/ 170 h 1358"/>
                <a:gd name="T10" fmla="*/ 337 w 487"/>
                <a:gd name="T11" fmla="*/ 49 h 1358"/>
                <a:gd name="T12" fmla="*/ 342 w 487"/>
                <a:gd name="T13" fmla="*/ 77 h 1358"/>
                <a:gd name="T14" fmla="*/ 399 w 487"/>
                <a:gd name="T15" fmla="*/ 0 h 1358"/>
                <a:gd name="T16" fmla="*/ 303 w 487"/>
                <a:gd name="T17" fmla="*/ 13 h 1358"/>
                <a:gd name="T18" fmla="*/ 327 w 487"/>
                <a:gd name="T19" fmla="*/ 30 h 1358"/>
                <a:gd name="T20" fmla="*/ 159 w 487"/>
                <a:gd name="T21" fmla="*/ 153 h 1358"/>
                <a:gd name="T22" fmla="*/ 49 w 487"/>
                <a:gd name="T23" fmla="*/ 327 h 1358"/>
                <a:gd name="T24" fmla="*/ 6 w 487"/>
                <a:gd name="T25" fmla="*/ 521 h 1358"/>
                <a:gd name="T26" fmla="*/ 14 w 487"/>
                <a:gd name="T27" fmla="*/ 718 h 1358"/>
                <a:gd name="T28" fmla="*/ 152 w 487"/>
                <a:gd name="T29" fmla="*/ 1093 h 1358"/>
                <a:gd name="T30" fmla="*/ 333 w 487"/>
                <a:gd name="T31" fmla="*/ 1358 h 1358"/>
                <a:gd name="T32" fmla="*/ 487 w 487"/>
                <a:gd name="T33" fmla="*/ 1358 h 1358"/>
                <a:gd name="T34" fmla="*/ 221 w 487"/>
                <a:gd name="T35" fmla="*/ 1062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7" h="1358">
                  <a:moveTo>
                    <a:pt x="221" y="1062"/>
                  </a:moveTo>
                  <a:cubicBezTo>
                    <a:pt x="151" y="952"/>
                    <a:pt x="99" y="833"/>
                    <a:pt x="74" y="710"/>
                  </a:cubicBezTo>
                  <a:cubicBezTo>
                    <a:pt x="61" y="648"/>
                    <a:pt x="55" y="585"/>
                    <a:pt x="56" y="523"/>
                  </a:cubicBezTo>
                  <a:cubicBezTo>
                    <a:pt x="58" y="460"/>
                    <a:pt x="69" y="398"/>
                    <a:pt x="89" y="338"/>
                  </a:cubicBezTo>
                  <a:cubicBezTo>
                    <a:pt x="110" y="278"/>
                    <a:pt x="142" y="220"/>
                    <a:pt x="185" y="170"/>
                  </a:cubicBezTo>
                  <a:cubicBezTo>
                    <a:pt x="226" y="122"/>
                    <a:pt x="278" y="81"/>
                    <a:pt x="337" y="49"/>
                  </a:cubicBezTo>
                  <a:cubicBezTo>
                    <a:pt x="341" y="62"/>
                    <a:pt x="342" y="77"/>
                    <a:pt x="342" y="77"/>
                  </a:cubicBezTo>
                  <a:cubicBezTo>
                    <a:pt x="399" y="0"/>
                    <a:pt x="399" y="0"/>
                    <a:pt x="399" y="0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3"/>
                    <a:pt x="317" y="20"/>
                    <a:pt x="327" y="30"/>
                  </a:cubicBezTo>
                  <a:cubicBezTo>
                    <a:pt x="262" y="61"/>
                    <a:pt x="205" y="103"/>
                    <a:pt x="159" y="153"/>
                  </a:cubicBezTo>
                  <a:cubicBezTo>
                    <a:pt x="110" y="205"/>
                    <a:pt x="74" y="264"/>
                    <a:pt x="49" y="327"/>
                  </a:cubicBezTo>
                  <a:cubicBezTo>
                    <a:pt x="25" y="389"/>
                    <a:pt x="11" y="455"/>
                    <a:pt x="6" y="521"/>
                  </a:cubicBezTo>
                  <a:cubicBezTo>
                    <a:pt x="0" y="586"/>
                    <a:pt x="4" y="652"/>
                    <a:pt x="14" y="718"/>
                  </a:cubicBezTo>
                  <a:cubicBezTo>
                    <a:pt x="35" y="848"/>
                    <a:pt x="83" y="975"/>
                    <a:pt x="152" y="1093"/>
                  </a:cubicBezTo>
                  <a:cubicBezTo>
                    <a:pt x="207" y="1188"/>
                    <a:pt x="275" y="1286"/>
                    <a:pt x="333" y="1358"/>
                  </a:cubicBezTo>
                  <a:cubicBezTo>
                    <a:pt x="487" y="1358"/>
                    <a:pt x="487" y="1358"/>
                    <a:pt x="487" y="1358"/>
                  </a:cubicBezTo>
                  <a:cubicBezTo>
                    <a:pt x="382" y="1272"/>
                    <a:pt x="292" y="1172"/>
                    <a:pt x="221" y="1062"/>
                  </a:cubicBezTo>
                  <a:close/>
                </a:path>
              </a:pathLst>
            </a:custGeom>
            <a:gradFill>
              <a:gsLst>
                <a:gs pos="28000">
                  <a:srgbClr val="0C5FDF"/>
                </a:gs>
                <a:gs pos="48000">
                  <a:srgbClr val="044CD1"/>
                </a:gs>
                <a:gs pos="40000">
                  <a:srgbClr val="00419D"/>
                </a:gs>
                <a:gs pos="0">
                  <a:srgbClr val="0064DD"/>
                </a:gs>
                <a:gs pos="100000">
                  <a:srgbClr val="347AE4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321051" y="2145896"/>
              <a:ext cx="996950" cy="2159000"/>
            </a:xfrm>
            <a:custGeom>
              <a:avLst/>
              <a:gdLst>
                <a:gd name="T0" fmla="*/ 481 w 486"/>
                <a:gd name="T1" fmla="*/ 521 h 1358"/>
                <a:gd name="T2" fmla="*/ 437 w 486"/>
                <a:gd name="T3" fmla="*/ 327 h 1358"/>
                <a:gd name="T4" fmla="*/ 328 w 486"/>
                <a:gd name="T5" fmla="*/ 153 h 1358"/>
                <a:gd name="T6" fmla="*/ 158 w 486"/>
                <a:gd name="T7" fmla="*/ 29 h 1358"/>
                <a:gd name="T8" fmla="*/ 181 w 486"/>
                <a:gd name="T9" fmla="*/ 13 h 1358"/>
                <a:gd name="T10" fmla="*/ 85 w 486"/>
                <a:gd name="T11" fmla="*/ 0 h 1358"/>
                <a:gd name="T12" fmla="*/ 142 w 486"/>
                <a:gd name="T13" fmla="*/ 77 h 1358"/>
                <a:gd name="T14" fmla="*/ 147 w 486"/>
                <a:gd name="T15" fmla="*/ 48 h 1358"/>
                <a:gd name="T16" fmla="*/ 301 w 486"/>
                <a:gd name="T17" fmla="*/ 170 h 1358"/>
                <a:gd name="T18" fmla="*/ 397 w 486"/>
                <a:gd name="T19" fmla="*/ 338 h 1358"/>
                <a:gd name="T20" fmla="*/ 430 w 486"/>
                <a:gd name="T21" fmla="*/ 523 h 1358"/>
                <a:gd name="T22" fmla="*/ 413 w 486"/>
                <a:gd name="T23" fmla="*/ 710 h 1358"/>
                <a:gd name="T24" fmla="*/ 265 w 486"/>
                <a:gd name="T25" fmla="*/ 1062 h 1358"/>
                <a:gd name="T26" fmla="*/ 0 w 486"/>
                <a:gd name="T27" fmla="*/ 1358 h 1358"/>
                <a:gd name="T28" fmla="*/ 153 w 486"/>
                <a:gd name="T29" fmla="*/ 1358 h 1358"/>
                <a:gd name="T30" fmla="*/ 334 w 486"/>
                <a:gd name="T31" fmla="*/ 1093 h 1358"/>
                <a:gd name="T32" fmla="*/ 472 w 486"/>
                <a:gd name="T33" fmla="*/ 718 h 1358"/>
                <a:gd name="T34" fmla="*/ 481 w 486"/>
                <a:gd name="T35" fmla="*/ 521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6" h="1358">
                  <a:moveTo>
                    <a:pt x="481" y="521"/>
                  </a:moveTo>
                  <a:cubicBezTo>
                    <a:pt x="475" y="455"/>
                    <a:pt x="462" y="389"/>
                    <a:pt x="437" y="327"/>
                  </a:cubicBezTo>
                  <a:cubicBezTo>
                    <a:pt x="412" y="264"/>
                    <a:pt x="376" y="205"/>
                    <a:pt x="328" y="153"/>
                  </a:cubicBezTo>
                  <a:cubicBezTo>
                    <a:pt x="281" y="103"/>
                    <a:pt x="223" y="60"/>
                    <a:pt x="158" y="29"/>
                  </a:cubicBezTo>
                  <a:cubicBezTo>
                    <a:pt x="168" y="20"/>
                    <a:pt x="181" y="13"/>
                    <a:pt x="181" y="13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42" y="77"/>
                    <a:pt x="142" y="77"/>
                    <a:pt x="142" y="77"/>
                  </a:cubicBezTo>
                  <a:cubicBezTo>
                    <a:pt x="142" y="77"/>
                    <a:pt x="143" y="61"/>
                    <a:pt x="147" y="48"/>
                  </a:cubicBezTo>
                  <a:cubicBezTo>
                    <a:pt x="207" y="80"/>
                    <a:pt x="260" y="121"/>
                    <a:pt x="301" y="170"/>
                  </a:cubicBezTo>
                  <a:cubicBezTo>
                    <a:pt x="345" y="220"/>
                    <a:pt x="376" y="278"/>
                    <a:pt x="397" y="338"/>
                  </a:cubicBezTo>
                  <a:cubicBezTo>
                    <a:pt x="418" y="398"/>
                    <a:pt x="428" y="460"/>
                    <a:pt x="430" y="523"/>
                  </a:cubicBezTo>
                  <a:cubicBezTo>
                    <a:pt x="432" y="585"/>
                    <a:pt x="425" y="648"/>
                    <a:pt x="413" y="710"/>
                  </a:cubicBezTo>
                  <a:cubicBezTo>
                    <a:pt x="387" y="833"/>
                    <a:pt x="335" y="952"/>
                    <a:pt x="265" y="1062"/>
                  </a:cubicBezTo>
                  <a:cubicBezTo>
                    <a:pt x="194" y="1172"/>
                    <a:pt x="105" y="1272"/>
                    <a:pt x="0" y="1358"/>
                  </a:cubicBezTo>
                  <a:cubicBezTo>
                    <a:pt x="153" y="1358"/>
                    <a:pt x="153" y="1358"/>
                    <a:pt x="153" y="1358"/>
                  </a:cubicBezTo>
                  <a:cubicBezTo>
                    <a:pt x="218" y="1281"/>
                    <a:pt x="279" y="1188"/>
                    <a:pt x="334" y="1093"/>
                  </a:cubicBezTo>
                  <a:cubicBezTo>
                    <a:pt x="403" y="975"/>
                    <a:pt x="451" y="848"/>
                    <a:pt x="472" y="718"/>
                  </a:cubicBezTo>
                  <a:cubicBezTo>
                    <a:pt x="482" y="652"/>
                    <a:pt x="486" y="586"/>
                    <a:pt x="481" y="521"/>
                  </a:cubicBezTo>
                  <a:close/>
                </a:path>
              </a:pathLst>
            </a:custGeom>
            <a:gradFill>
              <a:gsLst>
                <a:gs pos="52000">
                  <a:srgbClr val="DC0001"/>
                </a:gs>
                <a:gs pos="22000">
                  <a:srgbClr val="FE0406"/>
                </a:gs>
                <a:gs pos="40000">
                  <a:srgbClr val="B20000"/>
                </a:gs>
                <a:gs pos="0">
                  <a:srgbClr val="EF080B"/>
                </a:gs>
                <a:gs pos="100000">
                  <a:srgbClr val="FE2624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4657726" y="1855384"/>
              <a:ext cx="593725" cy="2449513"/>
            </a:xfrm>
            <a:custGeom>
              <a:avLst/>
              <a:gdLst>
                <a:gd name="T0" fmla="*/ 191 w 290"/>
                <a:gd name="T1" fmla="*/ 1344 h 1540"/>
                <a:gd name="T2" fmla="*/ 71 w 290"/>
                <a:gd name="T3" fmla="*/ 913 h 1540"/>
                <a:gd name="T4" fmla="*/ 54 w 290"/>
                <a:gd name="T5" fmla="*/ 691 h 1540"/>
                <a:gd name="T6" fmla="*/ 68 w 290"/>
                <a:gd name="T7" fmla="*/ 469 h 1540"/>
                <a:gd name="T8" fmla="*/ 124 w 290"/>
                <a:gd name="T9" fmla="*/ 253 h 1540"/>
                <a:gd name="T10" fmla="*/ 174 w 290"/>
                <a:gd name="T11" fmla="*/ 150 h 1540"/>
                <a:gd name="T12" fmla="*/ 239 w 290"/>
                <a:gd name="T13" fmla="*/ 63 h 1540"/>
                <a:gd name="T14" fmla="*/ 251 w 290"/>
                <a:gd name="T15" fmla="*/ 90 h 1540"/>
                <a:gd name="T16" fmla="*/ 286 w 290"/>
                <a:gd name="T17" fmla="*/ 0 h 1540"/>
                <a:gd name="T18" fmla="*/ 196 w 290"/>
                <a:gd name="T19" fmla="*/ 38 h 1540"/>
                <a:gd name="T20" fmla="*/ 223 w 290"/>
                <a:gd name="T21" fmla="*/ 48 h 1540"/>
                <a:gd name="T22" fmla="*/ 149 w 290"/>
                <a:gd name="T23" fmla="*/ 139 h 1540"/>
                <a:gd name="T24" fmla="*/ 93 w 290"/>
                <a:gd name="T25" fmla="*/ 243 h 1540"/>
                <a:gd name="T26" fmla="*/ 27 w 290"/>
                <a:gd name="T27" fmla="*/ 464 h 1540"/>
                <a:gd name="T28" fmla="*/ 3 w 290"/>
                <a:gd name="T29" fmla="*/ 691 h 1540"/>
                <a:gd name="T30" fmla="*/ 11 w 290"/>
                <a:gd name="T31" fmla="*/ 919 h 1540"/>
                <a:gd name="T32" fmla="*/ 155 w 290"/>
                <a:gd name="T33" fmla="*/ 1540 h 1540"/>
                <a:gd name="T34" fmla="*/ 290 w 290"/>
                <a:gd name="T35" fmla="*/ 1540 h 1540"/>
                <a:gd name="T36" fmla="*/ 191 w 290"/>
                <a:gd name="T37" fmla="*/ 1344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1540">
                  <a:moveTo>
                    <a:pt x="191" y="1344"/>
                  </a:moveTo>
                  <a:cubicBezTo>
                    <a:pt x="132" y="1206"/>
                    <a:pt x="92" y="1061"/>
                    <a:pt x="71" y="913"/>
                  </a:cubicBezTo>
                  <a:cubicBezTo>
                    <a:pt x="60" y="840"/>
                    <a:pt x="54" y="766"/>
                    <a:pt x="54" y="691"/>
                  </a:cubicBezTo>
                  <a:cubicBezTo>
                    <a:pt x="53" y="617"/>
                    <a:pt x="57" y="543"/>
                    <a:pt x="68" y="469"/>
                  </a:cubicBezTo>
                  <a:cubicBezTo>
                    <a:pt x="80" y="396"/>
                    <a:pt x="97" y="323"/>
                    <a:pt x="124" y="253"/>
                  </a:cubicBezTo>
                  <a:cubicBezTo>
                    <a:pt x="138" y="218"/>
                    <a:pt x="154" y="183"/>
                    <a:pt x="174" y="150"/>
                  </a:cubicBezTo>
                  <a:cubicBezTo>
                    <a:pt x="192" y="120"/>
                    <a:pt x="214" y="90"/>
                    <a:pt x="239" y="63"/>
                  </a:cubicBezTo>
                  <a:cubicBezTo>
                    <a:pt x="247" y="75"/>
                    <a:pt x="251" y="90"/>
                    <a:pt x="251" y="9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6" y="38"/>
                    <a:pt x="211" y="41"/>
                    <a:pt x="223" y="48"/>
                  </a:cubicBezTo>
                  <a:cubicBezTo>
                    <a:pt x="194" y="76"/>
                    <a:pt x="170" y="107"/>
                    <a:pt x="149" y="139"/>
                  </a:cubicBezTo>
                  <a:cubicBezTo>
                    <a:pt x="127" y="172"/>
                    <a:pt x="109" y="207"/>
                    <a:pt x="93" y="243"/>
                  </a:cubicBezTo>
                  <a:cubicBezTo>
                    <a:pt x="62" y="315"/>
                    <a:pt x="41" y="389"/>
                    <a:pt x="27" y="464"/>
                  </a:cubicBezTo>
                  <a:cubicBezTo>
                    <a:pt x="13" y="539"/>
                    <a:pt x="5" y="615"/>
                    <a:pt x="3" y="691"/>
                  </a:cubicBezTo>
                  <a:cubicBezTo>
                    <a:pt x="0" y="767"/>
                    <a:pt x="3" y="843"/>
                    <a:pt x="11" y="919"/>
                  </a:cubicBezTo>
                  <a:cubicBezTo>
                    <a:pt x="27" y="1070"/>
                    <a:pt x="84" y="1330"/>
                    <a:pt x="155" y="1540"/>
                  </a:cubicBezTo>
                  <a:cubicBezTo>
                    <a:pt x="290" y="1540"/>
                    <a:pt x="290" y="1540"/>
                    <a:pt x="290" y="1540"/>
                  </a:cubicBezTo>
                  <a:cubicBezTo>
                    <a:pt x="252" y="1477"/>
                    <a:pt x="219" y="1411"/>
                    <a:pt x="191" y="1344"/>
                  </a:cubicBezTo>
                  <a:close/>
                </a:path>
              </a:pathLst>
            </a:custGeom>
            <a:gradFill>
              <a:gsLst>
                <a:gs pos="59000">
                  <a:srgbClr val="0393C8"/>
                </a:gs>
                <a:gs pos="36000">
                  <a:srgbClr val="028AB1"/>
                </a:gs>
                <a:gs pos="48000">
                  <a:srgbClr val="0379AA"/>
                </a:gs>
                <a:gs pos="0">
                  <a:srgbClr val="04A6E3"/>
                </a:gs>
                <a:gs pos="100000">
                  <a:srgbClr val="1EBEDD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17"/>
            <p:cNvSpPr>
              <a:spLocks/>
            </p:cNvSpPr>
            <p:nvPr/>
          </p:nvSpPr>
          <p:spPr bwMode="auto">
            <a:xfrm>
              <a:off x="3889376" y="1855384"/>
              <a:ext cx="595313" cy="2449513"/>
            </a:xfrm>
            <a:custGeom>
              <a:avLst/>
              <a:gdLst>
                <a:gd name="T0" fmla="*/ 288 w 290"/>
                <a:gd name="T1" fmla="*/ 691 h 1540"/>
                <a:gd name="T2" fmla="*/ 263 w 290"/>
                <a:gd name="T3" fmla="*/ 464 h 1540"/>
                <a:gd name="T4" fmla="*/ 197 w 290"/>
                <a:gd name="T5" fmla="*/ 243 h 1540"/>
                <a:gd name="T6" fmla="*/ 141 w 290"/>
                <a:gd name="T7" fmla="*/ 139 h 1540"/>
                <a:gd name="T8" fmla="*/ 67 w 290"/>
                <a:gd name="T9" fmla="*/ 48 h 1540"/>
                <a:gd name="T10" fmla="*/ 94 w 290"/>
                <a:gd name="T11" fmla="*/ 38 h 1540"/>
                <a:gd name="T12" fmla="*/ 4 w 290"/>
                <a:gd name="T13" fmla="*/ 0 h 1540"/>
                <a:gd name="T14" fmla="*/ 39 w 290"/>
                <a:gd name="T15" fmla="*/ 90 h 1540"/>
                <a:gd name="T16" fmla="*/ 51 w 290"/>
                <a:gd name="T17" fmla="*/ 63 h 1540"/>
                <a:gd name="T18" fmla="*/ 116 w 290"/>
                <a:gd name="T19" fmla="*/ 150 h 1540"/>
                <a:gd name="T20" fmla="*/ 166 w 290"/>
                <a:gd name="T21" fmla="*/ 253 h 1540"/>
                <a:gd name="T22" fmla="*/ 222 w 290"/>
                <a:gd name="T23" fmla="*/ 469 h 1540"/>
                <a:gd name="T24" fmla="*/ 237 w 290"/>
                <a:gd name="T25" fmla="*/ 691 h 1540"/>
                <a:gd name="T26" fmla="*/ 220 w 290"/>
                <a:gd name="T27" fmla="*/ 913 h 1540"/>
                <a:gd name="T28" fmla="*/ 100 w 290"/>
                <a:gd name="T29" fmla="*/ 1344 h 1540"/>
                <a:gd name="T30" fmla="*/ 0 w 290"/>
                <a:gd name="T31" fmla="*/ 1540 h 1540"/>
                <a:gd name="T32" fmla="*/ 139 w 290"/>
                <a:gd name="T33" fmla="*/ 1540 h 1540"/>
                <a:gd name="T34" fmla="*/ 279 w 290"/>
                <a:gd name="T35" fmla="*/ 919 h 1540"/>
                <a:gd name="T36" fmla="*/ 288 w 290"/>
                <a:gd name="T37" fmla="*/ 691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1540">
                  <a:moveTo>
                    <a:pt x="288" y="691"/>
                  </a:moveTo>
                  <a:cubicBezTo>
                    <a:pt x="285" y="615"/>
                    <a:pt x="278" y="539"/>
                    <a:pt x="263" y="464"/>
                  </a:cubicBezTo>
                  <a:cubicBezTo>
                    <a:pt x="249" y="389"/>
                    <a:pt x="228" y="315"/>
                    <a:pt x="197" y="243"/>
                  </a:cubicBezTo>
                  <a:cubicBezTo>
                    <a:pt x="181" y="207"/>
                    <a:pt x="163" y="172"/>
                    <a:pt x="141" y="139"/>
                  </a:cubicBezTo>
                  <a:cubicBezTo>
                    <a:pt x="120" y="107"/>
                    <a:pt x="96" y="76"/>
                    <a:pt x="67" y="48"/>
                  </a:cubicBezTo>
                  <a:cubicBezTo>
                    <a:pt x="79" y="41"/>
                    <a:pt x="94" y="38"/>
                    <a:pt x="94" y="3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3" y="75"/>
                    <a:pt x="51" y="63"/>
                  </a:cubicBezTo>
                  <a:cubicBezTo>
                    <a:pt x="76" y="90"/>
                    <a:pt x="98" y="120"/>
                    <a:pt x="116" y="150"/>
                  </a:cubicBezTo>
                  <a:cubicBezTo>
                    <a:pt x="136" y="183"/>
                    <a:pt x="152" y="218"/>
                    <a:pt x="166" y="253"/>
                  </a:cubicBezTo>
                  <a:cubicBezTo>
                    <a:pt x="193" y="323"/>
                    <a:pt x="211" y="396"/>
                    <a:pt x="222" y="469"/>
                  </a:cubicBezTo>
                  <a:cubicBezTo>
                    <a:pt x="233" y="543"/>
                    <a:pt x="237" y="617"/>
                    <a:pt x="237" y="691"/>
                  </a:cubicBezTo>
                  <a:cubicBezTo>
                    <a:pt x="236" y="766"/>
                    <a:pt x="230" y="840"/>
                    <a:pt x="220" y="913"/>
                  </a:cubicBezTo>
                  <a:cubicBezTo>
                    <a:pt x="198" y="1061"/>
                    <a:pt x="159" y="1206"/>
                    <a:pt x="100" y="1344"/>
                  </a:cubicBezTo>
                  <a:cubicBezTo>
                    <a:pt x="71" y="1411"/>
                    <a:pt x="38" y="1477"/>
                    <a:pt x="0" y="1540"/>
                  </a:cubicBezTo>
                  <a:cubicBezTo>
                    <a:pt x="139" y="1540"/>
                    <a:pt x="139" y="1540"/>
                    <a:pt x="139" y="1540"/>
                  </a:cubicBezTo>
                  <a:cubicBezTo>
                    <a:pt x="223" y="1332"/>
                    <a:pt x="263" y="1070"/>
                    <a:pt x="279" y="919"/>
                  </a:cubicBezTo>
                  <a:cubicBezTo>
                    <a:pt x="287" y="843"/>
                    <a:pt x="290" y="767"/>
                    <a:pt x="288" y="691"/>
                  </a:cubicBezTo>
                  <a:close/>
                </a:path>
              </a:pathLst>
            </a:custGeom>
            <a:gradFill>
              <a:gsLst>
                <a:gs pos="45000">
                  <a:srgbClr val="B77705"/>
                </a:gs>
                <a:gs pos="0">
                  <a:srgbClr val="FFA30C"/>
                </a:gs>
                <a:gs pos="66000">
                  <a:srgbClr val="DE9700"/>
                </a:gs>
                <a:gs pos="38000">
                  <a:srgbClr val="D08E06"/>
                </a:gs>
                <a:gs pos="100000">
                  <a:srgbClr val="FEB52A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8" name="Group 20"/>
            <p:cNvGrpSpPr>
              <a:grpSpLocks noChangeAspect="1"/>
            </p:cNvGrpSpPr>
            <p:nvPr/>
          </p:nvGrpSpPr>
          <p:grpSpPr bwMode="auto">
            <a:xfrm>
              <a:off x="3791828" y="3420821"/>
              <a:ext cx="1539563" cy="1028956"/>
              <a:chOff x="826" y="1479"/>
              <a:chExt cx="605" cy="643"/>
            </a:xfrm>
          </p:grpSpPr>
          <p:sp>
            <p:nvSpPr>
              <p:cNvPr id="59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826" y="1497"/>
                <a:ext cx="605" cy="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22"/>
              <p:cNvSpPr>
                <a:spLocks/>
              </p:cNvSpPr>
              <p:nvPr/>
            </p:nvSpPr>
            <p:spPr bwMode="auto">
              <a:xfrm>
                <a:off x="886" y="1479"/>
                <a:ext cx="491" cy="491"/>
              </a:xfrm>
              <a:custGeom>
                <a:avLst/>
                <a:gdLst>
                  <a:gd name="T0" fmla="*/ 41 w 73"/>
                  <a:gd name="T1" fmla="*/ 7 h 73"/>
                  <a:gd name="T2" fmla="*/ 41 w 73"/>
                  <a:gd name="T3" fmla="*/ 24 h 73"/>
                  <a:gd name="T4" fmla="*/ 41 w 73"/>
                  <a:gd name="T5" fmla="*/ 24 h 73"/>
                  <a:gd name="T6" fmla="*/ 72 w 73"/>
                  <a:gd name="T7" fmla="*/ 41 h 73"/>
                  <a:gd name="T8" fmla="*/ 73 w 73"/>
                  <a:gd name="T9" fmla="*/ 42 h 73"/>
                  <a:gd name="T10" fmla="*/ 73 w 73"/>
                  <a:gd name="T11" fmla="*/ 42 h 73"/>
                  <a:gd name="T12" fmla="*/ 73 w 73"/>
                  <a:gd name="T13" fmla="*/ 47 h 73"/>
                  <a:gd name="T14" fmla="*/ 71 w 73"/>
                  <a:gd name="T15" fmla="*/ 48 h 73"/>
                  <a:gd name="T16" fmla="*/ 71 w 73"/>
                  <a:gd name="T17" fmla="*/ 48 h 73"/>
                  <a:gd name="T18" fmla="*/ 41 w 73"/>
                  <a:gd name="T19" fmla="*/ 41 h 73"/>
                  <a:gd name="T20" fmla="*/ 41 w 73"/>
                  <a:gd name="T21" fmla="*/ 61 h 73"/>
                  <a:gd name="T22" fmla="*/ 48 w 73"/>
                  <a:gd name="T23" fmla="*/ 67 h 73"/>
                  <a:gd name="T24" fmla="*/ 49 w 73"/>
                  <a:gd name="T25" fmla="*/ 68 h 73"/>
                  <a:gd name="T26" fmla="*/ 49 w 73"/>
                  <a:gd name="T27" fmla="*/ 68 h 73"/>
                  <a:gd name="T28" fmla="*/ 49 w 73"/>
                  <a:gd name="T29" fmla="*/ 71 h 73"/>
                  <a:gd name="T30" fmla="*/ 48 w 73"/>
                  <a:gd name="T31" fmla="*/ 73 h 73"/>
                  <a:gd name="T32" fmla="*/ 47 w 73"/>
                  <a:gd name="T33" fmla="*/ 72 h 73"/>
                  <a:gd name="T34" fmla="*/ 38 w 73"/>
                  <a:gd name="T35" fmla="*/ 69 h 73"/>
                  <a:gd name="T36" fmla="*/ 36 w 73"/>
                  <a:gd name="T37" fmla="*/ 69 h 73"/>
                  <a:gd name="T38" fmla="*/ 36 w 73"/>
                  <a:gd name="T39" fmla="*/ 69 h 73"/>
                  <a:gd name="T40" fmla="*/ 35 w 73"/>
                  <a:gd name="T41" fmla="*/ 69 h 73"/>
                  <a:gd name="T42" fmla="*/ 25 w 73"/>
                  <a:gd name="T43" fmla="*/ 72 h 73"/>
                  <a:gd name="T44" fmla="*/ 25 w 73"/>
                  <a:gd name="T45" fmla="*/ 73 h 73"/>
                  <a:gd name="T46" fmla="*/ 24 w 73"/>
                  <a:gd name="T47" fmla="*/ 71 h 73"/>
                  <a:gd name="T48" fmla="*/ 24 w 73"/>
                  <a:gd name="T49" fmla="*/ 68 h 73"/>
                  <a:gd name="T50" fmla="*/ 24 w 73"/>
                  <a:gd name="T51" fmla="*/ 68 h 73"/>
                  <a:gd name="T52" fmla="*/ 24 w 73"/>
                  <a:gd name="T53" fmla="*/ 67 h 73"/>
                  <a:gd name="T54" fmla="*/ 32 w 73"/>
                  <a:gd name="T55" fmla="*/ 61 h 73"/>
                  <a:gd name="T56" fmla="*/ 32 w 73"/>
                  <a:gd name="T57" fmla="*/ 41 h 73"/>
                  <a:gd name="T58" fmla="*/ 1 w 73"/>
                  <a:gd name="T59" fmla="*/ 48 h 73"/>
                  <a:gd name="T60" fmla="*/ 1 w 73"/>
                  <a:gd name="T61" fmla="*/ 48 h 73"/>
                  <a:gd name="T62" fmla="*/ 0 w 73"/>
                  <a:gd name="T63" fmla="*/ 47 h 73"/>
                  <a:gd name="T64" fmla="*/ 0 w 73"/>
                  <a:gd name="T65" fmla="*/ 42 h 73"/>
                  <a:gd name="T66" fmla="*/ 0 w 73"/>
                  <a:gd name="T67" fmla="*/ 42 h 73"/>
                  <a:gd name="T68" fmla="*/ 1 w 73"/>
                  <a:gd name="T69" fmla="*/ 41 h 73"/>
                  <a:gd name="T70" fmla="*/ 31 w 73"/>
                  <a:gd name="T71" fmla="*/ 24 h 73"/>
                  <a:gd name="T72" fmla="*/ 32 w 73"/>
                  <a:gd name="T73" fmla="*/ 24 h 73"/>
                  <a:gd name="T74" fmla="*/ 32 w 73"/>
                  <a:gd name="T75" fmla="*/ 7 h 73"/>
                  <a:gd name="T76" fmla="*/ 36 w 73"/>
                  <a:gd name="T77" fmla="*/ 0 h 73"/>
                  <a:gd name="T78" fmla="*/ 41 w 73"/>
                  <a:gd name="T79" fmla="*/ 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3" h="73">
                    <a:moveTo>
                      <a:pt x="41" y="7"/>
                    </a:move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72" y="41"/>
                      <a:pt x="72" y="41"/>
                      <a:pt x="72" y="41"/>
                    </a:cubicBezTo>
                    <a:cubicBezTo>
                      <a:pt x="72" y="41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7"/>
                      <a:pt x="72" y="48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9" y="67"/>
                      <a:pt x="49" y="68"/>
                      <a:pt x="49" y="68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2"/>
                      <a:pt x="48" y="73"/>
                      <a:pt x="48" y="73"/>
                    </a:cubicBezTo>
                    <a:cubicBezTo>
                      <a:pt x="47" y="73"/>
                      <a:pt x="47" y="73"/>
                      <a:pt x="47" y="72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7" y="69"/>
                      <a:pt x="37" y="69"/>
                      <a:pt x="36" y="69"/>
                    </a:cubicBezTo>
                    <a:cubicBezTo>
                      <a:pt x="36" y="69"/>
                      <a:pt x="36" y="69"/>
                      <a:pt x="36" y="69"/>
                    </a:cubicBezTo>
                    <a:cubicBezTo>
                      <a:pt x="36" y="69"/>
                      <a:pt x="35" y="69"/>
                      <a:pt x="35" y="69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4" y="73"/>
                      <a:pt x="24" y="72"/>
                      <a:pt x="24" y="71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4" y="68"/>
                      <a:pt x="24" y="67"/>
                      <a:pt x="24" y="67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0" y="48"/>
                      <a:pt x="0" y="47"/>
                      <a:pt x="0" y="47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1"/>
                      <a:pt x="1" y="41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2" y="24"/>
                      <a:pt x="32" y="24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2"/>
                      <a:pt x="34" y="0"/>
                      <a:pt x="36" y="0"/>
                    </a:cubicBezTo>
                    <a:cubicBezTo>
                      <a:pt x="39" y="0"/>
                      <a:pt x="41" y="2"/>
                      <a:pt x="41" y="7"/>
                    </a:cubicBezTo>
                    <a:close/>
                  </a:path>
                </a:pathLst>
              </a:custGeom>
              <a:solidFill>
                <a:srgbClr val="023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1" name="Freeform 27"/>
            <p:cNvSpPr>
              <a:spLocks/>
            </p:cNvSpPr>
            <p:nvPr/>
          </p:nvSpPr>
          <p:spPr bwMode="auto">
            <a:xfrm>
              <a:off x="2881176" y="3269441"/>
              <a:ext cx="341004" cy="340372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solidFill>
              <a:srgbClr val="FC2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矩形 1"/>
            <p:cNvSpPr>
              <a:spLocks noChangeArrowheads="1"/>
            </p:cNvSpPr>
            <p:nvPr/>
          </p:nvSpPr>
          <p:spPr bwMode="auto">
            <a:xfrm>
              <a:off x="798032" y="3104078"/>
              <a:ext cx="2033997" cy="530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模板网，</a:t>
              </a:r>
              <a:r>
                <a:rPr lang="en-US" altLang="zh-CN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图表，幻灯片模板免费下载；</a:t>
              </a:r>
              <a:endParaRPr lang="zh-CN" altLang="zh-CN" sz="1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Freeform 27"/>
            <p:cNvSpPr>
              <a:spLocks/>
            </p:cNvSpPr>
            <p:nvPr/>
          </p:nvSpPr>
          <p:spPr bwMode="auto">
            <a:xfrm>
              <a:off x="2881176" y="2356313"/>
              <a:ext cx="341004" cy="340372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solidFill>
              <a:srgbClr val="FCB3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矩形 1"/>
            <p:cNvSpPr>
              <a:spLocks noChangeArrowheads="1"/>
            </p:cNvSpPr>
            <p:nvPr/>
          </p:nvSpPr>
          <p:spPr bwMode="auto">
            <a:xfrm>
              <a:off x="798032" y="2190950"/>
              <a:ext cx="2033997" cy="530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模板网，</a:t>
              </a:r>
              <a:r>
                <a:rPr lang="en-US" altLang="zh-CN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图表，幻灯片模板免费下载；</a:t>
              </a:r>
              <a:endParaRPr lang="zh-CN" altLang="zh-CN" sz="1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5901641" y="3269441"/>
              <a:ext cx="341004" cy="340372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solidFill>
              <a:srgbClr val="0164D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矩形 1"/>
            <p:cNvSpPr>
              <a:spLocks noChangeArrowheads="1"/>
            </p:cNvSpPr>
            <p:nvPr/>
          </p:nvSpPr>
          <p:spPr bwMode="auto">
            <a:xfrm>
              <a:off x="6270599" y="3104078"/>
              <a:ext cx="2033997" cy="530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模板网，</a:t>
              </a:r>
              <a:r>
                <a:rPr lang="en-US" altLang="zh-CN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图表，幻灯片模板免费下载；</a:t>
              </a:r>
              <a:endParaRPr lang="zh-CN" altLang="zh-CN" sz="1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Freeform 27"/>
            <p:cNvSpPr>
              <a:spLocks/>
            </p:cNvSpPr>
            <p:nvPr/>
          </p:nvSpPr>
          <p:spPr bwMode="auto">
            <a:xfrm>
              <a:off x="5901641" y="2356313"/>
              <a:ext cx="341004" cy="340372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solidFill>
              <a:srgbClr val="04A3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6270599" y="2190950"/>
              <a:ext cx="2033997" cy="530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lang="en-US" altLang="zh-CN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模板网，</a:t>
              </a:r>
              <a:r>
                <a:rPr lang="en-US" altLang="zh-CN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图表，幻灯片模板免费下载；</a:t>
              </a:r>
              <a:endParaRPr lang="zh-CN" altLang="zh-CN" sz="12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Freeform 27"/>
            <p:cNvSpPr>
              <a:spLocks/>
            </p:cNvSpPr>
            <p:nvPr/>
          </p:nvSpPr>
          <p:spPr bwMode="auto">
            <a:xfrm>
              <a:off x="3391926" y="1039095"/>
              <a:ext cx="341004" cy="340372"/>
            </a:xfrm>
            <a:custGeom>
              <a:avLst/>
              <a:gdLst>
                <a:gd name="T0" fmla="*/ 41 w 73"/>
                <a:gd name="T1" fmla="*/ 7 h 73"/>
                <a:gd name="T2" fmla="*/ 41 w 73"/>
                <a:gd name="T3" fmla="*/ 24 h 73"/>
                <a:gd name="T4" fmla="*/ 41 w 73"/>
                <a:gd name="T5" fmla="*/ 24 h 73"/>
                <a:gd name="T6" fmla="*/ 72 w 73"/>
                <a:gd name="T7" fmla="*/ 41 h 73"/>
                <a:gd name="T8" fmla="*/ 73 w 73"/>
                <a:gd name="T9" fmla="*/ 42 h 73"/>
                <a:gd name="T10" fmla="*/ 73 w 73"/>
                <a:gd name="T11" fmla="*/ 42 h 73"/>
                <a:gd name="T12" fmla="*/ 73 w 73"/>
                <a:gd name="T13" fmla="*/ 47 h 73"/>
                <a:gd name="T14" fmla="*/ 71 w 73"/>
                <a:gd name="T15" fmla="*/ 48 h 73"/>
                <a:gd name="T16" fmla="*/ 71 w 73"/>
                <a:gd name="T17" fmla="*/ 48 h 73"/>
                <a:gd name="T18" fmla="*/ 41 w 73"/>
                <a:gd name="T19" fmla="*/ 41 h 73"/>
                <a:gd name="T20" fmla="*/ 41 w 73"/>
                <a:gd name="T21" fmla="*/ 61 h 73"/>
                <a:gd name="T22" fmla="*/ 48 w 73"/>
                <a:gd name="T23" fmla="*/ 67 h 73"/>
                <a:gd name="T24" fmla="*/ 49 w 73"/>
                <a:gd name="T25" fmla="*/ 68 h 73"/>
                <a:gd name="T26" fmla="*/ 49 w 73"/>
                <a:gd name="T27" fmla="*/ 68 h 73"/>
                <a:gd name="T28" fmla="*/ 49 w 73"/>
                <a:gd name="T29" fmla="*/ 71 h 73"/>
                <a:gd name="T30" fmla="*/ 48 w 73"/>
                <a:gd name="T31" fmla="*/ 73 h 73"/>
                <a:gd name="T32" fmla="*/ 47 w 73"/>
                <a:gd name="T33" fmla="*/ 72 h 73"/>
                <a:gd name="T34" fmla="*/ 38 w 73"/>
                <a:gd name="T35" fmla="*/ 69 h 73"/>
                <a:gd name="T36" fmla="*/ 36 w 73"/>
                <a:gd name="T37" fmla="*/ 69 h 73"/>
                <a:gd name="T38" fmla="*/ 36 w 73"/>
                <a:gd name="T39" fmla="*/ 69 h 73"/>
                <a:gd name="T40" fmla="*/ 35 w 73"/>
                <a:gd name="T41" fmla="*/ 69 h 73"/>
                <a:gd name="T42" fmla="*/ 25 w 73"/>
                <a:gd name="T43" fmla="*/ 72 h 73"/>
                <a:gd name="T44" fmla="*/ 25 w 73"/>
                <a:gd name="T45" fmla="*/ 73 h 73"/>
                <a:gd name="T46" fmla="*/ 24 w 73"/>
                <a:gd name="T47" fmla="*/ 71 h 73"/>
                <a:gd name="T48" fmla="*/ 24 w 73"/>
                <a:gd name="T49" fmla="*/ 68 h 73"/>
                <a:gd name="T50" fmla="*/ 24 w 73"/>
                <a:gd name="T51" fmla="*/ 68 h 73"/>
                <a:gd name="T52" fmla="*/ 24 w 73"/>
                <a:gd name="T53" fmla="*/ 67 h 73"/>
                <a:gd name="T54" fmla="*/ 32 w 73"/>
                <a:gd name="T55" fmla="*/ 61 h 73"/>
                <a:gd name="T56" fmla="*/ 32 w 73"/>
                <a:gd name="T57" fmla="*/ 41 h 73"/>
                <a:gd name="T58" fmla="*/ 1 w 73"/>
                <a:gd name="T59" fmla="*/ 48 h 73"/>
                <a:gd name="T60" fmla="*/ 1 w 73"/>
                <a:gd name="T61" fmla="*/ 48 h 73"/>
                <a:gd name="T62" fmla="*/ 0 w 73"/>
                <a:gd name="T63" fmla="*/ 47 h 73"/>
                <a:gd name="T64" fmla="*/ 0 w 73"/>
                <a:gd name="T65" fmla="*/ 42 h 73"/>
                <a:gd name="T66" fmla="*/ 0 w 73"/>
                <a:gd name="T67" fmla="*/ 42 h 73"/>
                <a:gd name="T68" fmla="*/ 1 w 73"/>
                <a:gd name="T69" fmla="*/ 41 h 73"/>
                <a:gd name="T70" fmla="*/ 31 w 73"/>
                <a:gd name="T71" fmla="*/ 24 h 73"/>
                <a:gd name="T72" fmla="*/ 32 w 73"/>
                <a:gd name="T73" fmla="*/ 24 h 73"/>
                <a:gd name="T74" fmla="*/ 32 w 73"/>
                <a:gd name="T75" fmla="*/ 7 h 73"/>
                <a:gd name="T76" fmla="*/ 36 w 73"/>
                <a:gd name="T77" fmla="*/ 0 h 73"/>
                <a:gd name="T78" fmla="*/ 41 w 73"/>
                <a:gd name="T79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3" h="73">
                  <a:moveTo>
                    <a:pt x="41" y="7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2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5" y="69"/>
                    <a:pt x="35" y="69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2"/>
                    <a:pt x="24" y="71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7"/>
                    <a:pt x="24" y="6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2"/>
                    <a:pt x="34" y="0"/>
                    <a:pt x="36" y="0"/>
                  </a:cubicBezTo>
                  <a:cubicBezTo>
                    <a:pt x="39" y="0"/>
                    <a:pt x="41" y="2"/>
                    <a:pt x="41" y="7"/>
                  </a:cubicBezTo>
                  <a:close/>
                </a:path>
              </a:pathLst>
            </a:custGeom>
            <a:solidFill>
              <a:srgbClr val="A1D2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22562</TotalTime>
  <Words>220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1328</cp:revision>
  <dcterms:created xsi:type="dcterms:W3CDTF">2009-02-11T05:37:22Z</dcterms:created>
  <dcterms:modified xsi:type="dcterms:W3CDTF">2014-06-17T07:17:48Z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