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1" r:id="rId2"/>
  </p:sldMasterIdLst>
  <p:notesMasterIdLst>
    <p:notesMasterId r:id="rId5"/>
  </p:notesMasterIdLst>
  <p:handoutMasterIdLst>
    <p:handoutMasterId r:id="rId6"/>
  </p:handoutMasterIdLst>
  <p:sldIdLst>
    <p:sldId id="310" r:id="rId3"/>
    <p:sldId id="314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10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330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829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630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94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11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588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314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68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9321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552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65126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79039" y="1556792"/>
            <a:ext cx="7093361" cy="4176464"/>
            <a:chOff x="457200" y="304800"/>
            <a:chExt cx="8153400" cy="4800600"/>
          </a:xfrm>
        </p:grpSpPr>
        <p:grpSp>
          <p:nvGrpSpPr>
            <p:cNvPr id="589" name="Group 2"/>
            <p:cNvGrpSpPr>
              <a:grpSpLocks/>
            </p:cNvGrpSpPr>
            <p:nvPr/>
          </p:nvGrpSpPr>
          <p:grpSpPr bwMode="auto">
            <a:xfrm>
              <a:off x="2590800" y="3338512"/>
              <a:ext cx="1766886" cy="1766888"/>
              <a:chOff x="1933" y="334"/>
              <a:chExt cx="585" cy="585"/>
            </a:xfr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5400000" scaled="1"/>
            </a:gra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90" name="Rectangle 3"/>
              <p:cNvSpPr>
                <a:spLocks noChangeArrowheads="1"/>
              </p:cNvSpPr>
              <p:nvPr/>
            </p:nvSpPr>
            <p:spPr bwMode="auto">
              <a:xfrm>
                <a:off x="1981" y="389"/>
                <a:ext cx="480" cy="480"/>
              </a:xfrm>
              <a:prstGeom prst="rect">
                <a:avLst/>
              </a:prstGeom>
              <a:solidFill>
                <a:sysClr val="window" lastClr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1" name="Freeform 4"/>
              <p:cNvSpPr>
                <a:spLocks noEditPoints="1"/>
              </p:cNvSpPr>
              <p:nvPr/>
            </p:nvSpPr>
            <p:spPr bwMode="auto">
              <a:xfrm>
                <a:off x="1933" y="334"/>
                <a:ext cx="585" cy="585"/>
              </a:xfrm>
              <a:custGeom>
                <a:avLst/>
                <a:gdLst/>
                <a:ahLst/>
                <a:cxnLst>
                  <a:cxn ang="0">
                    <a:pos x="292" y="284"/>
                  </a:cxn>
                  <a:cxn ang="0">
                    <a:pos x="284" y="292"/>
                  </a:cxn>
                  <a:cxn ang="0">
                    <a:pos x="8" y="292"/>
                  </a:cxn>
                  <a:cxn ang="0">
                    <a:pos x="0" y="284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284" y="0"/>
                  </a:cxn>
                  <a:cxn ang="0">
                    <a:pos x="292" y="8"/>
                  </a:cxn>
                  <a:cxn ang="0">
                    <a:pos x="292" y="284"/>
                  </a:cxn>
                  <a:cxn ang="0">
                    <a:pos x="249" y="49"/>
                  </a:cxn>
                  <a:cxn ang="0">
                    <a:pos x="243" y="43"/>
                  </a:cxn>
                  <a:cxn ang="0">
                    <a:pos x="49" y="43"/>
                  </a:cxn>
                  <a:cxn ang="0">
                    <a:pos x="43" y="49"/>
                  </a:cxn>
                  <a:cxn ang="0">
                    <a:pos x="43" y="243"/>
                  </a:cxn>
                  <a:cxn ang="0">
                    <a:pos x="49" y="249"/>
                  </a:cxn>
                  <a:cxn ang="0">
                    <a:pos x="243" y="249"/>
                  </a:cxn>
                  <a:cxn ang="0">
                    <a:pos x="249" y="243"/>
                  </a:cxn>
                  <a:cxn ang="0">
                    <a:pos x="249" y="49"/>
                  </a:cxn>
                </a:cxnLst>
                <a:rect l="0" t="0" r="r" b="b"/>
                <a:pathLst>
                  <a:path w="292" h="292">
                    <a:moveTo>
                      <a:pt x="292" y="284"/>
                    </a:moveTo>
                    <a:cubicBezTo>
                      <a:pt x="292" y="288"/>
                      <a:pt x="288" y="292"/>
                      <a:pt x="284" y="292"/>
                    </a:cubicBezTo>
                    <a:cubicBezTo>
                      <a:pt x="8" y="292"/>
                      <a:pt x="8" y="292"/>
                      <a:pt x="8" y="292"/>
                    </a:cubicBezTo>
                    <a:cubicBezTo>
                      <a:pt x="4" y="292"/>
                      <a:pt x="0" y="288"/>
                      <a:pt x="0" y="2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8" y="0"/>
                      <a:pt x="292" y="4"/>
                      <a:pt x="292" y="8"/>
                    </a:cubicBezTo>
                    <a:lnTo>
                      <a:pt x="292" y="284"/>
                    </a:lnTo>
                    <a:close/>
                    <a:moveTo>
                      <a:pt x="249" y="49"/>
                    </a:moveTo>
                    <a:cubicBezTo>
                      <a:pt x="249" y="46"/>
                      <a:pt x="246" y="43"/>
                      <a:pt x="243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5" y="43"/>
                      <a:pt x="43" y="46"/>
                      <a:pt x="43" y="49"/>
                    </a:cubicBezTo>
                    <a:cubicBezTo>
                      <a:pt x="43" y="243"/>
                      <a:pt x="43" y="243"/>
                      <a:pt x="43" y="243"/>
                    </a:cubicBezTo>
                    <a:cubicBezTo>
                      <a:pt x="43" y="247"/>
                      <a:pt x="45" y="249"/>
                      <a:pt x="49" y="249"/>
                    </a:cubicBezTo>
                    <a:cubicBezTo>
                      <a:pt x="243" y="249"/>
                      <a:pt x="243" y="249"/>
                      <a:pt x="243" y="249"/>
                    </a:cubicBezTo>
                    <a:cubicBezTo>
                      <a:pt x="246" y="249"/>
                      <a:pt x="249" y="247"/>
                      <a:pt x="249" y="243"/>
                    </a:cubicBezTo>
                    <a:lnTo>
                      <a:pt x="249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2" name="Freeform 5"/>
              <p:cNvSpPr>
                <a:spLocks noEditPoints="1"/>
              </p:cNvSpPr>
              <p:nvPr/>
            </p:nvSpPr>
            <p:spPr bwMode="auto">
              <a:xfrm>
                <a:off x="2063" y="452"/>
                <a:ext cx="333" cy="355"/>
              </a:xfrm>
              <a:custGeom>
                <a:avLst/>
                <a:gdLst/>
                <a:ahLst/>
                <a:cxnLst>
                  <a:cxn ang="0">
                    <a:pos x="146" y="92"/>
                  </a:cxn>
                  <a:cxn ang="0">
                    <a:pos x="122" y="83"/>
                  </a:cxn>
                  <a:cxn ang="0">
                    <a:pos x="141" y="73"/>
                  </a:cxn>
                  <a:cxn ang="0">
                    <a:pos x="157" y="42"/>
                  </a:cxn>
                  <a:cxn ang="0">
                    <a:pos x="138" y="11"/>
                  </a:cxn>
                  <a:cxn ang="0">
                    <a:pos x="77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5"/>
                  </a:cxn>
                  <a:cxn ang="0">
                    <a:pos x="4" y="19"/>
                  </a:cxn>
                  <a:cxn ang="0">
                    <a:pos x="21" y="34"/>
                  </a:cxn>
                  <a:cxn ang="0">
                    <a:pos x="21" y="144"/>
                  </a:cxn>
                  <a:cxn ang="0">
                    <a:pos x="4" y="159"/>
                  </a:cxn>
                  <a:cxn ang="0">
                    <a:pos x="0" y="163"/>
                  </a:cxn>
                  <a:cxn ang="0">
                    <a:pos x="0" y="173"/>
                  </a:cxn>
                  <a:cxn ang="0">
                    <a:pos x="4" y="177"/>
                  </a:cxn>
                  <a:cxn ang="0">
                    <a:pos x="87" y="177"/>
                  </a:cxn>
                  <a:cxn ang="0">
                    <a:pos x="149" y="162"/>
                  </a:cxn>
                  <a:cxn ang="0">
                    <a:pos x="166" y="126"/>
                  </a:cxn>
                  <a:cxn ang="0">
                    <a:pos x="146" y="92"/>
                  </a:cxn>
                  <a:cxn ang="0">
                    <a:pos x="71" y="21"/>
                  </a:cxn>
                  <a:cxn ang="0">
                    <a:pos x="84" y="21"/>
                  </a:cxn>
                  <a:cxn ang="0">
                    <a:pos x="105" y="27"/>
                  </a:cxn>
                  <a:cxn ang="0">
                    <a:pos x="112" y="46"/>
                  </a:cxn>
                  <a:cxn ang="0">
                    <a:pos x="103" y="68"/>
                  </a:cxn>
                  <a:cxn ang="0">
                    <a:pos x="77" y="75"/>
                  </a:cxn>
                  <a:cxn ang="0">
                    <a:pos x="66" y="75"/>
                  </a:cxn>
                  <a:cxn ang="0">
                    <a:pos x="66" y="26"/>
                  </a:cxn>
                  <a:cxn ang="0">
                    <a:pos x="66" y="21"/>
                  </a:cxn>
                  <a:cxn ang="0">
                    <a:pos x="66" y="21"/>
                  </a:cxn>
                  <a:cxn ang="0">
                    <a:pos x="71" y="21"/>
                  </a:cxn>
                  <a:cxn ang="0">
                    <a:pos x="66" y="95"/>
                  </a:cxn>
                  <a:cxn ang="0">
                    <a:pos x="80" y="95"/>
                  </a:cxn>
                  <a:cxn ang="0">
                    <a:pos x="110" y="103"/>
                  </a:cxn>
                  <a:cxn ang="0">
                    <a:pos x="120" y="125"/>
                  </a:cxn>
                  <a:cxn ang="0">
                    <a:pos x="112" y="149"/>
                  </a:cxn>
                  <a:cxn ang="0">
                    <a:pos x="89" y="157"/>
                  </a:cxn>
                  <a:cxn ang="0">
                    <a:pos x="72" y="157"/>
                  </a:cxn>
                  <a:cxn ang="0">
                    <a:pos x="66" y="149"/>
                  </a:cxn>
                  <a:cxn ang="0">
                    <a:pos x="66" y="95"/>
                  </a:cxn>
                </a:cxnLst>
                <a:rect l="0" t="0" r="r" b="b"/>
                <a:pathLst>
                  <a:path w="166" h="177">
                    <a:moveTo>
                      <a:pt x="146" y="92"/>
                    </a:moveTo>
                    <a:cubicBezTo>
                      <a:pt x="139" y="88"/>
                      <a:pt x="131" y="85"/>
                      <a:pt x="122" y="83"/>
                    </a:cubicBezTo>
                    <a:cubicBezTo>
                      <a:pt x="130" y="80"/>
                      <a:pt x="136" y="77"/>
                      <a:pt x="141" y="73"/>
                    </a:cubicBezTo>
                    <a:cubicBezTo>
                      <a:pt x="151" y="66"/>
                      <a:pt x="157" y="55"/>
                      <a:pt x="157" y="42"/>
                    </a:cubicBezTo>
                    <a:cubicBezTo>
                      <a:pt x="157" y="29"/>
                      <a:pt x="150" y="18"/>
                      <a:pt x="138" y="11"/>
                    </a:cubicBezTo>
                    <a:cubicBezTo>
                      <a:pt x="123" y="2"/>
                      <a:pt x="106" y="0"/>
                      <a:pt x="7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9"/>
                      <a:pt x="4" y="19"/>
                    </a:cubicBezTo>
                    <a:cubicBezTo>
                      <a:pt x="21" y="19"/>
                      <a:pt x="21" y="19"/>
                      <a:pt x="21" y="34"/>
                    </a:cubicBezTo>
                    <a:cubicBezTo>
                      <a:pt x="21" y="144"/>
                      <a:pt x="21" y="144"/>
                      <a:pt x="21" y="144"/>
                    </a:cubicBezTo>
                    <a:cubicBezTo>
                      <a:pt x="21" y="158"/>
                      <a:pt x="21" y="159"/>
                      <a:pt x="4" y="159"/>
                    </a:cubicBezTo>
                    <a:cubicBezTo>
                      <a:pt x="2" y="159"/>
                      <a:pt x="0" y="161"/>
                      <a:pt x="0" y="16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6"/>
                      <a:pt x="2" y="177"/>
                      <a:pt x="4" y="177"/>
                    </a:cubicBezTo>
                    <a:cubicBezTo>
                      <a:pt x="87" y="177"/>
                      <a:pt x="87" y="177"/>
                      <a:pt x="87" y="177"/>
                    </a:cubicBezTo>
                    <a:cubicBezTo>
                      <a:pt x="117" y="177"/>
                      <a:pt x="137" y="173"/>
                      <a:pt x="149" y="162"/>
                    </a:cubicBezTo>
                    <a:cubicBezTo>
                      <a:pt x="161" y="153"/>
                      <a:pt x="166" y="141"/>
                      <a:pt x="166" y="126"/>
                    </a:cubicBezTo>
                    <a:cubicBezTo>
                      <a:pt x="166" y="111"/>
                      <a:pt x="159" y="99"/>
                      <a:pt x="146" y="92"/>
                    </a:cubicBezTo>
                    <a:close/>
                    <a:moveTo>
                      <a:pt x="71" y="21"/>
                    </a:moveTo>
                    <a:cubicBezTo>
                      <a:pt x="84" y="21"/>
                      <a:pt x="84" y="21"/>
                      <a:pt x="84" y="21"/>
                    </a:cubicBezTo>
                    <a:cubicBezTo>
                      <a:pt x="94" y="21"/>
                      <a:pt x="101" y="23"/>
                      <a:pt x="105" y="27"/>
                    </a:cubicBezTo>
                    <a:cubicBezTo>
                      <a:pt x="110" y="32"/>
                      <a:pt x="112" y="38"/>
                      <a:pt x="112" y="46"/>
                    </a:cubicBezTo>
                    <a:cubicBezTo>
                      <a:pt x="112" y="55"/>
                      <a:pt x="109" y="63"/>
                      <a:pt x="103" y="68"/>
                    </a:cubicBezTo>
                    <a:cubicBezTo>
                      <a:pt x="97" y="72"/>
                      <a:pt x="88" y="75"/>
                      <a:pt x="77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66" y="22"/>
                      <a:pt x="66" y="22"/>
                      <a:pt x="66" y="21"/>
                    </a:cubicBezTo>
                    <a:cubicBezTo>
                      <a:pt x="66" y="21"/>
                      <a:pt x="66" y="21"/>
                      <a:pt x="66" y="21"/>
                    </a:cubicBezTo>
                    <a:cubicBezTo>
                      <a:pt x="66" y="21"/>
                      <a:pt x="67" y="21"/>
                      <a:pt x="71" y="21"/>
                    </a:cubicBezTo>
                    <a:close/>
                    <a:moveTo>
                      <a:pt x="66" y="95"/>
                    </a:moveTo>
                    <a:cubicBezTo>
                      <a:pt x="80" y="95"/>
                      <a:pt x="80" y="95"/>
                      <a:pt x="80" y="95"/>
                    </a:cubicBezTo>
                    <a:cubicBezTo>
                      <a:pt x="94" y="95"/>
                      <a:pt x="104" y="98"/>
                      <a:pt x="110" y="103"/>
                    </a:cubicBezTo>
                    <a:cubicBezTo>
                      <a:pt x="117" y="107"/>
                      <a:pt x="120" y="115"/>
                      <a:pt x="120" y="125"/>
                    </a:cubicBezTo>
                    <a:cubicBezTo>
                      <a:pt x="120" y="136"/>
                      <a:pt x="117" y="144"/>
                      <a:pt x="112" y="149"/>
                    </a:cubicBezTo>
                    <a:cubicBezTo>
                      <a:pt x="107" y="154"/>
                      <a:pt x="99" y="157"/>
                      <a:pt x="89" y="157"/>
                    </a:cubicBezTo>
                    <a:cubicBezTo>
                      <a:pt x="72" y="157"/>
                      <a:pt x="72" y="157"/>
                      <a:pt x="72" y="157"/>
                    </a:cubicBezTo>
                    <a:cubicBezTo>
                      <a:pt x="66" y="157"/>
                      <a:pt x="66" y="157"/>
                      <a:pt x="66" y="149"/>
                    </a:cubicBezTo>
                    <a:lnTo>
                      <a:pt x="66" y="9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93" name="Group 6"/>
            <p:cNvGrpSpPr>
              <a:grpSpLocks/>
            </p:cNvGrpSpPr>
            <p:nvPr/>
          </p:nvGrpSpPr>
          <p:grpSpPr bwMode="auto">
            <a:xfrm>
              <a:off x="4712310" y="3338512"/>
              <a:ext cx="1769907" cy="1766888"/>
              <a:chOff x="2568" y="334"/>
              <a:chExt cx="586" cy="585"/>
            </a:xfrm>
            <a:gradFill>
              <a:gsLst>
                <a:gs pos="0">
                  <a:srgbClr val="FFFF00"/>
                </a:gs>
                <a:gs pos="100000">
                  <a:srgbClr val="FFC000"/>
                </a:gs>
              </a:gsLst>
              <a:lin ang="5400000" scaled="1"/>
            </a:gra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94" name="Rectangle 7"/>
              <p:cNvSpPr>
                <a:spLocks noChangeArrowheads="1"/>
              </p:cNvSpPr>
              <p:nvPr/>
            </p:nvSpPr>
            <p:spPr bwMode="auto">
              <a:xfrm>
                <a:off x="2617" y="384"/>
                <a:ext cx="480" cy="480"/>
              </a:xfrm>
              <a:prstGeom prst="rect">
                <a:avLst/>
              </a:prstGeom>
              <a:solidFill>
                <a:sysClr val="window" lastClr="FFFF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5" name="Freeform 8"/>
              <p:cNvSpPr>
                <a:spLocks noEditPoints="1"/>
              </p:cNvSpPr>
              <p:nvPr/>
            </p:nvSpPr>
            <p:spPr bwMode="auto">
              <a:xfrm>
                <a:off x="2568" y="334"/>
                <a:ext cx="586" cy="585"/>
              </a:xfrm>
              <a:custGeom>
                <a:avLst/>
                <a:gdLst/>
                <a:ahLst/>
                <a:cxnLst>
                  <a:cxn ang="0">
                    <a:pos x="292" y="284"/>
                  </a:cxn>
                  <a:cxn ang="0">
                    <a:pos x="284" y="292"/>
                  </a:cxn>
                  <a:cxn ang="0">
                    <a:pos x="8" y="292"/>
                  </a:cxn>
                  <a:cxn ang="0">
                    <a:pos x="0" y="284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284" y="0"/>
                  </a:cxn>
                  <a:cxn ang="0">
                    <a:pos x="292" y="8"/>
                  </a:cxn>
                  <a:cxn ang="0">
                    <a:pos x="292" y="284"/>
                  </a:cxn>
                  <a:cxn ang="0">
                    <a:pos x="249" y="49"/>
                  </a:cxn>
                  <a:cxn ang="0">
                    <a:pos x="243" y="43"/>
                  </a:cxn>
                  <a:cxn ang="0">
                    <a:pos x="48" y="43"/>
                  </a:cxn>
                  <a:cxn ang="0">
                    <a:pos x="43" y="49"/>
                  </a:cxn>
                  <a:cxn ang="0">
                    <a:pos x="43" y="243"/>
                  </a:cxn>
                  <a:cxn ang="0">
                    <a:pos x="48" y="249"/>
                  </a:cxn>
                  <a:cxn ang="0">
                    <a:pos x="243" y="249"/>
                  </a:cxn>
                  <a:cxn ang="0">
                    <a:pos x="249" y="243"/>
                  </a:cxn>
                  <a:cxn ang="0">
                    <a:pos x="249" y="49"/>
                  </a:cxn>
                </a:cxnLst>
                <a:rect l="0" t="0" r="r" b="b"/>
                <a:pathLst>
                  <a:path w="292" h="292">
                    <a:moveTo>
                      <a:pt x="292" y="284"/>
                    </a:moveTo>
                    <a:cubicBezTo>
                      <a:pt x="292" y="288"/>
                      <a:pt x="288" y="292"/>
                      <a:pt x="284" y="292"/>
                    </a:cubicBezTo>
                    <a:cubicBezTo>
                      <a:pt x="8" y="292"/>
                      <a:pt x="8" y="292"/>
                      <a:pt x="8" y="292"/>
                    </a:cubicBezTo>
                    <a:cubicBezTo>
                      <a:pt x="3" y="292"/>
                      <a:pt x="0" y="288"/>
                      <a:pt x="0" y="2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8" y="0"/>
                      <a:pt x="292" y="4"/>
                      <a:pt x="292" y="8"/>
                    </a:cubicBezTo>
                    <a:lnTo>
                      <a:pt x="292" y="284"/>
                    </a:lnTo>
                    <a:close/>
                    <a:moveTo>
                      <a:pt x="249" y="49"/>
                    </a:moveTo>
                    <a:cubicBezTo>
                      <a:pt x="249" y="46"/>
                      <a:pt x="246" y="43"/>
                      <a:pt x="243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5" y="43"/>
                      <a:pt x="43" y="46"/>
                      <a:pt x="43" y="49"/>
                    </a:cubicBezTo>
                    <a:cubicBezTo>
                      <a:pt x="43" y="243"/>
                      <a:pt x="43" y="243"/>
                      <a:pt x="43" y="243"/>
                    </a:cubicBezTo>
                    <a:cubicBezTo>
                      <a:pt x="43" y="247"/>
                      <a:pt x="45" y="249"/>
                      <a:pt x="48" y="249"/>
                    </a:cubicBezTo>
                    <a:cubicBezTo>
                      <a:pt x="243" y="249"/>
                      <a:pt x="243" y="249"/>
                      <a:pt x="243" y="249"/>
                    </a:cubicBezTo>
                    <a:cubicBezTo>
                      <a:pt x="246" y="249"/>
                      <a:pt x="249" y="247"/>
                      <a:pt x="249" y="243"/>
                    </a:cubicBezTo>
                    <a:lnTo>
                      <a:pt x="249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6" name="Freeform 9"/>
              <p:cNvSpPr>
                <a:spLocks/>
              </p:cNvSpPr>
              <p:nvPr/>
            </p:nvSpPr>
            <p:spPr bwMode="auto">
              <a:xfrm>
                <a:off x="2681" y="446"/>
                <a:ext cx="354" cy="369"/>
              </a:xfrm>
              <a:custGeom>
                <a:avLst/>
                <a:gdLst/>
                <a:ahLst/>
                <a:cxnLst>
                  <a:cxn ang="0">
                    <a:pos x="177" y="132"/>
                  </a:cxn>
                  <a:cxn ang="0">
                    <a:pos x="174" y="130"/>
                  </a:cxn>
                  <a:cxn ang="0">
                    <a:pos x="160" y="125"/>
                  </a:cxn>
                  <a:cxn ang="0">
                    <a:pos x="156" y="127"/>
                  </a:cxn>
                  <a:cxn ang="0">
                    <a:pos x="135" y="152"/>
                  </a:cxn>
                  <a:cxn ang="0">
                    <a:pos x="103" y="161"/>
                  </a:cxn>
                  <a:cxn ang="0">
                    <a:pos x="64" y="143"/>
                  </a:cxn>
                  <a:cxn ang="0">
                    <a:pos x="47" y="89"/>
                  </a:cxn>
                  <a:cxn ang="0">
                    <a:pos x="65" y="34"/>
                  </a:cxn>
                  <a:cxn ang="0">
                    <a:pos x="106" y="19"/>
                  </a:cxn>
                  <a:cxn ang="0">
                    <a:pos x="133" y="27"/>
                  </a:cxn>
                  <a:cxn ang="0">
                    <a:pos x="147" y="57"/>
                  </a:cxn>
                  <a:cxn ang="0">
                    <a:pos x="151" y="60"/>
                  </a:cxn>
                  <a:cxn ang="0">
                    <a:pos x="166" y="58"/>
                  </a:cxn>
                  <a:cxn ang="0">
                    <a:pos x="169" y="56"/>
                  </a:cxn>
                  <a:cxn ang="0">
                    <a:pos x="169" y="53"/>
                  </a:cxn>
                  <a:cxn ang="0">
                    <a:pos x="161" y="12"/>
                  </a:cxn>
                  <a:cxn ang="0">
                    <a:pos x="158" y="9"/>
                  </a:cxn>
                  <a:cxn ang="0">
                    <a:pos x="136" y="3"/>
                  </a:cxn>
                  <a:cxn ang="0">
                    <a:pos x="103" y="0"/>
                  </a:cxn>
                  <a:cxn ang="0">
                    <a:pos x="30" y="22"/>
                  </a:cxn>
                  <a:cxn ang="0">
                    <a:pos x="0" y="90"/>
                  </a:cxn>
                  <a:cxn ang="0">
                    <a:pos x="26" y="160"/>
                  </a:cxn>
                  <a:cxn ang="0">
                    <a:pos x="97" y="184"/>
                  </a:cxn>
                  <a:cxn ang="0">
                    <a:pos x="149" y="169"/>
                  </a:cxn>
                  <a:cxn ang="0">
                    <a:pos x="177" y="135"/>
                  </a:cxn>
                  <a:cxn ang="0">
                    <a:pos x="177" y="132"/>
                  </a:cxn>
                </a:cxnLst>
                <a:rect l="0" t="0" r="r" b="b"/>
                <a:pathLst>
                  <a:path w="177" h="184">
                    <a:moveTo>
                      <a:pt x="177" y="132"/>
                    </a:moveTo>
                    <a:cubicBezTo>
                      <a:pt x="176" y="131"/>
                      <a:pt x="175" y="130"/>
                      <a:pt x="174" y="130"/>
                    </a:cubicBezTo>
                    <a:cubicBezTo>
                      <a:pt x="160" y="125"/>
                      <a:pt x="160" y="125"/>
                      <a:pt x="160" y="125"/>
                    </a:cubicBezTo>
                    <a:cubicBezTo>
                      <a:pt x="158" y="124"/>
                      <a:pt x="156" y="125"/>
                      <a:pt x="156" y="127"/>
                    </a:cubicBezTo>
                    <a:cubicBezTo>
                      <a:pt x="150" y="138"/>
                      <a:pt x="143" y="146"/>
                      <a:pt x="135" y="152"/>
                    </a:cubicBezTo>
                    <a:cubicBezTo>
                      <a:pt x="126" y="158"/>
                      <a:pt x="116" y="161"/>
                      <a:pt x="103" y="161"/>
                    </a:cubicBezTo>
                    <a:cubicBezTo>
                      <a:pt x="88" y="161"/>
                      <a:pt x="74" y="155"/>
                      <a:pt x="64" y="143"/>
                    </a:cubicBezTo>
                    <a:cubicBezTo>
                      <a:pt x="52" y="130"/>
                      <a:pt x="47" y="112"/>
                      <a:pt x="47" y="89"/>
                    </a:cubicBezTo>
                    <a:cubicBezTo>
                      <a:pt x="47" y="65"/>
                      <a:pt x="53" y="46"/>
                      <a:pt x="65" y="34"/>
                    </a:cubicBezTo>
                    <a:cubicBezTo>
                      <a:pt x="76" y="24"/>
                      <a:pt x="89" y="19"/>
                      <a:pt x="106" y="19"/>
                    </a:cubicBezTo>
                    <a:cubicBezTo>
                      <a:pt x="118" y="19"/>
                      <a:pt x="127" y="22"/>
                      <a:pt x="133" y="27"/>
                    </a:cubicBezTo>
                    <a:cubicBezTo>
                      <a:pt x="140" y="32"/>
                      <a:pt x="143" y="43"/>
                      <a:pt x="147" y="57"/>
                    </a:cubicBezTo>
                    <a:cubicBezTo>
                      <a:pt x="147" y="59"/>
                      <a:pt x="149" y="61"/>
                      <a:pt x="151" y="60"/>
                    </a:cubicBezTo>
                    <a:cubicBezTo>
                      <a:pt x="166" y="58"/>
                      <a:pt x="166" y="58"/>
                      <a:pt x="166" y="58"/>
                    </a:cubicBezTo>
                    <a:cubicBezTo>
                      <a:pt x="167" y="58"/>
                      <a:pt x="168" y="57"/>
                      <a:pt x="169" y="56"/>
                    </a:cubicBezTo>
                    <a:cubicBezTo>
                      <a:pt x="169" y="55"/>
                      <a:pt x="169" y="54"/>
                      <a:pt x="169" y="53"/>
                    </a:cubicBezTo>
                    <a:cubicBezTo>
                      <a:pt x="166" y="39"/>
                      <a:pt x="163" y="27"/>
                      <a:pt x="161" y="12"/>
                    </a:cubicBezTo>
                    <a:cubicBezTo>
                      <a:pt x="161" y="11"/>
                      <a:pt x="160" y="10"/>
                      <a:pt x="158" y="9"/>
                    </a:cubicBezTo>
                    <a:cubicBezTo>
                      <a:pt x="151" y="6"/>
                      <a:pt x="143" y="4"/>
                      <a:pt x="136" y="3"/>
                    </a:cubicBezTo>
                    <a:cubicBezTo>
                      <a:pt x="126" y="1"/>
                      <a:pt x="116" y="0"/>
                      <a:pt x="103" y="0"/>
                    </a:cubicBezTo>
                    <a:cubicBezTo>
                      <a:pt x="73" y="0"/>
                      <a:pt x="48" y="8"/>
                      <a:pt x="30" y="22"/>
                    </a:cubicBezTo>
                    <a:cubicBezTo>
                      <a:pt x="11" y="38"/>
                      <a:pt x="0" y="62"/>
                      <a:pt x="0" y="90"/>
                    </a:cubicBezTo>
                    <a:cubicBezTo>
                      <a:pt x="0" y="121"/>
                      <a:pt x="9" y="144"/>
                      <a:pt x="26" y="160"/>
                    </a:cubicBezTo>
                    <a:cubicBezTo>
                      <a:pt x="43" y="176"/>
                      <a:pt x="67" y="184"/>
                      <a:pt x="97" y="184"/>
                    </a:cubicBezTo>
                    <a:cubicBezTo>
                      <a:pt x="117" y="184"/>
                      <a:pt x="134" y="179"/>
                      <a:pt x="149" y="169"/>
                    </a:cubicBezTo>
                    <a:cubicBezTo>
                      <a:pt x="160" y="161"/>
                      <a:pt x="170" y="150"/>
                      <a:pt x="177" y="135"/>
                    </a:cubicBezTo>
                    <a:cubicBezTo>
                      <a:pt x="177" y="134"/>
                      <a:pt x="177" y="133"/>
                      <a:pt x="177" y="132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97" name="Group 10"/>
            <p:cNvGrpSpPr>
              <a:grpSpLocks/>
            </p:cNvGrpSpPr>
            <p:nvPr/>
          </p:nvGrpSpPr>
          <p:grpSpPr bwMode="auto">
            <a:xfrm>
              <a:off x="6843712" y="3338512"/>
              <a:ext cx="1766888" cy="1766888"/>
              <a:chOff x="3198" y="334"/>
              <a:chExt cx="585" cy="585"/>
            </a:xfr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598" name="Rectangle 11"/>
              <p:cNvSpPr>
                <a:spLocks noChangeArrowheads="1"/>
              </p:cNvSpPr>
              <p:nvPr/>
            </p:nvSpPr>
            <p:spPr bwMode="auto">
              <a:xfrm>
                <a:off x="3254" y="389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9" name="Freeform 12"/>
              <p:cNvSpPr>
                <a:spLocks noEditPoints="1"/>
              </p:cNvSpPr>
              <p:nvPr/>
            </p:nvSpPr>
            <p:spPr bwMode="auto">
              <a:xfrm>
                <a:off x="3198" y="334"/>
                <a:ext cx="585" cy="585"/>
              </a:xfrm>
              <a:custGeom>
                <a:avLst/>
                <a:gdLst/>
                <a:ahLst/>
                <a:cxnLst>
                  <a:cxn ang="0">
                    <a:pos x="292" y="284"/>
                  </a:cxn>
                  <a:cxn ang="0">
                    <a:pos x="284" y="292"/>
                  </a:cxn>
                  <a:cxn ang="0">
                    <a:pos x="8" y="292"/>
                  </a:cxn>
                  <a:cxn ang="0">
                    <a:pos x="0" y="284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284" y="0"/>
                  </a:cxn>
                  <a:cxn ang="0">
                    <a:pos x="292" y="8"/>
                  </a:cxn>
                  <a:cxn ang="0">
                    <a:pos x="292" y="284"/>
                  </a:cxn>
                  <a:cxn ang="0">
                    <a:pos x="249" y="49"/>
                  </a:cxn>
                  <a:cxn ang="0">
                    <a:pos x="244" y="43"/>
                  </a:cxn>
                  <a:cxn ang="0">
                    <a:pos x="49" y="43"/>
                  </a:cxn>
                  <a:cxn ang="0">
                    <a:pos x="43" y="49"/>
                  </a:cxn>
                  <a:cxn ang="0">
                    <a:pos x="43" y="243"/>
                  </a:cxn>
                  <a:cxn ang="0">
                    <a:pos x="49" y="249"/>
                  </a:cxn>
                  <a:cxn ang="0">
                    <a:pos x="244" y="249"/>
                  </a:cxn>
                  <a:cxn ang="0">
                    <a:pos x="249" y="243"/>
                  </a:cxn>
                  <a:cxn ang="0">
                    <a:pos x="249" y="49"/>
                  </a:cxn>
                </a:cxnLst>
                <a:rect l="0" t="0" r="r" b="b"/>
                <a:pathLst>
                  <a:path w="292" h="292">
                    <a:moveTo>
                      <a:pt x="292" y="284"/>
                    </a:moveTo>
                    <a:cubicBezTo>
                      <a:pt x="292" y="288"/>
                      <a:pt x="289" y="292"/>
                      <a:pt x="284" y="292"/>
                    </a:cubicBezTo>
                    <a:cubicBezTo>
                      <a:pt x="8" y="292"/>
                      <a:pt x="8" y="292"/>
                      <a:pt x="8" y="292"/>
                    </a:cubicBezTo>
                    <a:cubicBezTo>
                      <a:pt x="4" y="292"/>
                      <a:pt x="0" y="288"/>
                      <a:pt x="0" y="2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9" y="0"/>
                      <a:pt x="292" y="4"/>
                      <a:pt x="292" y="8"/>
                    </a:cubicBezTo>
                    <a:lnTo>
                      <a:pt x="292" y="284"/>
                    </a:lnTo>
                    <a:close/>
                    <a:moveTo>
                      <a:pt x="249" y="49"/>
                    </a:moveTo>
                    <a:cubicBezTo>
                      <a:pt x="249" y="46"/>
                      <a:pt x="247" y="43"/>
                      <a:pt x="244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6" y="43"/>
                      <a:pt x="43" y="46"/>
                      <a:pt x="43" y="49"/>
                    </a:cubicBezTo>
                    <a:cubicBezTo>
                      <a:pt x="43" y="243"/>
                      <a:pt x="43" y="243"/>
                      <a:pt x="43" y="243"/>
                    </a:cubicBezTo>
                    <a:cubicBezTo>
                      <a:pt x="43" y="247"/>
                      <a:pt x="46" y="249"/>
                      <a:pt x="49" y="249"/>
                    </a:cubicBezTo>
                    <a:cubicBezTo>
                      <a:pt x="244" y="249"/>
                      <a:pt x="244" y="249"/>
                      <a:pt x="244" y="249"/>
                    </a:cubicBezTo>
                    <a:cubicBezTo>
                      <a:pt x="247" y="249"/>
                      <a:pt x="249" y="247"/>
                      <a:pt x="249" y="243"/>
                    </a:cubicBezTo>
                    <a:lnTo>
                      <a:pt x="249" y="49"/>
                    </a:lnTo>
                    <a:close/>
                  </a:path>
                </a:pathLst>
              </a:custGeom>
              <a:gradFill>
                <a:gsLst>
                  <a:gs pos="0">
                    <a:srgbClr val="00EA1C"/>
                  </a:gs>
                  <a:gs pos="100000">
                    <a:srgbClr val="00B05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0" name="Freeform 13"/>
              <p:cNvSpPr>
                <a:spLocks noEditPoints="1"/>
              </p:cNvSpPr>
              <p:nvPr/>
            </p:nvSpPr>
            <p:spPr bwMode="auto">
              <a:xfrm>
                <a:off x="3312" y="452"/>
                <a:ext cx="361" cy="355"/>
              </a:xfrm>
              <a:custGeom>
                <a:avLst/>
                <a:gdLst/>
                <a:ahLst/>
                <a:cxnLst>
                  <a:cxn ang="0">
                    <a:pos x="155" y="21"/>
                  </a:cxn>
                  <a:cxn ang="0">
                    <a:pos x="85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15"/>
                  </a:cxn>
                  <a:cxn ang="0">
                    <a:pos x="4" y="19"/>
                  </a:cxn>
                  <a:cxn ang="0">
                    <a:pos x="21" y="34"/>
                  </a:cxn>
                  <a:cxn ang="0">
                    <a:pos x="21" y="144"/>
                  </a:cxn>
                  <a:cxn ang="0">
                    <a:pos x="4" y="159"/>
                  </a:cxn>
                  <a:cxn ang="0">
                    <a:pos x="0" y="163"/>
                  </a:cxn>
                  <a:cxn ang="0">
                    <a:pos x="0" y="173"/>
                  </a:cxn>
                  <a:cxn ang="0">
                    <a:pos x="4" y="177"/>
                  </a:cxn>
                  <a:cxn ang="0">
                    <a:pos x="79" y="177"/>
                  </a:cxn>
                  <a:cxn ang="0">
                    <a:pos x="158" y="153"/>
                  </a:cxn>
                  <a:cxn ang="0">
                    <a:pos x="180" y="87"/>
                  </a:cxn>
                  <a:cxn ang="0">
                    <a:pos x="155" y="21"/>
                  </a:cxn>
                  <a:cxn ang="0">
                    <a:pos x="65" y="29"/>
                  </a:cxn>
                  <a:cxn ang="0">
                    <a:pos x="71" y="20"/>
                  </a:cxn>
                  <a:cxn ang="0">
                    <a:pos x="84" y="20"/>
                  </a:cxn>
                  <a:cxn ang="0">
                    <a:pos x="120" y="35"/>
                  </a:cxn>
                  <a:cxn ang="0">
                    <a:pos x="134" y="90"/>
                  </a:cxn>
                  <a:cxn ang="0">
                    <a:pos x="121" y="140"/>
                  </a:cxn>
                  <a:cxn ang="0">
                    <a:pos x="81" y="158"/>
                  </a:cxn>
                  <a:cxn ang="0">
                    <a:pos x="71" y="158"/>
                  </a:cxn>
                  <a:cxn ang="0">
                    <a:pos x="65" y="147"/>
                  </a:cxn>
                  <a:cxn ang="0">
                    <a:pos x="65" y="29"/>
                  </a:cxn>
                </a:cxnLst>
                <a:rect l="0" t="0" r="r" b="b"/>
                <a:pathLst>
                  <a:path w="180" h="177">
                    <a:moveTo>
                      <a:pt x="155" y="21"/>
                    </a:moveTo>
                    <a:cubicBezTo>
                      <a:pt x="139" y="7"/>
                      <a:pt x="118" y="0"/>
                      <a:pt x="8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1" y="19"/>
                      <a:pt x="4" y="19"/>
                    </a:cubicBezTo>
                    <a:cubicBezTo>
                      <a:pt x="21" y="19"/>
                      <a:pt x="21" y="19"/>
                      <a:pt x="21" y="34"/>
                    </a:cubicBezTo>
                    <a:cubicBezTo>
                      <a:pt x="21" y="144"/>
                      <a:pt x="21" y="144"/>
                      <a:pt x="21" y="144"/>
                    </a:cubicBezTo>
                    <a:cubicBezTo>
                      <a:pt x="21" y="158"/>
                      <a:pt x="21" y="159"/>
                      <a:pt x="4" y="159"/>
                    </a:cubicBezTo>
                    <a:cubicBezTo>
                      <a:pt x="1" y="159"/>
                      <a:pt x="0" y="161"/>
                      <a:pt x="0" y="163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6"/>
                      <a:pt x="1" y="177"/>
                      <a:pt x="4" y="177"/>
                    </a:cubicBezTo>
                    <a:cubicBezTo>
                      <a:pt x="79" y="177"/>
                      <a:pt x="79" y="177"/>
                      <a:pt x="79" y="177"/>
                    </a:cubicBezTo>
                    <a:cubicBezTo>
                      <a:pt x="116" y="177"/>
                      <a:pt x="140" y="170"/>
                      <a:pt x="158" y="153"/>
                    </a:cubicBezTo>
                    <a:cubicBezTo>
                      <a:pt x="173" y="137"/>
                      <a:pt x="180" y="115"/>
                      <a:pt x="180" y="87"/>
                    </a:cubicBezTo>
                    <a:cubicBezTo>
                      <a:pt x="180" y="59"/>
                      <a:pt x="172" y="37"/>
                      <a:pt x="155" y="21"/>
                    </a:cubicBezTo>
                    <a:close/>
                    <a:moveTo>
                      <a:pt x="65" y="29"/>
                    </a:moveTo>
                    <a:cubicBezTo>
                      <a:pt x="65" y="20"/>
                      <a:pt x="66" y="20"/>
                      <a:pt x="71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101" y="20"/>
                      <a:pt x="112" y="25"/>
                      <a:pt x="120" y="35"/>
                    </a:cubicBezTo>
                    <a:cubicBezTo>
                      <a:pt x="130" y="47"/>
                      <a:pt x="134" y="64"/>
                      <a:pt x="134" y="90"/>
                    </a:cubicBezTo>
                    <a:cubicBezTo>
                      <a:pt x="134" y="113"/>
                      <a:pt x="130" y="129"/>
                      <a:pt x="121" y="140"/>
                    </a:cubicBezTo>
                    <a:cubicBezTo>
                      <a:pt x="112" y="152"/>
                      <a:pt x="98" y="158"/>
                      <a:pt x="81" y="158"/>
                    </a:cubicBezTo>
                    <a:cubicBezTo>
                      <a:pt x="71" y="158"/>
                      <a:pt x="71" y="158"/>
                      <a:pt x="71" y="158"/>
                    </a:cubicBezTo>
                    <a:cubicBezTo>
                      <a:pt x="66" y="158"/>
                      <a:pt x="65" y="158"/>
                      <a:pt x="65" y="147"/>
                    </a:cubicBezTo>
                    <a:lnTo>
                      <a:pt x="65" y="29"/>
                    </a:lnTo>
                    <a:close/>
                  </a:path>
                </a:pathLst>
              </a:custGeom>
              <a:gradFill>
                <a:gsLst>
                  <a:gs pos="0">
                    <a:srgbClr val="00EA1C"/>
                  </a:gs>
                  <a:gs pos="100000">
                    <a:srgbClr val="00B05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01" name="Group 18"/>
            <p:cNvGrpSpPr>
              <a:grpSpLocks/>
            </p:cNvGrpSpPr>
            <p:nvPr/>
          </p:nvGrpSpPr>
          <p:grpSpPr bwMode="auto">
            <a:xfrm>
              <a:off x="533400" y="3338512"/>
              <a:ext cx="1766888" cy="1766888"/>
              <a:chOff x="1298" y="334"/>
              <a:chExt cx="585" cy="585"/>
            </a:xfr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602" name="Rectangle 19"/>
              <p:cNvSpPr>
                <a:spLocks noChangeArrowheads="1"/>
              </p:cNvSpPr>
              <p:nvPr/>
            </p:nvSpPr>
            <p:spPr bwMode="auto">
              <a:xfrm>
                <a:off x="1344" y="384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3" name="Freeform 20"/>
              <p:cNvSpPr>
                <a:spLocks noEditPoints="1"/>
              </p:cNvSpPr>
              <p:nvPr/>
            </p:nvSpPr>
            <p:spPr bwMode="auto">
              <a:xfrm>
                <a:off x="1298" y="334"/>
                <a:ext cx="585" cy="585"/>
              </a:xfrm>
              <a:custGeom>
                <a:avLst/>
                <a:gdLst/>
                <a:ahLst/>
                <a:cxnLst>
                  <a:cxn ang="0">
                    <a:pos x="292" y="284"/>
                  </a:cxn>
                  <a:cxn ang="0">
                    <a:pos x="284" y="292"/>
                  </a:cxn>
                  <a:cxn ang="0">
                    <a:pos x="8" y="292"/>
                  </a:cxn>
                  <a:cxn ang="0">
                    <a:pos x="0" y="284"/>
                  </a:cxn>
                  <a:cxn ang="0">
                    <a:pos x="0" y="8"/>
                  </a:cxn>
                  <a:cxn ang="0">
                    <a:pos x="8" y="0"/>
                  </a:cxn>
                  <a:cxn ang="0">
                    <a:pos x="284" y="0"/>
                  </a:cxn>
                  <a:cxn ang="0">
                    <a:pos x="292" y="8"/>
                  </a:cxn>
                  <a:cxn ang="0">
                    <a:pos x="292" y="284"/>
                  </a:cxn>
                  <a:cxn ang="0">
                    <a:pos x="249" y="49"/>
                  </a:cxn>
                  <a:cxn ang="0">
                    <a:pos x="244" y="43"/>
                  </a:cxn>
                  <a:cxn ang="0">
                    <a:pos x="49" y="43"/>
                  </a:cxn>
                  <a:cxn ang="0">
                    <a:pos x="43" y="49"/>
                  </a:cxn>
                  <a:cxn ang="0">
                    <a:pos x="43" y="243"/>
                  </a:cxn>
                  <a:cxn ang="0">
                    <a:pos x="49" y="249"/>
                  </a:cxn>
                  <a:cxn ang="0">
                    <a:pos x="244" y="249"/>
                  </a:cxn>
                  <a:cxn ang="0">
                    <a:pos x="249" y="243"/>
                  </a:cxn>
                  <a:cxn ang="0">
                    <a:pos x="249" y="49"/>
                  </a:cxn>
                </a:cxnLst>
                <a:rect l="0" t="0" r="r" b="b"/>
                <a:pathLst>
                  <a:path w="292" h="292">
                    <a:moveTo>
                      <a:pt x="292" y="284"/>
                    </a:moveTo>
                    <a:cubicBezTo>
                      <a:pt x="292" y="288"/>
                      <a:pt x="289" y="292"/>
                      <a:pt x="284" y="292"/>
                    </a:cubicBezTo>
                    <a:cubicBezTo>
                      <a:pt x="8" y="292"/>
                      <a:pt x="8" y="292"/>
                      <a:pt x="8" y="292"/>
                    </a:cubicBezTo>
                    <a:cubicBezTo>
                      <a:pt x="4" y="292"/>
                      <a:pt x="0" y="288"/>
                      <a:pt x="0" y="28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9" y="0"/>
                      <a:pt x="292" y="4"/>
                      <a:pt x="292" y="8"/>
                    </a:cubicBezTo>
                    <a:lnTo>
                      <a:pt x="292" y="284"/>
                    </a:lnTo>
                    <a:close/>
                    <a:moveTo>
                      <a:pt x="249" y="49"/>
                    </a:moveTo>
                    <a:cubicBezTo>
                      <a:pt x="249" y="46"/>
                      <a:pt x="247" y="43"/>
                      <a:pt x="244" y="43"/>
                    </a:cubicBezTo>
                    <a:cubicBezTo>
                      <a:pt x="49" y="43"/>
                      <a:pt x="49" y="43"/>
                      <a:pt x="49" y="43"/>
                    </a:cubicBezTo>
                    <a:cubicBezTo>
                      <a:pt x="46" y="43"/>
                      <a:pt x="43" y="46"/>
                      <a:pt x="43" y="49"/>
                    </a:cubicBezTo>
                    <a:cubicBezTo>
                      <a:pt x="43" y="243"/>
                      <a:pt x="43" y="243"/>
                      <a:pt x="43" y="243"/>
                    </a:cubicBezTo>
                    <a:cubicBezTo>
                      <a:pt x="43" y="247"/>
                      <a:pt x="46" y="249"/>
                      <a:pt x="49" y="249"/>
                    </a:cubicBezTo>
                    <a:cubicBezTo>
                      <a:pt x="244" y="249"/>
                      <a:pt x="244" y="249"/>
                      <a:pt x="244" y="249"/>
                    </a:cubicBezTo>
                    <a:cubicBezTo>
                      <a:pt x="247" y="249"/>
                      <a:pt x="249" y="247"/>
                      <a:pt x="249" y="243"/>
                    </a:cubicBezTo>
                    <a:lnTo>
                      <a:pt x="249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4" name="Freeform 21"/>
              <p:cNvSpPr>
                <a:spLocks noEditPoints="1"/>
              </p:cNvSpPr>
              <p:nvPr/>
            </p:nvSpPr>
            <p:spPr bwMode="auto">
              <a:xfrm>
                <a:off x="1396" y="446"/>
                <a:ext cx="385" cy="361"/>
              </a:xfrm>
              <a:custGeom>
                <a:avLst/>
                <a:gdLst/>
                <a:ahLst/>
                <a:cxnLst>
                  <a:cxn ang="0">
                    <a:pos x="188" y="162"/>
                  </a:cxn>
                  <a:cxn ang="0">
                    <a:pos x="172" y="148"/>
                  </a:cxn>
                  <a:cxn ang="0">
                    <a:pos x="107" y="2"/>
                  </a:cxn>
                  <a:cxn ang="0">
                    <a:pos x="103" y="0"/>
                  </a:cxn>
                  <a:cxn ang="0">
                    <a:pos x="81" y="0"/>
                  </a:cxn>
                  <a:cxn ang="0">
                    <a:pos x="77" y="3"/>
                  </a:cxn>
                  <a:cxn ang="0">
                    <a:pos x="18" y="152"/>
                  </a:cxn>
                  <a:cxn ang="0">
                    <a:pos x="4" y="162"/>
                  </a:cxn>
                  <a:cxn ang="0">
                    <a:pos x="0" y="166"/>
                  </a:cxn>
                  <a:cxn ang="0">
                    <a:pos x="0" y="176"/>
                  </a:cxn>
                  <a:cxn ang="0">
                    <a:pos x="4" y="180"/>
                  </a:cxn>
                  <a:cxn ang="0">
                    <a:pos x="51" y="180"/>
                  </a:cxn>
                  <a:cxn ang="0">
                    <a:pos x="55" y="176"/>
                  </a:cxn>
                  <a:cxn ang="0">
                    <a:pos x="55" y="166"/>
                  </a:cxn>
                  <a:cxn ang="0">
                    <a:pos x="51" y="162"/>
                  </a:cxn>
                  <a:cxn ang="0">
                    <a:pos x="42" y="161"/>
                  </a:cxn>
                  <a:cxn ang="0">
                    <a:pos x="44" y="150"/>
                  </a:cxn>
                  <a:cxn ang="0">
                    <a:pos x="52" y="129"/>
                  </a:cxn>
                  <a:cxn ang="0">
                    <a:pos x="117" y="129"/>
                  </a:cxn>
                  <a:cxn ang="0">
                    <a:pos x="126" y="153"/>
                  </a:cxn>
                  <a:cxn ang="0">
                    <a:pos x="129" y="160"/>
                  </a:cxn>
                  <a:cxn ang="0">
                    <a:pos x="118" y="162"/>
                  </a:cxn>
                  <a:cxn ang="0">
                    <a:pos x="114" y="166"/>
                  </a:cxn>
                  <a:cxn ang="0">
                    <a:pos x="114" y="176"/>
                  </a:cxn>
                  <a:cxn ang="0">
                    <a:pos x="118" y="180"/>
                  </a:cxn>
                  <a:cxn ang="0">
                    <a:pos x="188" y="180"/>
                  </a:cxn>
                  <a:cxn ang="0">
                    <a:pos x="192" y="176"/>
                  </a:cxn>
                  <a:cxn ang="0">
                    <a:pos x="192" y="166"/>
                  </a:cxn>
                  <a:cxn ang="0">
                    <a:pos x="188" y="162"/>
                  </a:cxn>
                  <a:cxn ang="0">
                    <a:pos x="83" y="49"/>
                  </a:cxn>
                  <a:cxn ang="0">
                    <a:pos x="108" y="109"/>
                  </a:cxn>
                  <a:cxn ang="0">
                    <a:pos x="60" y="109"/>
                  </a:cxn>
                  <a:cxn ang="0">
                    <a:pos x="83" y="49"/>
                  </a:cxn>
                </a:cxnLst>
                <a:rect l="0" t="0" r="r" b="b"/>
                <a:pathLst>
                  <a:path w="192" h="180">
                    <a:moveTo>
                      <a:pt x="188" y="162"/>
                    </a:moveTo>
                    <a:cubicBezTo>
                      <a:pt x="181" y="162"/>
                      <a:pt x="178" y="161"/>
                      <a:pt x="172" y="148"/>
                    </a:cubicBezTo>
                    <a:cubicBezTo>
                      <a:pt x="172" y="148"/>
                      <a:pt x="107" y="2"/>
                      <a:pt x="107" y="2"/>
                    </a:cubicBezTo>
                    <a:cubicBezTo>
                      <a:pt x="106" y="1"/>
                      <a:pt x="105" y="0"/>
                      <a:pt x="10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9" y="0"/>
                      <a:pt x="78" y="1"/>
                      <a:pt x="77" y="3"/>
                    </a:cubicBezTo>
                    <a:cubicBezTo>
                      <a:pt x="18" y="152"/>
                      <a:pt x="18" y="152"/>
                      <a:pt x="18" y="152"/>
                    </a:cubicBezTo>
                    <a:cubicBezTo>
                      <a:pt x="14" y="161"/>
                      <a:pt x="11" y="162"/>
                      <a:pt x="4" y="162"/>
                    </a:cubicBezTo>
                    <a:cubicBezTo>
                      <a:pt x="2" y="162"/>
                      <a:pt x="0" y="164"/>
                      <a:pt x="0" y="16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9"/>
                      <a:pt x="2" y="180"/>
                      <a:pt x="4" y="180"/>
                    </a:cubicBezTo>
                    <a:cubicBezTo>
                      <a:pt x="51" y="180"/>
                      <a:pt x="51" y="180"/>
                      <a:pt x="51" y="180"/>
                    </a:cubicBezTo>
                    <a:cubicBezTo>
                      <a:pt x="54" y="180"/>
                      <a:pt x="55" y="179"/>
                      <a:pt x="55" y="176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5" y="164"/>
                      <a:pt x="54" y="162"/>
                      <a:pt x="51" y="162"/>
                    </a:cubicBezTo>
                    <a:cubicBezTo>
                      <a:pt x="43" y="162"/>
                      <a:pt x="42" y="161"/>
                      <a:pt x="42" y="161"/>
                    </a:cubicBezTo>
                    <a:cubicBezTo>
                      <a:pt x="41" y="160"/>
                      <a:pt x="41" y="158"/>
                      <a:pt x="44" y="150"/>
                    </a:cubicBezTo>
                    <a:cubicBezTo>
                      <a:pt x="44" y="150"/>
                      <a:pt x="49" y="135"/>
                      <a:pt x="52" y="129"/>
                    </a:cubicBezTo>
                    <a:cubicBezTo>
                      <a:pt x="117" y="129"/>
                      <a:pt x="117" y="129"/>
                      <a:pt x="117" y="129"/>
                    </a:cubicBezTo>
                    <a:cubicBezTo>
                      <a:pt x="126" y="153"/>
                      <a:pt x="126" y="153"/>
                      <a:pt x="126" y="153"/>
                    </a:cubicBezTo>
                    <a:cubicBezTo>
                      <a:pt x="129" y="159"/>
                      <a:pt x="129" y="160"/>
                      <a:pt x="129" y="160"/>
                    </a:cubicBezTo>
                    <a:cubicBezTo>
                      <a:pt x="129" y="161"/>
                      <a:pt x="128" y="162"/>
                      <a:pt x="118" y="162"/>
                    </a:cubicBezTo>
                    <a:cubicBezTo>
                      <a:pt x="116" y="162"/>
                      <a:pt x="114" y="164"/>
                      <a:pt x="114" y="166"/>
                    </a:cubicBezTo>
                    <a:cubicBezTo>
                      <a:pt x="114" y="176"/>
                      <a:pt x="114" y="176"/>
                      <a:pt x="114" y="176"/>
                    </a:cubicBezTo>
                    <a:cubicBezTo>
                      <a:pt x="114" y="179"/>
                      <a:pt x="116" y="180"/>
                      <a:pt x="118" y="180"/>
                    </a:cubicBezTo>
                    <a:cubicBezTo>
                      <a:pt x="188" y="180"/>
                      <a:pt x="188" y="180"/>
                      <a:pt x="188" y="180"/>
                    </a:cubicBezTo>
                    <a:cubicBezTo>
                      <a:pt x="190" y="180"/>
                      <a:pt x="192" y="179"/>
                      <a:pt x="192" y="176"/>
                    </a:cubicBezTo>
                    <a:cubicBezTo>
                      <a:pt x="192" y="166"/>
                      <a:pt x="192" y="166"/>
                      <a:pt x="192" y="166"/>
                    </a:cubicBezTo>
                    <a:cubicBezTo>
                      <a:pt x="192" y="164"/>
                      <a:pt x="190" y="162"/>
                      <a:pt x="188" y="162"/>
                    </a:cubicBezTo>
                    <a:close/>
                    <a:moveTo>
                      <a:pt x="83" y="49"/>
                    </a:moveTo>
                    <a:cubicBezTo>
                      <a:pt x="108" y="109"/>
                      <a:pt x="108" y="109"/>
                      <a:pt x="108" y="109"/>
                    </a:cubicBezTo>
                    <a:cubicBezTo>
                      <a:pt x="60" y="109"/>
                      <a:pt x="60" y="109"/>
                      <a:pt x="60" y="109"/>
                    </a:cubicBezTo>
                    <a:lnTo>
                      <a:pt x="83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05" name="Group 280"/>
            <p:cNvGrpSpPr/>
            <p:nvPr/>
          </p:nvGrpSpPr>
          <p:grpSpPr>
            <a:xfrm rot="900000">
              <a:off x="7076306" y="1497718"/>
              <a:ext cx="1217765" cy="1847257"/>
              <a:chOff x="3530911" y="2620785"/>
              <a:chExt cx="859355" cy="1303577"/>
            </a:xfrm>
          </p:grpSpPr>
          <p:sp>
            <p:nvSpPr>
              <p:cNvPr id="606" name="Freeform 671"/>
              <p:cNvSpPr>
                <a:spLocks/>
              </p:cNvSpPr>
              <p:nvPr/>
            </p:nvSpPr>
            <p:spPr bwMode="auto">
              <a:xfrm>
                <a:off x="4239268" y="2973883"/>
                <a:ext cx="133233" cy="166556"/>
              </a:xfrm>
              <a:custGeom>
                <a:avLst/>
                <a:gdLst/>
                <a:ahLst/>
                <a:cxnLst>
                  <a:cxn ang="0">
                    <a:pos x="49" y="23"/>
                  </a:cxn>
                  <a:cxn ang="0">
                    <a:pos x="45" y="14"/>
                  </a:cxn>
                  <a:cxn ang="0">
                    <a:pos x="22" y="22"/>
                  </a:cxn>
                  <a:cxn ang="0">
                    <a:pos x="24" y="14"/>
                  </a:cxn>
                  <a:cxn ang="0">
                    <a:pos x="25" y="8"/>
                  </a:cxn>
                  <a:cxn ang="0">
                    <a:pos x="15" y="6"/>
                  </a:cxn>
                  <a:cxn ang="0">
                    <a:pos x="10" y="21"/>
                  </a:cxn>
                  <a:cxn ang="0">
                    <a:pos x="5" y="28"/>
                  </a:cxn>
                  <a:cxn ang="0">
                    <a:pos x="5" y="33"/>
                  </a:cxn>
                  <a:cxn ang="0">
                    <a:pos x="4" y="34"/>
                  </a:cxn>
                  <a:cxn ang="0">
                    <a:pos x="3" y="54"/>
                  </a:cxn>
                  <a:cxn ang="0">
                    <a:pos x="15" y="58"/>
                  </a:cxn>
                  <a:cxn ang="0">
                    <a:pos x="18" y="60"/>
                  </a:cxn>
                  <a:cxn ang="0">
                    <a:pos x="32" y="71"/>
                  </a:cxn>
                  <a:cxn ang="0">
                    <a:pos x="40" y="64"/>
                  </a:cxn>
                  <a:cxn ang="0">
                    <a:pos x="40" y="64"/>
                  </a:cxn>
                  <a:cxn ang="0">
                    <a:pos x="32" y="55"/>
                  </a:cxn>
                  <a:cxn ang="0">
                    <a:pos x="31" y="52"/>
                  </a:cxn>
                  <a:cxn ang="0">
                    <a:pos x="31" y="52"/>
                  </a:cxn>
                  <a:cxn ang="0">
                    <a:pos x="50" y="58"/>
                  </a:cxn>
                  <a:cxn ang="0">
                    <a:pos x="53" y="46"/>
                  </a:cxn>
                  <a:cxn ang="0">
                    <a:pos x="38" y="42"/>
                  </a:cxn>
                  <a:cxn ang="0">
                    <a:pos x="39" y="42"/>
                  </a:cxn>
                  <a:cxn ang="0">
                    <a:pos x="43" y="41"/>
                  </a:cxn>
                  <a:cxn ang="0">
                    <a:pos x="48" y="39"/>
                  </a:cxn>
                  <a:cxn ang="0">
                    <a:pos x="54" y="38"/>
                  </a:cxn>
                  <a:cxn ang="0">
                    <a:pos x="55" y="27"/>
                  </a:cxn>
                  <a:cxn ang="0">
                    <a:pos x="46" y="27"/>
                  </a:cxn>
                  <a:cxn ang="0">
                    <a:pos x="43" y="28"/>
                  </a:cxn>
                  <a:cxn ang="0">
                    <a:pos x="40" y="29"/>
                  </a:cxn>
                  <a:cxn ang="0">
                    <a:pos x="49" y="23"/>
                  </a:cxn>
                </a:cxnLst>
                <a:rect l="0" t="0" r="r" b="b"/>
                <a:pathLst>
                  <a:path w="60" h="75">
                    <a:moveTo>
                      <a:pt x="49" y="23"/>
                    </a:moveTo>
                    <a:cubicBezTo>
                      <a:pt x="53" y="19"/>
                      <a:pt x="49" y="14"/>
                      <a:pt x="45" y="14"/>
                    </a:cubicBezTo>
                    <a:cubicBezTo>
                      <a:pt x="37" y="14"/>
                      <a:pt x="30" y="18"/>
                      <a:pt x="22" y="22"/>
                    </a:cubicBezTo>
                    <a:cubicBezTo>
                      <a:pt x="23" y="19"/>
                      <a:pt x="24" y="17"/>
                      <a:pt x="24" y="14"/>
                    </a:cubicBezTo>
                    <a:cubicBezTo>
                      <a:pt x="25" y="12"/>
                      <a:pt x="25" y="10"/>
                      <a:pt x="25" y="8"/>
                    </a:cubicBezTo>
                    <a:cubicBezTo>
                      <a:pt x="26" y="2"/>
                      <a:pt x="16" y="0"/>
                      <a:pt x="15" y="6"/>
                    </a:cubicBezTo>
                    <a:cubicBezTo>
                      <a:pt x="14" y="12"/>
                      <a:pt x="12" y="16"/>
                      <a:pt x="10" y="21"/>
                    </a:cubicBezTo>
                    <a:cubicBezTo>
                      <a:pt x="9" y="24"/>
                      <a:pt x="7" y="26"/>
                      <a:pt x="5" y="28"/>
                    </a:cubicBezTo>
                    <a:cubicBezTo>
                      <a:pt x="3" y="30"/>
                      <a:pt x="4" y="32"/>
                      <a:pt x="5" y="33"/>
                    </a:cubicBezTo>
                    <a:cubicBezTo>
                      <a:pt x="5" y="34"/>
                      <a:pt x="5" y="34"/>
                      <a:pt x="4" y="34"/>
                    </a:cubicBezTo>
                    <a:cubicBezTo>
                      <a:pt x="3" y="39"/>
                      <a:pt x="0" y="50"/>
                      <a:pt x="3" y="54"/>
                    </a:cubicBezTo>
                    <a:cubicBezTo>
                      <a:pt x="5" y="58"/>
                      <a:pt x="10" y="58"/>
                      <a:pt x="15" y="58"/>
                    </a:cubicBezTo>
                    <a:cubicBezTo>
                      <a:pt x="16" y="59"/>
                      <a:pt x="16" y="60"/>
                      <a:pt x="18" y="60"/>
                    </a:cubicBezTo>
                    <a:cubicBezTo>
                      <a:pt x="24" y="62"/>
                      <a:pt x="27" y="67"/>
                      <a:pt x="32" y="71"/>
                    </a:cubicBezTo>
                    <a:cubicBezTo>
                      <a:pt x="36" y="75"/>
                      <a:pt x="42" y="69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7" y="60"/>
                      <a:pt x="35" y="57"/>
                      <a:pt x="32" y="55"/>
                    </a:cubicBezTo>
                    <a:cubicBezTo>
                      <a:pt x="32" y="54"/>
                      <a:pt x="31" y="53"/>
                      <a:pt x="31" y="52"/>
                    </a:cubicBezTo>
                    <a:cubicBezTo>
                      <a:pt x="31" y="52"/>
                      <a:pt x="31" y="52"/>
                      <a:pt x="31" y="52"/>
                    </a:cubicBezTo>
                    <a:cubicBezTo>
                      <a:pt x="37" y="53"/>
                      <a:pt x="44" y="56"/>
                      <a:pt x="50" y="58"/>
                    </a:cubicBezTo>
                    <a:cubicBezTo>
                      <a:pt x="58" y="60"/>
                      <a:pt x="60" y="48"/>
                      <a:pt x="53" y="46"/>
                    </a:cubicBezTo>
                    <a:cubicBezTo>
                      <a:pt x="48" y="45"/>
                      <a:pt x="43" y="43"/>
                      <a:pt x="38" y="42"/>
                    </a:cubicBezTo>
                    <a:cubicBezTo>
                      <a:pt x="38" y="42"/>
                      <a:pt x="39" y="42"/>
                      <a:pt x="39" y="42"/>
                    </a:cubicBezTo>
                    <a:cubicBezTo>
                      <a:pt x="40" y="42"/>
                      <a:pt x="42" y="42"/>
                      <a:pt x="43" y="41"/>
                    </a:cubicBezTo>
                    <a:cubicBezTo>
                      <a:pt x="44" y="41"/>
                      <a:pt x="46" y="40"/>
                      <a:pt x="48" y="39"/>
                    </a:cubicBezTo>
                    <a:cubicBezTo>
                      <a:pt x="51" y="39"/>
                      <a:pt x="53" y="38"/>
                      <a:pt x="54" y="38"/>
                    </a:cubicBezTo>
                    <a:cubicBezTo>
                      <a:pt x="60" y="37"/>
                      <a:pt x="60" y="29"/>
                      <a:pt x="55" y="27"/>
                    </a:cubicBezTo>
                    <a:cubicBezTo>
                      <a:pt x="51" y="25"/>
                      <a:pt x="49" y="26"/>
                      <a:pt x="46" y="27"/>
                    </a:cubicBezTo>
                    <a:cubicBezTo>
                      <a:pt x="45" y="27"/>
                      <a:pt x="44" y="28"/>
                      <a:pt x="43" y="28"/>
                    </a:cubicBezTo>
                    <a:cubicBezTo>
                      <a:pt x="42" y="28"/>
                      <a:pt x="41" y="29"/>
                      <a:pt x="40" y="29"/>
                    </a:cubicBezTo>
                    <a:cubicBezTo>
                      <a:pt x="44" y="27"/>
                      <a:pt x="47" y="25"/>
                      <a:pt x="49" y="23"/>
                    </a:cubicBezTo>
                    <a:close/>
                  </a:path>
                </a:pathLst>
              </a:custGeom>
              <a:solidFill>
                <a:srgbClr val="FED0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7" name="Freeform 672"/>
              <p:cNvSpPr>
                <a:spLocks/>
              </p:cNvSpPr>
              <p:nvPr/>
            </p:nvSpPr>
            <p:spPr bwMode="auto">
              <a:xfrm>
                <a:off x="3570881" y="3391384"/>
                <a:ext cx="135454" cy="151011"/>
              </a:xfrm>
              <a:custGeom>
                <a:avLst/>
                <a:gdLst/>
                <a:ahLst/>
                <a:cxnLst>
                  <a:cxn ang="0">
                    <a:pos x="7" y="41"/>
                  </a:cxn>
                  <a:cxn ang="0">
                    <a:pos x="2" y="32"/>
                  </a:cxn>
                  <a:cxn ang="0">
                    <a:pos x="22" y="17"/>
                  </a:cxn>
                  <a:cxn ang="0">
                    <a:pos x="14" y="15"/>
                  </a:cxn>
                  <a:cxn ang="0">
                    <a:pos x="9" y="12"/>
                  </a:cxn>
                  <a:cxn ang="0">
                    <a:pos x="13" y="2"/>
                  </a:cxn>
                  <a:cxn ang="0">
                    <a:pos x="28" y="7"/>
                  </a:cxn>
                  <a:cxn ang="0">
                    <a:pos x="36" y="6"/>
                  </a:cxn>
                  <a:cxn ang="0">
                    <a:pos x="41" y="9"/>
                  </a:cxn>
                  <a:cxn ang="0">
                    <a:pos x="42" y="9"/>
                  </a:cxn>
                  <a:cxn ang="0">
                    <a:pos x="59" y="19"/>
                  </a:cxn>
                  <a:cxn ang="0">
                    <a:pos x="55" y="31"/>
                  </a:cxn>
                  <a:cxn ang="0">
                    <a:pos x="56" y="35"/>
                  </a:cxn>
                  <a:cxn ang="0">
                    <a:pos x="57" y="53"/>
                  </a:cxn>
                  <a:cxn ang="0">
                    <a:pos x="47" y="56"/>
                  </a:cxn>
                  <a:cxn ang="0">
                    <a:pos x="47" y="56"/>
                  </a:cxn>
                  <a:cxn ang="0">
                    <a:pos x="44" y="44"/>
                  </a:cxn>
                  <a:cxn ang="0">
                    <a:pos x="42" y="41"/>
                  </a:cxn>
                  <a:cxn ang="0">
                    <a:pos x="42" y="41"/>
                  </a:cxn>
                  <a:cxn ang="0">
                    <a:pos x="36" y="61"/>
                  </a:cxn>
                  <a:cxn ang="0">
                    <a:pos x="25" y="56"/>
                  </a:cxn>
                  <a:cxn ang="0">
                    <a:pos x="30" y="42"/>
                  </a:cxn>
                  <a:cxn ang="0">
                    <a:pos x="29" y="42"/>
                  </a:cxn>
                  <a:cxn ang="0">
                    <a:pos x="26" y="46"/>
                  </a:cxn>
                  <a:cxn ang="0">
                    <a:pos x="22" y="48"/>
                  </a:cxn>
                  <a:cxn ang="0">
                    <a:pos x="17" y="53"/>
                  </a:cxn>
                  <a:cxn ang="0">
                    <a:pos x="8" y="48"/>
                  </a:cxn>
                  <a:cxn ang="0">
                    <a:pos x="13" y="40"/>
                  </a:cxn>
                  <a:cxn ang="0">
                    <a:pos x="16" y="38"/>
                  </a:cxn>
                  <a:cxn ang="0">
                    <a:pos x="17" y="36"/>
                  </a:cxn>
                  <a:cxn ang="0">
                    <a:pos x="7" y="41"/>
                  </a:cxn>
                </a:cxnLst>
                <a:rect l="0" t="0" r="r" b="b"/>
                <a:pathLst>
                  <a:path w="61" h="68">
                    <a:moveTo>
                      <a:pt x="7" y="41"/>
                    </a:moveTo>
                    <a:cubicBezTo>
                      <a:pt x="2" y="42"/>
                      <a:pt x="0" y="36"/>
                      <a:pt x="2" y="32"/>
                    </a:cubicBezTo>
                    <a:cubicBezTo>
                      <a:pt x="7" y="25"/>
                      <a:pt x="14" y="22"/>
                      <a:pt x="22" y="17"/>
                    </a:cubicBezTo>
                    <a:cubicBezTo>
                      <a:pt x="19" y="17"/>
                      <a:pt x="17" y="16"/>
                      <a:pt x="14" y="15"/>
                    </a:cubicBezTo>
                    <a:cubicBezTo>
                      <a:pt x="12" y="14"/>
                      <a:pt x="11" y="13"/>
                      <a:pt x="9" y="12"/>
                    </a:cubicBezTo>
                    <a:cubicBezTo>
                      <a:pt x="3" y="9"/>
                      <a:pt x="7" y="0"/>
                      <a:pt x="13" y="2"/>
                    </a:cubicBezTo>
                    <a:cubicBezTo>
                      <a:pt x="18" y="5"/>
                      <a:pt x="23" y="6"/>
                      <a:pt x="28" y="7"/>
                    </a:cubicBezTo>
                    <a:cubicBezTo>
                      <a:pt x="31" y="7"/>
                      <a:pt x="34" y="7"/>
                      <a:pt x="36" y="6"/>
                    </a:cubicBezTo>
                    <a:cubicBezTo>
                      <a:pt x="39" y="6"/>
                      <a:pt x="40" y="7"/>
                      <a:pt x="41" y="9"/>
                    </a:cubicBezTo>
                    <a:cubicBezTo>
                      <a:pt x="41" y="9"/>
                      <a:pt x="42" y="9"/>
                      <a:pt x="42" y="9"/>
                    </a:cubicBezTo>
                    <a:cubicBezTo>
                      <a:pt x="46" y="11"/>
                      <a:pt x="57" y="15"/>
                      <a:pt x="59" y="19"/>
                    </a:cubicBezTo>
                    <a:cubicBezTo>
                      <a:pt x="61" y="23"/>
                      <a:pt x="58" y="28"/>
                      <a:pt x="55" y="31"/>
                    </a:cubicBezTo>
                    <a:cubicBezTo>
                      <a:pt x="56" y="32"/>
                      <a:pt x="56" y="34"/>
                      <a:pt x="56" y="35"/>
                    </a:cubicBezTo>
                    <a:cubicBezTo>
                      <a:pt x="54" y="41"/>
                      <a:pt x="56" y="46"/>
                      <a:pt x="57" y="53"/>
                    </a:cubicBezTo>
                    <a:cubicBezTo>
                      <a:pt x="58" y="59"/>
                      <a:pt x="50" y="61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5" y="51"/>
                      <a:pt x="44" y="48"/>
                      <a:pt x="44" y="44"/>
                    </a:cubicBezTo>
                    <a:cubicBezTo>
                      <a:pt x="43" y="43"/>
                      <a:pt x="43" y="42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9" y="47"/>
                      <a:pt x="38" y="55"/>
                      <a:pt x="36" y="61"/>
                    </a:cubicBezTo>
                    <a:cubicBezTo>
                      <a:pt x="34" y="68"/>
                      <a:pt x="22" y="64"/>
                      <a:pt x="25" y="56"/>
                    </a:cubicBezTo>
                    <a:cubicBezTo>
                      <a:pt x="27" y="52"/>
                      <a:pt x="28" y="47"/>
                      <a:pt x="30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4"/>
                      <a:pt x="27" y="45"/>
                      <a:pt x="26" y="46"/>
                    </a:cubicBezTo>
                    <a:cubicBezTo>
                      <a:pt x="26" y="46"/>
                      <a:pt x="23" y="48"/>
                      <a:pt x="22" y="48"/>
                    </a:cubicBezTo>
                    <a:cubicBezTo>
                      <a:pt x="20" y="51"/>
                      <a:pt x="18" y="52"/>
                      <a:pt x="17" y="53"/>
                    </a:cubicBezTo>
                    <a:cubicBezTo>
                      <a:pt x="14" y="57"/>
                      <a:pt x="7" y="53"/>
                      <a:pt x="8" y="48"/>
                    </a:cubicBezTo>
                    <a:cubicBezTo>
                      <a:pt x="9" y="43"/>
                      <a:pt x="11" y="42"/>
                      <a:pt x="13" y="40"/>
                    </a:cubicBezTo>
                    <a:cubicBezTo>
                      <a:pt x="14" y="39"/>
                      <a:pt x="15" y="39"/>
                      <a:pt x="16" y="38"/>
                    </a:cubicBezTo>
                    <a:cubicBezTo>
                      <a:pt x="16" y="37"/>
                      <a:pt x="17" y="37"/>
                      <a:pt x="17" y="36"/>
                    </a:cubicBezTo>
                    <a:cubicBezTo>
                      <a:pt x="14" y="38"/>
                      <a:pt x="11" y="40"/>
                      <a:pt x="7" y="41"/>
                    </a:cubicBezTo>
                    <a:close/>
                  </a:path>
                </a:pathLst>
              </a:custGeom>
              <a:solidFill>
                <a:srgbClr val="FED0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8" name="Freeform 673"/>
              <p:cNvSpPr>
                <a:spLocks/>
              </p:cNvSpPr>
              <p:nvPr/>
            </p:nvSpPr>
            <p:spPr bwMode="auto">
              <a:xfrm>
                <a:off x="4163769" y="3542394"/>
                <a:ext cx="213173" cy="275372"/>
              </a:xfrm>
              <a:custGeom>
                <a:avLst/>
                <a:gdLst/>
                <a:ahLst/>
                <a:cxnLst>
                  <a:cxn ang="0">
                    <a:pos x="73" y="93"/>
                  </a:cxn>
                  <a:cxn ang="0">
                    <a:pos x="72" y="91"/>
                  </a:cxn>
                  <a:cxn ang="0">
                    <a:pos x="28" y="10"/>
                  </a:cxn>
                  <a:cxn ang="0">
                    <a:pos x="22" y="9"/>
                  </a:cxn>
                  <a:cxn ang="0">
                    <a:pos x="18" y="6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2" y="10"/>
                  </a:cxn>
                  <a:cxn ang="0">
                    <a:pos x="29" y="60"/>
                  </a:cxn>
                  <a:cxn ang="0">
                    <a:pos x="46" y="97"/>
                  </a:cxn>
                  <a:cxn ang="0">
                    <a:pos x="46" y="97"/>
                  </a:cxn>
                  <a:cxn ang="0">
                    <a:pos x="48" y="103"/>
                  </a:cxn>
                  <a:cxn ang="0">
                    <a:pos x="50" y="106"/>
                  </a:cxn>
                  <a:cxn ang="0">
                    <a:pos x="52" y="110"/>
                  </a:cxn>
                  <a:cxn ang="0">
                    <a:pos x="59" y="120"/>
                  </a:cxn>
                  <a:cxn ang="0">
                    <a:pos x="82" y="112"/>
                  </a:cxn>
                  <a:cxn ang="0">
                    <a:pos x="83" y="112"/>
                  </a:cxn>
                  <a:cxn ang="0">
                    <a:pos x="84" y="112"/>
                  </a:cxn>
                  <a:cxn ang="0">
                    <a:pos x="93" y="104"/>
                  </a:cxn>
                  <a:cxn ang="0">
                    <a:pos x="73" y="93"/>
                  </a:cxn>
                </a:cxnLst>
                <a:rect l="0" t="0" r="r" b="b"/>
                <a:pathLst>
                  <a:path w="96" h="124">
                    <a:moveTo>
                      <a:pt x="73" y="93"/>
                    </a:moveTo>
                    <a:cubicBezTo>
                      <a:pt x="73" y="92"/>
                      <a:pt x="73" y="91"/>
                      <a:pt x="72" y="91"/>
                    </a:cubicBezTo>
                    <a:cubicBezTo>
                      <a:pt x="61" y="62"/>
                      <a:pt x="50" y="32"/>
                      <a:pt x="28" y="10"/>
                    </a:cubicBezTo>
                    <a:cubicBezTo>
                      <a:pt x="26" y="9"/>
                      <a:pt x="24" y="8"/>
                      <a:pt x="22" y="9"/>
                    </a:cubicBezTo>
                    <a:cubicBezTo>
                      <a:pt x="20" y="8"/>
                      <a:pt x="19" y="7"/>
                      <a:pt x="18" y="6"/>
                    </a:cubicBezTo>
                    <a:cubicBezTo>
                      <a:pt x="16" y="4"/>
                      <a:pt x="13" y="4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7" y="0"/>
                      <a:pt x="0" y="5"/>
                      <a:pt x="2" y="10"/>
                    </a:cubicBezTo>
                    <a:cubicBezTo>
                      <a:pt x="11" y="27"/>
                      <a:pt x="21" y="43"/>
                      <a:pt x="29" y="60"/>
                    </a:cubicBezTo>
                    <a:cubicBezTo>
                      <a:pt x="34" y="72"/>
                      <a:pt x="39" y="85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7" y="99"/>
                      <a:pt x="48" y="101"/>
                      <a:pt x="48" y="103"/>
                    </a:cubicBezTo>
                    <a:cubicBezTo>
                      <a:pt x="49" y="105"/>
                      <a:pt x="50" y="105"/>
                      <a:pt x="50" y="106"/>
                    </a:cubicBezTo>
                    <a:cubicBezTo>
                      <a:pt x="51" y="107"/>
                      <a:pt x="51" y="109"/>
                      <a:pt x="52" y="110"/>
                    </a:cubicBezTo>
                    <a:cubicBezTo>
                      <a:pt x="53" y="115"/>
                      <a:pt x="56" y="118"/>
                      <a:pt x="59" y="120"/>
                    </a:cubicBezTo>
                    <a:cubicBezTo>
                      <a:pt x="68" y="124"/>
                      <a:pt x="75" y="113"/>
                      <a:pt x="82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4" y="112"/>
                      <a:pt x="84" y="112"/>
                    </a:cubicBezTo>
                    <a:cubicBezTo>
                      <a:pt x="88" y="111"/>
                      <a:pt x="92" y="108"/>
                      <a:pt x="93" y="104"/>
                    </a:cubicBezTo>
                    <a:cubicBezTo>
                      <a:pt x="96" y="91"/>
                      <a:pt x="80" y="94"/>
                      <a:pt x="73" y="93"/>
                    </a:cubicBezTo>
                    <a:close/>
                  </a:path>
                </a:pathLst>
              </a:custGeom>
              <a:solidFill>
                <a:srgbClr val="FED0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9" name="Freeform 674"/>
              <p:cNvSpPr>
                <a:spLocks/>
              </p:cNvSpPr>
              <p:nvPr/>
            </p:nvSpPr>
            <p:spPr bwMode="auto">
              <a:xfrm>
                <a:off x="4265915" y="3728937"/>
                <a:ext cx="124351" cy="119920"/>
              </a:xfrm>
              <a:custGeom>
                <a:avLst/>
                <a:gdLst/>
                <a:ahLst/>
                <a:cxnLst>
                  <a:cxn ang="0">
                    <a:pos x="50" y="3"/>
                  </a:cxn>
                  <a:cxn ang="0">
                    <a:pos x="39" y="4"/>
                  </a:cxn>
                  <a:cxn ang="0">
                    <a:pos x="25" y="12"/>
                  </a:cxn>
                  <a:cxn ang="0">
                    <a:pos x="24" y="15"/>
                  </a:cxn>
                  <a:cxn ang="0">
                    <a:pos x="17" y="20"/>
                  </a:cxn>
                  <a:cxn ang="0">
                    <a:pos x="7" y="23"/>
                  </a:cxn>
                  <a:cxn ang="0">
                    <a:pos x="6" y="23"/>
                  </a:cxn>
                  <a:cxn ang="0">
                    <a:pos x="5" y="24"/>
                  </a:cxn>
                  <a:cxn ang="0">
                    <a:pos x="3" y="27"/>
                  </a:cxn>
                  <a:cxn ang="0">
                    <a:pos x="3" y="28"/>
                  </a:cxn>
                  <a:cxn ang="0">
                    <a:pos x="53" y="22"/>
                  </a:cxn>
                  <a:cxn ang="0">
                    <a:pos x="55" y="15"/>
                  </a:cxn>
                  <a:cxn ang="0">
                    <a:pos x="56" y="12"/>
                  </a:cxn>
                  <a:cxn ang="0">
                    <a:pos x="50" y="3"/>
                  </a:cxn>
                </a:cxnLst>
                <a:rect l="0" t="0" r="r" b="b"/>
                <a:pathLst>
                  <a:path w="56" h="54">
                    <a:moveTo>
                      <a:pt x="50" y="3"/>
                    </a:moveTo>
                    <a:cubicBezTo>
                      <a:pt x="46" y="0"/>
                      <a:pt x="42" y="2"/>
                      <a:pt x="39" y="4"/>
                    </a:cubicBezTo>
                    <a:cubicBezTo>
                      <a:pt x="34" y="6"/>
                      <a:pt x="29" y="8"/>
                      <a:pt x="25" y="12"/>
                    </a:cubicBezTo>
                    <a:cubicBezTo>
                      <a:pt x="25" y="13"/>
                      <a:pt x="24" y="14"/>
                      <a:pt x="24" y="15"/>
                    </a:cubicBezTo>
                    <a:cubicBezTo>
                      <a:pt x="22" y="17"/>
                      <a:pt x="19" y="18"/>
                      <a:pt x="17" y="20"/>
                    </a:cubicBezTo>
                    <a:cubicBezTo>
                      <a:pt x="13" y="20"/>
                      <a:pt x="10" y="21"/>
                      <a:pt x="7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4"/>
                      <a:pt x="5" y="24"/>
                    </a:cubicBezTo>
                    <a:cubicBezTo>
                      <a:pt x="4" y="25"/>
                      <a:pt x="3" y="26"/>
                      <a:pt x="3" y="27"/>
                    </a:cubicBezTo>
                    <a:cubicBezTo>
                      <a:pt x="3" y="27"/>
                      <a:pt x="3" y="28"/>
                      <a:pt x="3" y="28"/>
                    </a:cubicBezTo>
                    <a:cubicBezTo>
                      <a:pt x="0" y="54"/>
                      <a:pt x="45" y="31"/>
                      <a:pt x="53" y="22"/>
                    </a:cubicBezTo>
                    <a:cubicBezTo>
                      <a:pt x="55" y="20"/>
                      <a:pt x="55" y="17"/>
                      <a:pt x="55" y="15"/>
                    </a:cubicBezTo>
                    <a:cubicBezTo>
                      <a:pt x="56" y="14"/>
                      <a:pt x="56" y="13"/>
                      <a:pt x="56" y="12"/>
                    </a:cubicBezTo>
                    <a:cubicBezTo>
                      <a:pt x="55" y="8"/>
                      <a:pt x="53" y="5"/>
                      <a:pt x="50" y="3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0" name="Freeform 675"/>
              <p:cNvSpPr>
                <a:spLocks/>
              </p:cNvSpPr>
              <p:nvPr/>
            </p:nvSpPr>
            <p:spPr bwMode="auto">
              <a:xfrm>
                <a:off x="3926170" y="3597913"/>
                <a:ext cx="88822" cy="322008"/>
              </a:xfrm>
              <a:custGeom>
                <a:avLst/>
                <a:gdLst/>
                <a:ahLst/>
                <a:cxnLst>
                  <a:cxn ang="0">
                    <a:pos x="39" y="112"/>
                  </a:cxn>
                  <a:cxn ang="0">
                    <a:pos x="38" y="108"/>
                  </a:cxn>
                  <a:cxn ang="0">
                    <a:pos x="37" y="98"/>
                  </a:cxn>
                  <a:cxn ang="0">
                    <a:pos x="34" y="45"/>
                  </a:cxn>
                  <a:cxn ang="0">
                    <a:pos x="34" y="6"/>
                  </a:cxn>
                  <a:cxn ang="0">
                    <a:pos x="26" y="2"/>
                  </a:cxn>
                  <a:cxn ang="0">
                    <a:pos x="17" y="1"/>
                  </a:cxn>
                  <a:cxn ang="0">
                    <a:pos x="11" y="2"/>
                  </a:cxn>
                  <a:cxn ang="0">
                    <a:pos x="4" y="38"/>
                  </a:cxn>
                  <a:cxn ang="0">
                    <a:pos x="5" y="73"/>
                  </a:cxn>
                  <a:cxn ang="0">
                    <a:pos x="5" y="82"/>
                  </a:cxn>
                  <a:cxn ang="0">
                    <a:pos x="14" y="119"/>
                  </a:cxn>
                  <a:cxn ang="0">
                    <a:pos x="8" y="123"/>
                  </a:cxn>
                  <a:cxn ang="0">
                    <a:pos x="8" y="123"/>
                  </a:cxn>
                  <a:cxn ang="0">
                    <a:pos x="6" y="124"/>
                  </a:cxn>
                  <a:cxn ang="0">
                    <a:pos x="0" y="135"/>
                  </a:cxn>
                  <a:cxn ang="0">
                    <a:pos x="10" y="144"/>
                  </a:cxn>
                  <a:cxn ang="0">
                    <a:pos x="24" y="141"/>
                  </a:cxn>
                  <a:cxn ang="0">
                    <a:pos x="32" y="134"/>
                  </a:cxn>
                  <a:cxn ang="0">
                    <a:pos x="40" y="124"/>
                  </a:cxn>
                  <a:cxn ang="0">
                    <a:pos x="39" y="112"/>
                  </a:cxn>
                </a:cxnLst>
                <a:rect l="0" t="0" r="r" b="b"/>
                <a:pathLst>
                  <a:path w="40" h="145">
                    <a:moveTo>
                      <a:pt x="39" y="112"/>
                    </a:moveTo>
                    <a:cubicBezTo>
                      <a:pt x="38" y="110"/>
                      <a:pt x="38" y="109"/>
                      <a:pt x="38" y="108"/>
                    </a:cubicBezTo>
                    <a:cubicBezTo>
                      <a:pt x="38" y="104"/>
                      <a:pt x="37" y="101"/>
                      <a:pt x="37" y="98"/>
                    </a:cubicBezTo>
                    <a:cubicBezTo>
                      <a:pt x="37" y="97"/>
                      <a:pt x="34" y="62"/>
                      <a:pt x="34" y="45"/>
                    </a:cubicBezTo>
                    <a:cubicBezTo>
                      <a:pt x="35" y="32"/>
                      <a:pt x="38" y="19"/>
                      <a:pt x="34" y="6"/>
                    </a:cubicBezTo>
                    <a:cubicBezTo>
                      <a:pt x="33" y="2"/>
                      <a:pt x="29" y="1"/>
                      <a:pt x="26" y="2"/>
                    </a:cubicBezTo>
                    <a:cubicBezTo>
                      <a:pt x="24" y="0"/>
                      <a:pt x="20" y="0"/>
                      <a:pt x="17" y="1"/>
                    </a:cubicBezTo>
                    <a:cubicBezTo>
                      <a:pt x="15" y="0"/>
                      <a:pt x="13" y="1"/>
                      <a:pt x="11" y="2"/>
                    </a:cubicBezTo>
                    <a:cubicBezTo>
                      <a:pt x="1" y="9"/>
                      <a:pt x="4" y="28"/>
                      <a:pt x="4" y="38"/>
                    </a:cubicBezTo>
                    <a:cubicBezTo>
                      <a:pt x="5" y="50"/>
                      <a:pt x="4" y="61"/>
                      <a:pt x="5" y="73"/>
                    </a:cubicBezTo>
                    <a:cubicBezTo>
                      <a:pt x="5" y="76"/>
                      <a:pt x="5" y="80"/>
                      <a:pt x="5" y="82"/>
                    </a:cubicBezTo>
                    <a:cubicBezTo>
                      <a:pt x="4" y="91"/>
                      <a:pt x="14" y="119"/>
                      <a:pt x="14" y="119"/>
                    </a:cubicBezTo>
                    <a:cubicBezTo>
                      <a:pt x="14" y="119"/>
                      <a:pt x="10" y="122"/>
                      <a:pt x="8" y="123"/>
                    </a:cubicBezTo>
                    <a:cubicBezTo>
                      <a:pt x="8" y="123"/>
                      <a:pt x="8" y="123"/>
                      <a:pt x="8" y="123"/>
                    </a:cubicBezTo>
                    <a:cubicBezTo>
                      <a:pt x="7" y="123"/>
                      <a:pt x="7" y="123"/>
                      <a:pt x="6" y="124"/>
                    </a:cubicBezTo>
                    <a:cubicBezTo>
                      <a:pt x="2" y="126"/>
                      <a:pt x="0" y="130"/>
                      <a:pt x="0" y="135"/>
                    </a:cubicBezTo>
                    <a:cubicBezTo>
                      <a:pt x="1" y="141"/>
                      <a:pt x="6" y="143"/>
                      <a:pt x="10" y="144"/>
                    </a:cubicBezTo>
                    <a:cubicBezTo>
                      <a:pt x="15" y="145"/>
                      <a:pt x="20" y="144"/>
                      <a:pt x="24" y="141"/>
                    </a:cubicBezTo>
                    <a:cubicBezTo>
                      <a:pt x="26" y="140"/>
                      <a:pt x="32" y="134"/>
                      <a:pt x="32" y="134"/>
                    </a:cubicBezTo>
                    <a:cubicBezTo>
                      <a:pt x="35" y="133"/>
                      <a:pt x="39" y="125"/>
                      <a:pt x="40" y="124"/>
                    </a:cubicBezTo>
                    <a:cubicBezTo>
                      <a:pt x="40" y="121"/>
                      <a:pt x="39" y="113"/>
                      <a:pt x="39" y="112"/>
                    </a:cubicBezTo>
                    <a:close/>
                  </a:path>
                </a:pathLst>
              </a:custGeom>
              <a:solidFill>
                <a:srgbClr val="FED0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1" name="Freeform 676"/>
              <p:cNvSpPr>
                <a:spLocks/>
              </p:cNvSpPr>
              <p:nvPr/>
            </p:nvSpPr>
            <p:spPr bwMode="auto">
              <a:xfrm>
                <a:off x="3906185" y="3848857"/>
                <a:ext cx="153218" cy="75505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5" y="31"/>
                  </a:cxn>
                  <a:cxn ang="0">
                    <a:pos x="12" y="33"/>
                  </a:cxn>
                  <a:cxn ang="0">
                    <a:pos x="50" y="4"/>
                  </a:cxn>
                  <a:cxn ang="0">
                    <a:pos x="49" y="0"/>
                  </a:cxn>
                  <a:cxn ang="0">
                    <a:pos x="42" y="6"/>
                  </a:cxn>
                  <a:cxn ang="0">
                    <a:pos x="25" y="9"/>
                  </a:cxn>
                  <a:cxn ang="0">
                    <a:pos x="22" y="7"/>
                  </a:cxn>
                  <a:cxn ang="0">
                    <a:pos x="10" y="9"/>
                  </a:cxn>
                  <a:cxn ang="0">
                    <a:pos x="1" y="17"/>
                  </a:cxn>
                  <a:cxn ang="0">
                    <a:pos x="3" y="28"/>
                  </a:cxn>
                </a:cxnLst>
                <a:rect l="0" t="0" r="r" b="b"/>
                <a:pathLst>
                  <a:path w="69" h="34">
                    <a:moveTo>
                      <a:pt x="3" y="28"/>
                    </a:moveTo>
                    <a:cubicBezTo>
                      <a:pt x="3" y="29"/>
                      <a:pt x="4" y="30"/>
                      <a:pt x="5" y="31"/>
                    </a:cubicBezTo>
                    <a:cubicBezTo>
                      <a:pt x="7" y="32"/>
                      <a:pt x="9" y="33"/>
                      <a:pt x="12" y="33"/>
                    </a:cubicBezTo>
                    <a:cubicBezTo>
                      <a:pt x="22" y="34"/>
                      <a:pt x="69" y="21"/>
                      <a:pt x="50" y="4"/>
                    </a:cubicBezTo>
                    <a:cubicBezTo>
                      <a:pt x="49" y="4"/>
                      <a:pt x="50" y="2"/>
                      <a:pt x="49" y="0"/>
                    </a:cubicBezTo>
                    <a:cubicBezTo>
                      <a:pt x="48" y="0"/>
                      <a:pt x="43" y="6"/>
                      <a:pt x="42" y="6"/>
                    </a:cubicBezTo>
                    <a:cubicBezTo>
                      <a:pt x="42" y="6"/>
                      <a:pt x="29" y="11"/>
                      <a:pt x="25" y="9"/>
                    </a:cubicBezTo>
                    <a:cubicBezTo>
                      <a:pt x="25" y="8"/>
                      <a:pt x="23" y="7"/>
                      <a:pt x="22" y="7"/>
                    </a:cubicBezTo>
                    <a:cubicBezTo>
                      <a:pt x="17" y="7"/>
                      <a:pt x="14" y="8"/>
                      <a:pt x="10" y="9"/>
                    </a:cubicBezTo>
                    <a:cubicBezTo>
                      <a:pt x="6" y="10"/>
                      <a:pt x="1" y="12"/>
                      <a:pt x="1" y="17"/>
                    </a:cubicBezTo>
                    <a:cubicBezTo>
                      <a:pt x="0" y="20"/>
                      <a:pt x="1" y="25"/>
                      <a:pt x="3" y="28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2" name="Freeform 677"/>
              <p:cNvSpPr>
                <a:spLocks/>
              </p:cNvSpPr>
              <p:nvPr/>
            </p:nvSpPr>
            <p:spPr bwMode="auto">
              <a:xfrm>
                <a:off x="3673026" y="3027181"/>
                <a:ext cx="621756" cy="430825"/>
              </a:xfrm>
              <a:custGeom>
                <a:avLst/>
                <a:gdLst/>
                <a:ahLst/>
                <a:cxnLst>
                  <a:cxn ang="0">
                    <a:pos x="246" y="4"/>
                  </a:cxn>
                  <a:cxn ang="0">
                    <a:pos x="264" y="43"/>
                  </a:cxn>
                  <a:cxn ang="0">
                    <a:pos x="166" y="88"/>
                  </a:cxn>
                  <a:cxn ang="0">
                    <a:pos x="210" y="144"/>
                  </a:cxn>
                  <a:cxn ang="0">
                    <a:pos x="110" y="182"/>
                  </a:cxn>
                  <a:cxn ang="0">
                    <a:pos x="96" y="130"/>
                  </a:cxn>
                  <a:cxn ang="0">
                    <a:pos x="26" y="194"/>
                  </a:cxn>
                  <a:cxn ang="0">
                    <a:pos x="0" y="166"/>
                  </a:cxn>
                  <a:cxn ang="0">
                    <a:pos x="113" y="66"/>
                  </a:cxn>
                  <a:cxn ang="0">
                    <a:pos x="246" y="4"/>
                  </a:cxn>
                </a:cxnLst>
                <a:rect l="0" t="0" r="r" b="b"/>
                <a:pathLst>
                  <a:path w="280" h="194">
                    <a:moveTo>
                      <a:pt x="246" y="4"/>
                    </a:moveTo>
                    <a:cubicBezTo>
                      <a:pt x="253" y="0"/>
                      <a:pt x="280" y="38"/>
                      <a:pt x="264" y="43"/>
                    </a:cubicBezTo>
                    <a:cubicBezTo>
                      <a:pt x="262" y="44"/>
                      <a:pt x="166" y="88"/>
                      <a:pt x="166" y="88"/>
                    </a:cubicBezTo>
                    <a:cubicBezTo>
                      <a:pt x="175" y="101"/>
                      <a:pt x="213" y="138"/>
                      <a:pt x="210" y="144"/>
                    </a:cubicBezTo>
                    <a:cubicBezTo>
                      <a:pt x="201" y="162"/>
                      <a:pt x="118" y="194"/>
                      <a:pt x="110" y="182"/>
                    </a:cubicBezTo>
                    <a:cubicBezTo>
                      <a:pt x="96" y="163"/>
                      <a:pt x="102" y="123"/>
                      <a:pt x="96" y="130"/>
                    </a:cubicBezTo>
                    <a:cubicBezTo>
                      <a:pt x="56" y="178"/>
                      <a:pt x="26" y="194"/>
                      <a:pt x="26" y="194"/>
                    </a:cubicBezTo>
                    <a:cubicBezTo>
                      <a:pt x="2" y="189"/>
                      <a:pt x="0" y="166"/>
                      <a:pt x="0" y="166"/>
                    </a:cubicBezTo>
                    <a:cubicBezTo>
                      <a:pt x="55" y="141"/>
                      <a:pt x="82" y="79"/>
                      <a:pt x="113" y="66"/>
                    </a:cubicBezTo>
                    <a:cubicBezTo>
                      <a:pt x="156" y="47"/>
                      <a:pt x="174" y="47"/>
                      <a:pt x="246" y="4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3" name="Freeform 678"/>
              <p:cNvSpPr>
                <a:spLocks/>
              </p:cNvSpPr>
              <p:nvPr/>
            </p:nvSpPr>
            <p:spPr bwMode="auto">
              <a:xfrm>
                <a:off x="3886200" y="3200400"/>
                <a:ext cx="417465" cy="466357"/>
              </a:xfrm>
              <a:custGeom>
                <a:avLst/>
                <a:gdLst/>
                <a:ahLst/>
                <a:cxnLst>
                  <a:cxn ang="0">
                    <a:pos x="0" y="52"/>
                  </a:cxn>
                  <a:cxn ang="0">
                    <a:pos x="8" y="198"/>
                  </a:cxn>
                  <a:cxn ang="0">
                    <a:pos x="82" y="203"/>
                  </a:cxn>
                  <a:cxn ang="0">
                    <a:pos x="173" y="152"/>
                  </a:cxn>
                  <a:cxn ang="0">
                    <a:pos x="185" y="110"/>
                  </a:cxn>
                  <a:cxn ang="0">
                    <a:pos x="76" y="18"/>
                  </a:cxn>
                  <a:cxn ang="0">
                    <a:pos x="0" y="52"/>
                  </a:cxn>
                </a:cxnLst>
                <a:rect l="0" t="0" r="r" b="b"/>
                <a:pathLst>
                  <a:path w="188" h="210">
                    <a:moveTo>
                      <a:pt x="0" y="52"/>
                    </a:moveTo>
                    <a:cubicBezTo>
                      <a:pt x="0" y="52"/>
                      <a:pt x="18" y="163"/>
                      <a:pt x="8" y="198"/>
                    </a:cubicBezTo>
                    <a:cubicBezTo>
                      <a:pt x="5" y="209"/>
                      <a:pt x="63" y="210"/>
                      <a:pt x="82" y="203"/>
                    </a:cubicBezTo>
                    <a:cubicBezTo>
                      <a:pt x="101" y="196"/>
                      <a:pt x="155" y="179"/>
                      <a:pt x="173" y="152"/>
                    </a:cubicBezTo>
                    <a:cubicBezTo>
                      <a:pt x="188" y="129"/>
                      <a:pt x="185" y="110"/>
                      <a:pt x="185" y="110"/>
                    </a:cubicBezTo>
                    <a:cubicBezTo>
                      <a:pt x="161" y="115"/>
                      <a:pt x="76" y="18"/>
                      <a:pt x="76" y="18"/>
                    </a:cubicBezTo>
                    <a:cubicBezTo>
                      <a:pt x="76" y="18"/>
                      <a:pt x="26" y="0"/>
                      <a:pt x="0" y="5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00B0F0"/>
                  </a:gs>
                  <a:gs pos="100000">
                    <a:srgbClr val="00B0F0">
                      <a:lumMod val="60000"/>
                      <a:lumOff val="40000"/>
                    </a:srgb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4" name="Freeform 679"/>
              <p:cNvSpPr>
                <a:spLocks noEditPoints="1"/>
              </p:cNvSpPr>
              <p:nvPr/>
            </p:nvSpPr>
            <p:spPr bwMode="auto">
              <a:xfrm>
                <a:off x="3846230" y="3124894"/>
                <a:ext cx="475199" cy="550745"/>
              </a:xfrm>
              <a:custGeom>
                <a:avLst/>
                <a:gdLst/>
                <a:ahLst/>
                <a:cxnLst>
                  <a:cxn ang="0">
                    <a:pos x="90" y="79"/>
                  </a:cxn>
                  <a:cxn ang="0">
                    <a:pos x="101" y="75"/>
                  </a:cxn>
                  <a:cxn ang="0">
                    <a:pos x="83" y="29"/>
                  </a:cxn>
                  <a:cxn ang="0">
                    <a:pos x="68" y="9"/>
                  </a:cxn>
                  <a:cxn ang="0">
                    <a:pos x="73" y="37"/>
                  </a:cxn>
                  <a:cxn ang="0">
                    <a:pos x="90" y="79"/>
                  </a:cxn>
                  <a:cxn ang="0">
                    <a:pos x="33" y="104"/>
                  </a:cxn>
                  <a:cxn ang="0">
                    <a:pos x="45" y="99"/>
                  </a:cxn>
                  <a:cxn ang="0">
                    <a:pos x="33" y="72"/>
                  </a:cxn>
                  <a:cxn ang="0">
                    <a:pos x="13" y="38"/>
                  </a:cxn>
                  <a:cxn ang="0">
                    <a:pos x="3" y="46"/>
                  </a:cxn>
                  <a:cxn ang="0">
                    <a:pos x="20" y="76"/>
                  </a:cxn>
                  <a:cxn ang="0">
                    <a:pos x="33" y="104"/>
                  </a:cxn>
                  <a:cxn ang="0">
                    <a:pos x="200" y="148"/>
                  </a:cxn>
                  <a:cxn ang="0">
                    <a:pos x="120" y="223"/>
                  </a:cxn>
                  <a:cxn ang="0">
                    <a:pos x="61" y="237"/>
                  </a:cxn>
                  <a:cxn ang="0">
                    <a:pos x="28" y="229"/>
                  </a:cxn>
                  <a:cxn ang="0">
                    <a:pos x="23" y="230"/>
                  </a:cxn>
                  <a:cxn ang="0">
                    <a:pos x="27" y="238"/>
                  </a:cxn>
                  <a:cxn ang="0">
                    <a:pos x="37" y="244"/>
                  </a:cxn>
                  <a:cxn ang="0">
                    <a:pos x="72" y="247"/>
                  </a:cxn>
                  <a:cxn ang="0">
                    <a:pos x="138" y="227"/>
                  </a:cxn>
                  <a:cxn ang="0">
                    <a:pos x="211" y="147"/>
                  </a:cxn>
                  <a:cxn ang="0">
                    <a:pos x="200" y="148"/>
                  </a:cxn>
                </a:cxnLst>
                <a:rect l="0" t="0" r="r" b="b"/>
                <a:pathLst>
                  <a:path w="214" h="248">
                    <a:moveTo>
                      <a:pt x="90" y="79"/>
                    </a:moveTo>
                    <a:cubicBezTo>
                      <a:pt x="93" y="85"/>
                      <a:pt x="104" y="82"/>
                      <a:pt x="101" y="75"/>
                    </a:cubicBezTo>
                    <a:cubicBezTo>
                      <a:pt x="95" y="60"/>
                      <a:pt x="89" y="44"/>
                      <a:pt x="83" y="29"/>
                    </a:cubicBezTo>
                    <a:cubicBezTo>
                      <a:pt x="82" y="27"/>
                      <a:pt x="75" y="0"/>
                      <a:pt x="68" y="9"/>
                    </a:cubicBezTo>
                    <a:cubicBezTo>
                      <a:pt x="63" y="16"/>
                      <a:pt x="71" y="31"/>
                      <a:pt x="73" y="37"/>
                    </a:cubicBezTo>
                    <a:cubicBezTo>
                      <a:pt x="79" y="51"/>
                      <a:pt x="84" y="65"/>
                      <a:pt x="90" y="79"/>
                    </a:cubicBezTo>
                    <a:close/>
                    <a:moveTo>
                      <a:pt x="33" y="104"/>
                    </a:moveTo>
                    <a:cubicBezTo>
                      <a:pt x="36" y="113"/>
                      <a:pt x="50" y="107"/>
                      <a:pt x="45" y="99"/>
                    </a:cubicBezTo>
                    <a:cubicBezTo>
                      <a:pt x="40" y="91"/>
                      <a:pt x="38" y="80"/>
                      <a:pt x="33" y="72"/>
                    </a:cubicBezTo>
                    <a:cubicBezTo>
                      <a:pt x="28" y="61"/>
                      <a:pt x="22" y="46"/>
                      <a:pt x="13" y="38"/>
                    </a:cubicBezTo>
                    <a:cubicBezTo>
                      <a:pt x="7" y="33"/>
                      <a:pt x="0" y="40"/>
                      <a:pt x="3" y="46"/>
                    </a:cubicBezTo>
                    <a:cubicBezTo>
                      <a:pt x="9" y="56"/>
                      <a:pt x="14" y="66"/>
                      <a:pt x="20" y="76"/>
                    </a:cubicBezTo>
                    <a:cubicBezTo>
                      <a:pt x="24" y="84"/>
                      <a:pt x="31" y="95"/>
                      <a:pt x="33" y="104"/>
                    </a:cubicBezTo>
                    <a:close/>
                    <a:moveTo>
                      <a:pt x="200" y="148"/>
                    </a:moveTo>
                    <a:cubicBezTo>
                      <a:pt x="201" y="188"/>
                      <a:pt x="151" y="209"/>
                      <a:pt x="120" y="223"/>
                    </a:cubicBezTo>
                    <a:cubicBezTo>
                      <a:pt x="101" y="231"/>
                      <a:pt x="82" y="235"/>
                      <a:pt x="61" y="237"/>
                    </a:cubicBezTo>
                    <a:cubicBezTo>
                      <a:pt x="51" y="237"/>
                      <a:pt x="37" y="233"/>
                      <a:pt x="28" y="229"/>
                    </a:cubicBezTo>
                    <a:cubicBezTo>
                      <a:pt x="27" y="229"/>
                      <a:pt x="25" y="229"/>
                      <a:pt x="23" y="230"/>
                    </a:cubicBezTo>
                    <a:cubicBezTo>
                      <a:pt x="19" y="233"/>
                      <a:pt x="23" y="239"/>
                      <a:pt x="27" y="238"/>
                    </a:cubicBezTo>
                    <a:cubicBezTo>
                      <a:pt x="19" y="240"/>
                      <a:pt x="35" y="243"/>
                      <a:pt x="37" y="244"/>
                    </a:cubicBezTo>
                    <a:cubicBezTo>
                      <a:pt x="49" y="247"/>
                      <a:pt x="60" y="248"/>
                      <a:pt x="72" y="247"/>
                    </a:cubicBezTo>
                    <a:cubicBezTo>
                      <a:pt x="96" y="244"/>
                      <a:pt x="116" y="237"/>
                      <a:pt x="138" y="227"/>
                    </a:cubicBezTo>
                    <a:cubicBezTo>
                      <a:pt x="171" y="212"/>
                      <a:pt x="214" y="189"/>
                      <a:pt x="211" y="147"/>
                    </a:cubicBezTo>
                    <a:cubicBezTo>
                      <a:pt x="210" y="140"/>
                      <a:pt x="200" y="141"/>
                      <a:pt x="200" y="148"/>
                    </a:cubicBezTo>
                    <a:close/>
                  </a:path>
                </a:pathLst>
              </a:cu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5" name="Freeform 680"/>
              <p:cNvSpPr>
                <a:spLocks/>
              </p:cNvSpPr>
              <p:nvPr/>
            </p:nvSpPr>
            <p:spPr bwMode="auto">
              <a:xfrm>
                <a:off x="3573101" y="2700732"/>
                <a:ext cx="537375" cy="519655"/>
              </a:xfrm>
              <a:custGeom>
                <a:avLst/>
                <a:gdLst/>
                <a:ahLst/>
                <a:cxnLst>
                  <a:cxn ang="0">
                    <a:pos x="23" y="151"/>
                  </a:cxn>
                  <a:cxn ang="0">
                    <a:pos x="152" y="213"/>
                  </a:cxn>
                  <a:cxn ang="0">
                    <a:pos x="174" y="229"/>
                  </a:cxn>
                  <a:cxn ang="0">
                    <a:pos x="178" y="202"/>
                  </a:cxn>
                  <a:cxn ang="0">
                    <a:pos x="240" y="132"/>
                  </a:cxn>
                  <a:cxn ang="0">
                    <a:pos x="210" y="72"/>
                  </a:cxn>
                  <a:cxn ang="0">
                    <a:pos x="170" y="19"/>
                  </a:cxn>
                  <a:cxn ang="0">
                    <a:pos x="73" y="13"/>
                  </a:cxn>
                  <a:cxn ang="0">
                    <a:pos x="23" y="151"/>
                  </a:cxn>
                </a:cxnLst>
                <a:rect l="0" t="0" r="r" b="b"/>
                <a:pathLst>
                  <a:path w="242" h="234">
                    <a:moveTo>
                      <a:pt x="23" y="151"/>
                    </a:moveTo>
                    <a:cubicBezTo>
                      <a:pt x="45" y="204"/>
                      <a:pt x="103" y="231"/>
                      <a:pt x="152" y="213"/>
                    </a:cubicBezTo>
                    <a:cubicBezTo>
                      <a:pt x="154" y="212"/>
                      <a:pt x="154" y="234"/>
                      <a:pt x="174" y="229"/>
                    </a:cubicBezTo>
                    <a:cubicBezTo>
                      <a:pt x="193" y="224"/>
                      <a:pt x="178" y="202"/>
                      <a:pt x="178" y="202"/>
                    </a:cubicBezTo>
                    <a:cubicBezTo>
                      <a:pt x="207" y="187"/>
                      <a:pt x="235" y="163"/>
                      <a:pt x="240" y="132"/>
                    </a:cubicBezTo>
                    <a:cubicBezTo>
                      <a:pt x="242" y="113"/>
                      <a:pt x="235" y="86"/>
                      <a:pt x="210" y="72"/>
                    </a:cubicBezTo>
                    <a:cubicBezTo>
                      <a:pt x="210" y="72"/>
                      <a:pt x="187" y="33"/>
                      <a:pt x="170" y="19"/>
                    </a:cubicBezTo>
                    <a:cubicBezTo>
                      <a:pt x="146" y="0"/>
                      <a:pt x="103" y="1"/>
                      <a:pt x="73" y="13"/>
                    </a:cubicBezTo>
                    <a:cubicBezTo>
                      <a:pt x="22" y="36"/>
                      <a:pt x="0" y="97"/>
                      <a:pt x="23" y="151"/>
                    </a:cubicBezTo>
                    <a:close/>
                  </a:path>
                </a:pathLst>
              </a:custGeom>
              <a:solidFill>
                <a:srgbClr val="FED0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6" name="Freeform 681"/>
              <p:cNvSpPr>
                <a:spLocks/>
              </p:cNvSpPr>
              <p:nvPr/>
            </p:nvSpPr>
            <p:spPr bwMode="auto">
              <a:xfrm>
                <a:off x="3710776" y="2902820"/>
                <a:ext cx="33308" cy="42194"/>
              </a:xfrm>
              <a:custGeom>
                <a:avLst/>
                <a:gdLst/>
                <a:ahLst/>
                <a:cxnLst>
                  <a:cxn ang="0">
                    <a:pos x="15" y="3"/>
                  </a:cxn>
                  <a:cxn ang="0">
                    <a:pos x="2" y="19"/>
                  </a:cxn>
                  <a:cxn ang="0">
                    <a:pos x="15" y="3"/>
                  </a:cxn>
                </a:cxnLst>
                <a:rect l="0" t="0" r="r" b="b"/>
                <a:pathLst>
                  <a:path w="15" h="19">
                    <a:moveTo>
                      <a:pt x="15" y="3"/>
                    </a:moveTo>
                    <a:cubicBezTo>
                      <a:pt x="7" y="0"/>
                      <a:pt x="0" y="9"/>
                      <a:pt x="2" y="19"/>
                    </a:cubicBezTo>
                    <a:cubicBezTo>
                      <a:pt x="2" y="11"/>
                      <a:pt x="8" y="3"/>
                      <a:pt x="15" y="3"/>
                    </a:cubicBezTo>
                    <a:close/>
                  </a:path>
                </a:pathLst>
              </a:custGeom>
              <a:solidFill>
                <a:srgbClr val="B375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7" name="Freeform 682"/>
              <p:cNvSpPr>
                <a:spLocks/>
              </p:cNvSpPr>
              <p:nvPr/>
            </p:nvSpPr>
            <p:spPr bwMode="auto">
              <a:xfrm>
                <a:off x="3948375" y="2794003"/>
                <a:ext cx="44411" cy="24428"/>
              </a:xfrm>
              <a:custGeom>
                <a:avLst/>
                <a:gdLst/>
                <a:ahLst/>
                <a:cxnLst>
                  <a:cxn ang="0">
                    <a:pos x="20" y="11"/>
                  </a:cxn>
                  <a:cxn ang="0">
                    <a:pos x="0" y="10"/>
                  </a:cxn>
                  <a:cxn ang="0">
                    <a:pos x="20" y="11"/>
                  </a:cxn>
                </a:cxnLst>
                <a:rect l="0" t="0" r="r" b="b"/>
                <a:pathLst>
                  <a:path w="20" h="11">
                    <a:moveTo>
                      <a:pt x="20" y="11"/>
                    </a:moveTo>
                    <a:cubicBezTo>
                      <a:pt x="10" y="0"/>
                      <a:pt x="1" y="2"/>
                      <a:pt x="0" y="10"/>
                    </a:cubicBezTo>
                    <a:cubicBezTo>
                      <a:pt x="3" y="3"/>
                      <a:pt x="14" y="6"/>
                      <a:pt x="20" y="11"/>
                    </a:cubicBezTo>
                    <a:close/>
                  </a:path>
                </a:pathLst>
              </a:custGeom>
              <a:solidFill>
                <a:srgbClr val="B375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8" name="Freeform 683"/>
              <p:cNvSpPr>
                <a:spLocks/>
              </p:cNvSpPr>
              <p:nvPr/>
            </p:nvSpPr>
            <p:spPr bwMode="auto">
              <a:xfrm>
                <a:off x="3890641" y="2942793"/>
                <a:ext cx="57734" cy="37753"/>
              </a:xfrm>
              <a:custGeom>
                <a:avLst/>
                <a:gdLst/>
                <a:ahLst/>
                <a:cxnLst>
                  <a:cxn ang="0">
                    <a:pos x="3" y="17"/>
                  </a:cxn>
                  <a:cxn ang="0">
                    <a:pos x="21" y="13"/>
                  </a:cxn>
                  <a:cxn ang="0">
                    <a:pos x="3" y="17"/>
                  </a:cxn>
                </a:cxnLst>
                <a:rect l="0" t="0" r="r" b="b"/>
                <a:pathLst>
                  <a:path w="26" h="17">
                    <a:moveTo>
                      <a:pt x="3" y="17"/>
                    </a:moveTo>
                    <a:cubicBezTo>
                      <a:pt x="6" y="10"/>
                      <a:pt x="17" y="3"/>
                      <a:pt x="21" y="13"/>
                    </a:cubicBezTo>
                    <a:cubicBezTo>
                      <a:pt x="26" y="0"/>
                      <a:pt x="0" y="5"/>
                      <a:pt x="3" y="17"/>
                    </a:cubicBezTo>
                    <a:close/>
                  </a:path>
                </a:pathLst>
              </a:custGeom>
              <a:solidFill>
                <a:srgbClr val="FDC58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9" name="Freeform 684"/>
              <p:cNvSpPr>
                <a:spLocks/>
              </p:cNvSpPr>
              <p:nvPr/>
            </p:nvSpPr>
            <p:spPr bwMode="auto">
              <a:xfrm>
                <a:off x="3855112" y="3031623"/>
                <a:ext cx="117689" cy="84388"/>
              </a:xfrm>
              <a:custGeom>
                <a:avLst/>
                <a:gdLst/>
                <a:ahLst/>
                <a:cxnLst>
                  <a:cxn ang="0">
                    <a:pos x="19" y="35"/>
                  </a:cxn>
                  <a:cxn ang="0">
                    <a:pos x="31" y="25"/>
                  </a:cxn>
                  <a:cxn ang="0">
                    <a:pos x="47" y="0"/>
                  </a:cxn>
                  <a:cxn ang="0">
                    <a:pos x="0" y="2"/>
                  </a:cxn>
                  <a:cxn ang="0">
                    <a:pos x="19" y="35"/>
                  </a:cxn>
                </a:cxnLst>
                <a:rect l="0" t="0" r="r" b="b"/>
                <a:pathLst>
                  <a:path w="53" h="38">
                    <a:moveTo>
                      <a:pt x="19" y="35"/>
                    </a:moveTo>
                    <a:cubicBezTo>
                      <a:pt x="29" y="38"/>
                      <a:pt x="27" y="26"/>
                      <a:pt x="31" y="25"/>
                    </a:cubicBezTo>
                    <a:cubicBezTo>
                      <a:pt x="42" y="22"/>
                      <a:pt x="51" y="13"/>
                      <a:pt x="47" y="0"/>
                    </a:cubicBezTo>
                    <a:cubicBezTo>
                      <a:pt x="53" y="21"/>
                      <a:pt x="10" y="29"/>
                      <a:pt x="0" y="2"/>
                    </a:cubicBezTo>
                    <a:cubicBezTo>
                      <a:pt x="1" y="11"/>
                      <a:pt x="13" y="33"/>
                      <a:pt x="19" y="35"/>
                    </a:cubicBezTo>
                    <a:close/>
                  </a:path>
                </a:pathLst>
              </a:custGeom>
              <a:solidFill>
                <a:srgbClr val="FA882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0" name="Freeform 685"/>
              <p:cNvSpPr>
                <a:spLocks/>
              </p:cNvSpPr>
              <p:nvPr/>
            </p:nvSpPr>
            <p:spPr bwMode="auto">
              <a:xfrm>
                <a:off x="3726320" y="3016078"/>
                <a:ext cx="64396" cy="64402"/>
              </a:xfrm>
              <a:custGeom>
                <a:avLst/>
                <a:gdLst/>
                <a:ahLst/>
                <a:cxnLst>
                  <a:cxn ang="0">
                    <a:pos x="11" y="29"/>
                  </a:cxn>
                  <a:cxn ang="0">
                    <a:pos x="29" y="9"/>
                  </a:cxn>
                  <a:cxn ang="0">
                    <a:pos x="7" y="6"/>
                  </a:cxn>
                  <a:cxn ang="0">
                    <a:pos x="11" y="29"/>
                  </a:cxn>
                </a:cxnLst>
                <a:rect l="0" t="0" r="r" b="b"/>
                <a:pathLst>
                  <a:path w="29" h="29">
                    <a:moveTo>
                      <a:pt x="11" y="29"/>
                    </a:moveTo>
                    <a:cubicBezTo>
                      <a:pt x="21" y="24"/>
                      <a:pt x="29" y="18"/>
                      <a:pt x="29" y="9"/>
                    </a:cubicBezTo>
                    <a:cubicBezTo>
                      <a:pt x="24" y="1"/>
                      <a:pt x="17" y="0"/>
                      <a:pt x="7" y="6"/>
                    </a:cubicBezTo>
                    <a:cubicBezTo>
                      <a:pt x="0" y="13"/>
                      <a:pt x="2" y="23"/>
                      <a:pt x="11" y="29"/>
                    </a:cubicBezTo>
                    <a:close/>
                  </a:path>
                </a:pathLst>
              </a:custGeom>
              <a:solidFill>
                <a:srgbClr val="FCA03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1" name="Freeform 686"/>
              <p:cNvSpPr>
                <a:spLocks/>
              </p:cNvSpPr>
              <p:nvPr/>
            </p:nvSpPr>
            <p:spPr bwMode="auto">
              <a:xfrm>
                <a:off x="4023874" y="2913923"/>
                <a:ext cx="68837" cy="62181"/>
              </a:xfrm>
              <a:custGeom>
                <a:avLst/>
                <a:gdLst/>
                <a:ahLst/>
                <a:cxnLst>
                  <a:cxn ang="0">
                    <a:pos x="1" y="7"/>
                  </a:cxn>
                  <a:cxn ang="0">
                    <a:pos x="15" y="2"/>
                  </a:cxn>
                  <a:cxn ang="0">
                    <a:pos x="1" y="7"/>
                  </a:cxn>
                </a:cxnLst>
                <a:rect l="0" t="0" r="r" b="b"/>
                <a:pathLst>
                  <a:path w="31" h="28">
                    <a:moveTo>
                      <a:pt x="1" y="7"/>
                    </a:moveTo>
                    <a:cubicBezTo>
                      <a:pt x="0" y="28"/>
                      <a:pt x="31" y="11"/>
                      <a:pt x="15" y="2"/>
                    </a:cubicBezTo>
                    <a:cubicBezTo>
                      <a:pt x="11" y="0"/>
                      <a:pt x="5" y="4"/>
                      <a:pt x="1" y="7"/>
                    </a:cubicBezTo>
                    <a:close/>
                  </a:path>
                </a:pathLst>
              </a:custGeom>
              <a:solidFill>
                <a:srgbClr val="FC9E2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2" name="Freeform 687"/>
              <p:cNvSpPr>
                <a:spLocks/>
              </p:cNvSpPr>
              <p:nvPr/>
            </p:nvSpPr>
            <p:spPr bwMode="auto">
              <a:xfrm>
                <a:off x="3970581" y="2860625"/>
                <a:ext cx="46632" cy="55519"/>
              </a:xfrm>
              <a:custGeom>
                <a:avLst/>
                <a:gdLst/>
                <a:ahLst/>
                <a:cxnLst>
                  <a:cxn ang="0">
                    <a:pos x="3" y="20"/>
                  </a:cxn>
                  <a:cxn ang="0">
                    <a:pos x="20" y="11"/>
                  </a:cxn>
                  <a:cxn ang="0">
                    <a:pos x="7" y="2"/>
                  </a:cxn>
                  <a:cxn ang="0">
                    <a:pos x="3" y="20"/>
                  </a:cxn>
                </a:cxnLst>
                <a:rect l="0" t="0" r="r" b="b"/>
                <a:pathLst>
                  <a:path w="21" h="25">
                    <a:moveTo>
                      <a:pt x="3" y="20"/>
                    </a:moveTo>
                    <a:cubicBezTo>
                      <a:pt x="5" y="25"/>
                      <a:pt x="19" y="16"/>
                      <a:pt x="20" y="11"/>
                    </a:cubicBezTo>
                    <a:cubicBezTo>
                      <a:pt x="21" y="4"/>
                      <a:pt x="12" y="0"/>
                      <a:pt x="7" y="2"/>
                    </a:cubicBezTo>
                    <a:cubicBezTo>
                      <a:pt x="0" y="5"/>
                      <a:pt x="0" y="15"/>
                      <a:pt x="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3" name="Freeform 688"/>
              <p:cNvSpPr>
                <a:spLocks/>
              </p:cNvSpPr>
              <p:nvPr/>
            </p:nvSpPr>
            <p:spPr bwMode="auto">
              <a:xfrm>
                <a:off x="3975022" y="2873950"/>
                <a:ext cx="33308" cy="42194"/>
              </a:xfrm>
              <a:custGeom>
                <a:avLst/>
                <a:gdLst/>
                <a:ahLst/>
                <a:cxnLst>
                  <a:cxn ang="0">
                    <a:pos x="15" y="9"/>
                  </a:cxn>
                  <a:cxn ang="0">
                    <a:pos x="2" y="5"/>
                  </a:cxn>
                  <a:cxn ang="0">
                    <a:pos x="1" y="11"/>
                  </a:cxn>
                  <a:cxn ang="0">
                    <a:pos x="15" y="9"/>
                  </a:cxn>
                </a:cxnLst>
                <a:rect l="0" t="0" r="r" b="b"/>
                <a:pathLst>
                  <a:path w="15" h="19">
                    <a:moveTo>
                      <a:pt x="15" y="9"/>
                    </a:moveTo>
                    <a:cubicBezTo>
                      <a:pt x="13" y="2"/>
                      <a:pt x="6" y="0"/>
                      <a:pt x="2" y="5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9"/>
                      <a:pt x="12" y="14"/>
                      <a:pt x="15" y="9"/>
                    </a:cubicBezTo>
                    <a:close/>
                  </a:path>
                </a:pathLst>
              </a:custGeom>
              <a:solidFill>
                <a:srgbClr val="94BE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4" name="Freeform 689"/>
              <p:cNvSpPr>
                <a:spLocks/>
              </p:cNvSpPr>
              <p:nvPr/>
            </p:nvSpPr>
            <p:spPr bwMode="auto">
              <a:xfrm>
                <a:off x="3977243" y="2882833"/>
                <a:ext cx="19985" cy="24428"/>
              </a:xfrm>
              <a:custGeom>
                <a:avLst/>
                <a:gdLst/>
                <a:ahLst/>
                <a:cxnLst>
                  <a:cxn ang="0">
                    <a:pos x="9" y="6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9" y="6"/>
                  </a:cxn>
                </a:cxnLst>
                <a:rect l="0" t="0" r="r" b="b"/>
                <a:pathLst>
                  <a:path w="9" h="11">
                    <a:moveTo>
                      <a:pt x="9" y="6"/>
                    </a:moveTo>
                    <a:cubicBezTo>
                      <a:pt x="8" y="1"/>
                      <a:pt x="4" y="0"/>
                      <a:pt x="1" y="3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1" y="11"/>
                      <a:pt x="7" y="8"/>
                      <a:pt x="9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5" name="Freeform 690"/>
              <p:cNvSpPr>
                <a:spLocks/>
              </p:cNvSpPr>
              <p:nvPr/>
            </p:nvSpPr>
            <p:spPr bwMode="auto">
              <a:xfrm>
                <a:off x="3975022" y="2885054"/>
                <a:ext cx="13323" cy="13324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4" y="6"/>
                  </a:cxn>
                  <a:cxn ang="0">
                    <a:pos x="5" y="2"/>
                  </a:cxn>
                  <a:cxn ang="0">
                    <a:pos x="2" y="1"/>
                  </a:cxn>
                  <a:cxn ang="0">
                    <a:pos x="1" y="4"/>
                  </a:cxn>
                </a:cxnLst>
                <a:rect l="0" t="0" r="r" b="b"/>
                <a:pathLst>
                  <a:path w="6" h="6">
                    <a:moveTo>
                      <a:pt x="1" y="4"/>
                    </a:moveTo>
                    <a:cubicBezTo>
                      <a:pt x="1" y="5"/>
                      <a:pt x="3" y="6"/>
                      <a:pt x="4" y="6"/>
                    </a:cubicBezTo>
                    <a:cubicBezTo>
                      <a:pt x="5" y="5"/>
                      <a:pt x="6" y="4"/>
                      <a:pt x="5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1" y="1"/>
                      <a:pt x="0" y="3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6" name="Freeform 691"/>
              <p:cNvSpPr>
                <a:spLocks/>
              </p:cNvSpPr>
              <p:nvPr/>
            </p:nvSpPr>
            <p:spPr bwMode="auto">
              <a:xfrm>
                <a:off x="3737423" y="2958338"/>
                <a:ext cx="62176" cy="51077"/>
              </a:xfrm>
              <a:custGeom>
                <a:avLst/>
                <a:gdLst/>
                <a:ahLst/>
                <a:cxnLst>
                  <a:cxn ang="0">
                    <a:pos x="10" y="19"/>
                  </a:cxn>
                  <a:cxn ang="0">
                    <a:pos x="27" y="10"/>
                  </a:cxn>
                  <a:cxn ang="0">
                    <a:pos x="14" y="2"/>
                  </a:cxn>
                  <a:cxn ang="0">
                    <a:pos x="10" y="19"/>
                  </a:cxn>
                </a:cxnLst>
                <a:rect l="0" t="0" r="r" b="b"/>
                <a:pathLst>
                  <a:path w="28" h="23">
                    <a:moveTo>
                      <a:pt x="10" y="19"/>
                    </a:moveTo>
                    <a:cubicBezTo>
                      <a:pt x="14" y="23"/>
                      <a:pt x="26" y="15"/>
                      <a:pt x="27" y="10"/>
                    </a:cubicBezTo>
                    <a:cubicBezTo>
                      <a:pt x="28" y="4"/>
                      <a:pt x="20" y="0"/>
                      <a:pt x="14" y="2"/>
                    </a:cubicBezTo>
                    <a:cubicBezTo>
                      <a:pt x="0" y="6"/>
                      <a:pt x="7" y="16"/>
                      <a:pt x="1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7" name="Freeform 692"/>
              <p:cNvSpPr>
                <a:spLocks/>
              </p:cNvSpPr>
              <p:nvPr/>
            </p:nvSpPr>
            <p:spPr bwMode="auto">
              <a:xfrm>
                <a:off x="3752966" y="2971663"/>
                <a:ext cx="44411" cy="39973"/>
              </a:xfrm>
              <a:custGeom>
                <a:avLst/>
                <a:gdLst/>
                <a:ahLst/>
                <a:cxnLst>
                  <a:cxn ang="0">
                    <a:pos x="15" y="5"/>
                  </a:cxn>
                  <a:cxn ang="0">
                    <a:pos x="3" y="4"/>
                  </a:cxn>
                  <a:cxn ang="0">
                    <a:pos x="3" y="11"/>
                  </a:cxn>
                  <a:cxn ang="0">
                    <a:pos x="15" y="5"/>
                  </a:cxn>
                </a:cxnLst>
                <a:rect l="0" t="0" r="r" b="b"/>
                <a:pathLst>
                  <a:path w="20" h="18">
                    <a:moveTo>
                      <a:pt x="15" y="5"/>
                    </a:moveTo>
                    <a:cubicBezTo>
                      <a:pt x="13" y="1"/>
                      <a:pt x="7" y="0"/>
                      <a:pt x="3" y="4"/>
                    </a:cubicBezTo>
                    <a:cubicBezTo>
                      <a:pt x="3" y="5"/>
                      <a:pt x="0" y="7"/>
                      <a:pt x="3" y="11"/>
                    </a:cubicBezTo>
                    <a:cubicBezTo>
                      <a:pt x="4" y="18"/>
                      <a:pt x="20" y="12"/>
                      <a:pt x="15" y="5"/>
                    </a:cubicBezTo>
                    <a:close/>
                  </a:path>
                </a:pathLst>
              </a:custGeom>
              <a:solidFill>
                <a:srgbClr val="94BE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8" name="Freeform 693"/>
              <p:cNvSpPr>
                <a:spLocks/>
              </p:cNvSpPr>
              <p:nvPr/>
            </p:nvSpPr>
            <p:spPr bwMode="auto">
              <a:xfrm>
                <a:off x="3757408" y="2982766"/>
                <a:ext cx="22206" cy="19987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1" y="2"/>
                  </a:cxn>
                  <a:cxn ang="0">
                    <a:pos x="1" y="6"/>
                  </a:cxn>
                  <a:cxn ang="0">
                    <a:pos x="7" y="3"/>
                  </a:cxn>
                </a:cxnLst>
                <a:rect l="0" t="0" r="r" b="b"/>
                <a:pathLst>
                  <a:path w="10" h="9">
                    <a:moveTo>
                      <a:pt x="7" y="3"/>
                    </a:moveTo>
                    <a:cubicBezTo>
                      <a:pt x="6" y="1"/>
                      <a:pt x="3" y="0"/>
                      <a:pt x="1" y="2"/>
                    </a:cubicBezTo>
                    <a:cubicBezTo>
                      <a:pt x="1" y="3"/>
                      <a:pt x="0" y="4"/>
                      <a:pt x="1" y="6"/>
                    </a:cubicBezTo>
                    <a:cubicBezTo>
                      <a:pt x="2" y="9"/>
                      <a:pt x="10" y="6"/>
                      <a:pt x="7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9" name="Freeform 694"/>
              <p:cNvSpPr>
                <a:spLocks/>
              </p:cNvSpPr>
              <p:nvPr/>
            </p:nvSpPr>
            <p:spPr bwMode="auto">
              <a:xfrm>
                <a:off x="3755187" y="2984987"/>
                <a:ext cx="13323" cy="11104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4" y="4"/>
                  </a:cxn>
                  <a:cxn ang="0">
                    <a:pos x="6" y="1"/>
                  </a:cxn>
                  <a:cxn ang="0">
                    <a:pos x="2" y="1"/>
                  </a:cxn>
                  <a:cxn ang="0">
                    <a:pos x="1" y="3"/>
                  </a:cxn>
                </a:cxnLst>
                <a:rect l="0" t="0" r="r" b="b"/>
                <a:pathLst>
                  <a:path w="6" h="5">
                    <a:moveTo>
                      <a:pt x="1" y="3"/>
                    </a:moveTo>
                    <a:cubicBezTo>
                      <a:pt x="1" y="4"/>
                      <a:pt x="3" y="5"/>
                      <a:pt x="4" y="4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0"/>
                      <a:pt x="4" y="0"/>
                      <a:pt x="2" y="1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0" name="Freeform 695"/>
              <p:cNvSpPr>
                <a:spLocks/>
              </p:cNvSpPr>
              <p:nvPr/>
            </p:nvSpPr>
            <p:spPr bwMode="auto">
              <a:xfrm>
                <a:off x="3530911" y="2620785"/>
                <a:ext cx="632858" cy="572952"/>
              </a:xfrm>
              <a:custGeom>
                <a:avLst/>
                <a:gdLst/>
                <a:ahLst/>
                <a:cxnLst>
                  <a:cxn ang="0">
                    <a:pos x="33" y="249"/>
                  </a:cxn>
                  <a:cxn ang="0">
                    <a:pos x="27" y="255"/>
                  </a:cxn>
                  <a:cxn ang="0">
                    <a:pos x="15" y="241"/>
                  </a:cxn>
                  <a:cxn ang="0">
                    <a:pos x="5" y="199"/>
                  </a:cxn>
                  <a:cxn ang="0">
                    <a:pos x="2" y="159"/>
                  </a:cxn>
                  <a:cxn ang="0">
                    <a:pos x="10" y="103"/>
                  </a:cxn>
                  <a:cxn ang="0">
                    <a:pos x="48" y="49"/>
                  </a:cxn>
                  <a:cxn ang="0">
                    <a:pos x="163" y="9"/>
                  </a:cxn>
                  <a:cxn ang="0">
                    <a:pos x="173" y="32"/>
                  </a:cxn>
                  <a:cxn ang="0">
                    <a:pos x="228" y="79"/>
                  </a:cxn>
                  <a:cxn ang="0">
                    <a:pos x="256" y="103"/>
                  </a:cxn>
                  <a:cxn ang="0">
                    <a:pos x="271" y="105"/>
                  </a:cxn>
                  <a:cxn ang="0">
                    <a:pos x="279" y="108"/>
                  </a:cxn>
                  <a:cxn ang="0">
                    <a:pos x="284" y="119"/>
                  </a:cxn>
                  <a:cxn ang="0">
                    <a:pos x="268" y="131"/>
                  </a:cxn>
                  <a:cxn ang="0">
                    <a:pos x="264" y="135"/>
                  </a:cxn>
                  <a:cxn ang="0">
                    <a:pos x="240" y="116"/>
                  </a:cxn>
                  <a:cxn ang="0">
                    <a:pos x="225" y="101"/>
                  </a:cxn>
                  <a:cxn ang="0">
                    <a:pos x="197" y="82"/>
                  </a:cxn>
                  <a:cxn ang="0">
                    <a:pos x="191" y="84"/>
                  </a:cxn>
                  <a:cxn ang="0">
                    <a:pos x="106" y="60"/>
                  </a:cxn>
                  <a:cxn ang="0">
                    <a:pos x="163" y="108"/>
                  </a:cxn>
                  <a:cxn ang="0">
                    <a:pos x="117" y="76"/>
                  </a:cxn>
                  <a:cxn ang="0">
                    <a:pos x="101" y="90"/>
                  </a:cxn>
                  <a:cxn ang="0">
                    <a:pos x="128" y="127"/>
                  </a:cxn>
                  <a:cxn ang="0">
                    <a:pos x="95" y="95"/>
                  </a:cxn>
                  <a:cxn ang="0">
                    <a:pos x="70" y="84"/>
                  </a:cxn>
                  <a:cxn ang="0">
                    <a:pos x="67" y="162"/>
                  </a:cxn>
                  <a:cxn ang="0">
                    <a:pos x="91" y="240"/>
                  </a:cxn>
                  <a:cxn ang="0">
                    <a:pos x="71" y="204"/>
                  </a:cxn>
                  <a:cxn ang="0">
                    <a:pos x="53" y="172"/>
                  </a:cxn>
                  <a:cxn ang="0">
                    <a:pos x="68" y="248"/>
                  </a:cxn>
                  <a:cxn ang="0">
                    <a:pos x="56" y="248"/>
                  </a:cxn>
                  <a:cxn ang="0">
                    <a:pos x="39" y="249"/>
                  </a:cxn>
                </a:cxnLst>
                <a:rect l="0" t="0" r="r" b="b"/>
                <a:pathLst>
                  <a:path w="285" h="258">
                    <a:moveTo>
                      <a:pt x="39" y="249"/>
                    </a:moveTo>
                    <a:cubicBezTo>
                      <a:pt x="37" y="250"/>
                      <a:pt x="35" y="249"/>
                      <a:pt x="33" y="249"/>
                    </a:cubicBezTo>
                    <a:cubicBezTo>
                      <a:pt x="32" y="250"/>
                      <a:pt x="32" y="251"/>
                      <a:pt x="31" y="252"/>
                    </a:cubicBezTo>
                    <a:cubicBezTo>
                      <a:pt x="30" y="253"/>
                      <a:pt x="29" y="255"/>
                      <a:pt x="27" y="255"/>
                    </a:cubicBezTo>
                    <a:cubicBezTo>
                      <a:pt x="13" y="258"/>
                      <a:pt x="2" y="240"/>
                      <a:pt x="3" y="226"/>
                    </a:cubicBezTo>
                    <a:cubicBezTo>
                      <a:pt x="5" y="232"/>
                      <a:pt x="12" y="239"/>
                      <a:pt x="15" y="241"/>
                    </a:cubicBezTo>
                    <a:cubicBezTo>
                      <a:pt x="19" y="242"/>
                      <a:pt x="22" y="239"/>
                      <a:pt x="22" y="236"/>
                    </a:cubicBezTo>
                    <a:cubicBezTo>
                      <a:pt x="20" y="222"/>
                      <a:pt x="12" y="211"/>
                      <a:pt x="5" y="199"/>
                    </a:cubicBezTo>
                    <a:cubicBezTo>
                      <a:pt x="5" y="197"/>
                      <a:pt x="5" y="196"/>
                      <a:pt x="4" y="194"/>
                    </a:cubicBezTo>
                    <a:cubicBezTo>
                      <a:pt x="2" y="182"/>
                      <a:pt x="1" y="170"/>
                      <a:pt x="2" y="159"/>
                    </a:cubicBezTo>
                    <a:cubicBezTo>
                      <a:pt x="3" y="146"/>
                      <a:pt x="0" y="130"/>
                      <a:pt x="4" y="119"/>
                    </a:cubicBezTo>
                    <a:cubicBezTo>
                      <a:pt x="5" y="113"/>
                      <a:pt x="9" y="108"/>
                      <a:pt x="10" y="103"/>
                    </a:cubicBezTo>
                    <a:cubicBezTo>
                      <a:pt x="12" y="98"/>
                      <a:pt x="13" y="91"/>
                      <a:pt x="15" y="87"/>
                    </a:cubicBezTo>
                    <a:cubicBezTo>
                      <a:pt x="22" y="72"/>
                      <a:pt x="35" y="59"/>
                      <a:pt x="48" y="49"/>
                    </a:cubicBezTo>
                    <a:cubicBezTo>
                      <a:pt x="56" y="44"/>
                      <a:pt x="63" y="39"/>
                      <a:pt x="70" y="38"/>
                    </a:cubicBezTo>
                    <a:cubicBezTo>
                      <a:pt x="90" y="14"/>
                      <a:pt x="138" y="0"/>
                      <a:pt x="163" y="9"/>
                    </a:cubicBezTo>
                    <a:cubicBezTo>
                      <a:pt x="144" y="12"/>
                      <a:pt x="114" y="10"/>
                      <a:pt x="95" y="27"/>
                    </a:cubicBezTo>
                    <a:cubicBezTo>
                      <a:pt x="125" y="18"/>
                      <a:pt x="152" y="22"/>
                      <a:pt x="173" y="32"/>
                    </a:cubicBezTo>
                    <a:cubicBezTo>
                      <a:pt x="185" y="38"/>
                      <a:pt x="210" y="52"/>
                      <a:pt x="217" y="66"/>
                    </a:cubicBezTo>
                    <a:cubicBezTo>
                      <a:pt x="220" y="72"/>
                      <a:pt x="223" y="74"/>
                      <a:pt x="228" y="79"/>
                    </a:cubicBezTo>
                    <a:cubicBezTo>
                      <a:pt x="233" y="84"/>
                      <a:pt x="238" y="92"/>
                      <a:pt x="245" y="96"/>
                    </a:cubicBezTo>
                    <a:cubicBezTo>
                      <a:pt x="249" y="99"/>
                      <a:pt x="252" y="101"/>
                      <a:pt x="256" y="103"/>
                    </a:cubicBezTo>
                    <a:cubicBezTo>
                      <a:pt x="256" y="103"/>
                      <a:pt x="259" y="104"/>
                      <a:pt x="261" y="106"/>
                    </a:cubicBezTo>
                    <a:cubicBezTo>
                      <a:pt x="266" y="108"/>
                      <a:pt x="268" y="108"/>
                      <a:pt x="271" y="105"/>
                    </a:cubicBezTo>
                    <a:cubicBezTo>
                      <a:pt x="273" y="100"/>
                      <a:pt x="268" y="97"/>
                      <a:pt x="266" y="95"/>
                    </a:cubicBezTo>
                    <a:cubicBezTo>
                      <a:pt x="275" y="99"/>
                      <a:pt x="279" y="101"/>
                      <a:pt x="279" y="108"/>
                    </a:cubicBezTo>
                    <a:cubicBezTo>
                      <a:pt x="279" y="110"/>
                      <a:pt x="280" y="111"/>
                      <a:pt x="281" y="112"/>
                    </a:cubicBezTo>
                    <a:cubicBezTo>
                      <a:pt x="280" y="116"/>
                      <a:pt x="285" y="116"/>
                      <a:pt x="284" y="119"/>
                    </a:cubicBezTo>
                    <a:cubicBezTo>
                      <a:pt x="282" y="122"/>
                      <a:pt x="278" y="120"/>
                      <a:pt x="274" y="122"/>
                    </a:cubicBezTo>
                    <a:cubicBezTo>
                      <a:pt x="272" y="125"/>
                      <a:pt x="274" y="129"/>
                      <a:pt x="268" y="131"/>
                    </a:cubicBezTo>
                    <a:cubicBezTo>
                      <a:pt x="269" y="134"/>
                      <a:pt x="271" y="133"/>
                      <a:pt x="270" y="135"/>
                    </a:cubicBezTo>
                    <a:cubicBezTo>
                      <a:pt x="267" y="137"/>
                      <a:pt x="267" y="133"/>
                      <a:pt x="264" y="135"/>
                    </a:cubicBezTo>
                    <a:cubicBezTo>
                      <a:pt x="264" y="137"/>
                      <a:pt x="265" y="139"/>
                      <a:pt x="262" y="140"/>
                    </a:cubicBezTo>
                    <a:cubicBezTo>
                      <a:pt x="252" y="136"/>
                      <a:pt x="249" y="124"/>
                      <a:pt x="240" y="116"/>
                    </a:cubicBezTo>
                    <a:cubicBezTo>
                      <a:pt x="237" y="113"/>
                      <a:pt x="232" y="111"/>
                      <a:pt x="229" y="108"/>
                    </a:cubicBezTo>
                    <a:cubicBezTo>
                      <a:pt x="227" y="106"/>
                      <a:pt x="226" y="103"/>
                      <a:pt x="225" y="101"/>
                    </a:cubicBezTo>
                    <a:cubicBezTo>
                      <a:pt x="218" y="91"/>
                      <a:pt x="212" y="81"/>
                      <a:pt x="203" y="75"/>
                    </a:cubicBezTo>
                    <a:cubicBezTo>
                      <a:pt x="199" y="77"/>
                      <a:pt x="199" y="79"/>
                      <a:pt x="197" y="82"/>
                    </a:cubicBezTo>
                    <a:cubicBezTo>
                      <a:pt x="193" y="82"/>
                      <a:pt x="186" y="72"/>
                      <a:pt x="181" y="70"/>
                    </a:cubicBezTo>
                    <a:cubicBezTo>
                      <a:pt x="182" y="72"/>
                      <a:pt x="192" y="82"/>
                      <a:pt x="191" y="84"/>
                    </a:cubicBezTo>
                    <a:cubicBezTo>
                      <a:pt x="187" y="88"/>
                      <a:pt x="183" y="93"/>
                      <a:pt x="176" y="94"/>
                    </a:cubicBezTo>
                    <a:cubicBezTo>
                      <a:pt x="155" y="78"/>
                      <a:pt x="133" y="62"/>
                      <a:pt x="106" y="60"/>
                    </a:cubicBezTo>
                    <a:cubicBezTo>
                      <a:pt x="121" y="69"/>
                      <a:pt x="138" y="80"/>
                      <a:pt x="152" y="93"/>
                    </a:cubicBezTo>
                    <a:cubicBezTo>
                      <a:pt x="157" y="96"/>
                      <a:pt x="166" y="101"/>
                      <a:pt x="163" y="108"/>
                    </a:cubicBezTo>
                    <a:cubicBezTo>
                      <a:pt x="157" y="111"/>
                      <a:pt x="156" y="105"/>
                      <a:pt x="153" y="103"/>
                    </a:cubicBezTo>
                    <a:cubicBezTo>
                      <a:pt x="143" y="93"/>
                      <a:pt x="130" y="83"/>
                      <a:pt x="117" y="76"/>
                    </a:cubicBezTo>
                    <a:cubicBezTo>
                      <a:pt x="105" y="69"/>
                      <a:pt x="92" y="60"/>
                      <a:pt x="77" y="60"/>
                    </a:cubicBezTo>
                    <a:cubicBezTo>
                      <a:pt x="85" y="70"/>
                      <a:pt x="93" y="80"/>
                      <a:pt x="101" y="90"/>
                    </a:cubicBezTo>
                    <a:cubicBezTo>
                      <a:pt x="110" y="99"/>
                      <a:pt x="121" y="108"/>
                      <a:pt x="126" y="119"/>
                    </a:cubicBezTo>
                    <a:cubicBezTo>
                      <a:pt x="127" y="121"/>
                      <a:pt x="129" y="125"/>
                      <a:pt x="128" y="127"/>
                    </a:cubicBezTo>
                    <a:cubicBezTo>
                      <a:pt x="122" y="131"/>
                      <a:pt x="121" y="124"/>
                      <a:pt x="118" y="121"/>
                    </a:cubicBezTo>
                    <a:cubicBezTo>
                      <a:pt x="112" y="113"/>
                      <a:pt x="103" y="104"/>
                      <a:pt x="95" y="95"/>
                    </a:cubicBezTo>
                    <a:cubicBezTo>
                      <a:pt x="87" y="86"/>
                      <a:pt x="81" y="75"/>
                      <a:pt x="73" y="67"/>
                    </a:cubicBezTo>
                    <a:cubicBezTo>
                      <a:pt x="70" y="72"/>
                      <a:pt x="70" y="78"/>
                      <a:pt x="70" y="84"/>
                    </a:cubicBezTo>
                    <a:cubicBezTo>
                      <a:pt x="79" y="96"/>
                      <a:pt x="93" y="150"/>
                      <a:pt x="87" y="155"/>
                    </a:cubicBezTo>
                    <a:cubicBezTo>
                      <a:pt x="84" y="158"/>
                      <a:pt x="74" y="158"/>
                      <a:pt x="67" y="162"/>
                    </a:cubicBezTo>
                    <a:cubicBezTo>
                      <a:pt x="68" y="178"/>
                      <a:pt x="77" y="199"/>
                      <a:pt x="85" y="216"/>
                    </a:cubicBezTo>
                    <a:cubicBezTo>
                      <a:pt x="89" y="223"/>
                      <a:pt x="96" y="234"/>
                      <a:pt x="91" y="240"/>
                    </a:cubicBezTo>
                    <a:cubicBezTo>
                      <a:pt x="87" y="239"/>
                      <a:pt x="85" y="233"/>
                      <a:pt x="83" y="229"/>
                    </a:cubicBezTo>
                    <a:cubicBezTo>
                      <a:pt x="79" y="220"/>
                      <a:pt x="75" y="212"/>
                      <a:pt x="71" y="204"/>
                    </a:cubicBezTo>
                    <a:cubicBezTo>
                      <a:pt x="64" y="191"/>
                      <a:pt x="61" y="178"/>
                      <a:pt x="58" y="167"/>
                    </a:cubicBezTo>
                    <a:cubicBezTo>
                      <a:pt x="56" y="169"/>
                      <a:pt x="54" y="170"/>
                      <a:pt x="53" y="172"/>
                    </a:cubicBezTo>
                    <a:cubicBezTo>
                      <a:pt x="57" y="193"/>
                      <a:pt x="70" y="218"/>
                      <a:pt x="75" y="239"/>
                    </a:cubicBezTo>
                    <a:cubicBezTo>
                      <a:pt x="72" y="242"/>
                      <a:pt x="72" y="246"/>
                      <a:pt x="68" y="248"/>
                    </a:cubicBezTo>
                    <a:cubicBezTo>
                      <a:pt x="64" y="249"/>
                      <a:pt x="64" y="244"/>
                      <a:pt x="61" y="243"/>
                    </a:cubicBezTo>
                    <a:cubicBezTo>
                      <a:pt x="59" y="244"/>
                      <a:pt x="59" y="247"/>
                      <a:pt x="56" y="248"/>
                    </a:cubicBezTo>
                    <a:cubicBezTo>
                      <a:pt x="52" y="248"/>
                      <a:pt x="51" y="243"/>
                      <a:pt x="48" y="242"/>
                    </a:cubicBezTo>
                    <a:cubicBezTo>
                      <a:pt x="45" y="244"/>
                      <a:pt x="44" y="247"/>
                      <a:pt x="39" y="249"/>
                    </a:cubicBez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1" name="Freeform 696"/>
              <p:cNvSpPr>
                <a:spLocks/>
              </p:cNvSpPr>
              <p:nvPr/>
            </p:nvSpPr>
            <p:spPr bwMode="auto">
              <a:xfrm>
                <a:off x="3570881" y="2984987"/>
                <a:ext cx="71058" cy="33311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6" y="2"/>
                  </a:cxn>
                  <a:cxn ang="0">
                    <a:pos x="30" y="12"/>
                  </a:cxn>
                  <a:cxn ang="0">
                    <a:pos x="1" y="11"/>
                  </a:cxn>
                  <a:cxn ang="0">
                    <a:pos x="0" y="4"/>
                  </a:cxn>
                </a:cxnLst>
                <a:rect l="0" t="0" r="r" b="b"/>
                <a:pathLst>
                  <a:path w="32" h="15">
                    <a:moveTo>
                      <a:pt x="0" y="4"/>
                    </a:moveTo>
                    <a:cubicBezTo>
                      <a:pt x="0" y="4"/>
                      <a:pt x="18" y="0"/>
                      <a:pt x="26" y="2"/>
                    </a:cubicBezTo>
                    <a:cubicBezTo>
                      <a:pt x="32" y="5"/>
                      <a:pt x="31" y="10"/>
                      <a:pt x="30" y="12"/>
                    </a:cubicBezTo>
                    <a:cubicBezTo>
                      <a:pt x="28" y="15"/>
                      <a:pt x="5" y="11"/>
                      <a:pt x="1" y="11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D4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2" name="Freeform 697"/>
              <p:cNvSpPr>
                <a:spLocks/>
              </p:cNvSpPr>
              <p:nvPr/>
            </p:nvSpPr>
            <p:spPr bwMode="auto">
              <a:xfrm>
                <a:off x="3624174" y="2998312"/>
                <a:ext cx="8882" cy="888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4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3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C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3" name="Freeform 698"/>
              <p:cNvSpPr>
                <a:spLocks/>
              </p:cNvSpPr>
              <p:nvPr/>
            </p:nvSpPr>
            <p:spPr bwMode="auto">
              <a:xfrm>
                <a:off x="3613071" y="2996091"/>
                <a:ext cx="6662" cy="1110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5"/>
                  </a:cxn>
                  <a:cxn ang="0">
                    <a:pos x="3" y="2"/>
                  </a:cxn>
                  <a:cxn ang="0">
                    <a:pos x="1" y="1"/>
                  </a:cxn>
                  <a:cxn ang="0">
                    <a:pos x="0" y="3"/>
                  </a:cxn>
                </a:cxnLst>
                <a:rect l="0" t="0" r="r" b="b"/>
                <a:pathLst>
                  <a:path w="3" h="5">
                    <a:moveTo>
                      <a:pt x="0" y="3"/>
                    </a:moveTo>
                    <a:cubicBezTo>
                      <a:pt x="0" y="4"/>
                      <a:pt x="1" y="5"/>
                      <a:pt x="2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C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4" name="Freeform 699"/>
              <p:cNvSpPr>
                <a:spLocks/>
              </p:cNvSpPr>
              <p:nvPr/>
            </p:nvSpPr>
            <p:spPr bwMode="auto">
              <a:xfrm>
                <a:off x="3599748" y="2996091"/>
                <a:ext cx="8882" cy="888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" y="4"/>
                  </a:cxn>
                  <a:cxn ang="0">
                    <a:pos x="4" y="1"/>
                  </a:cxn>
                  <a:cxn ang="0">
                    <a:pos x="1" y="0"/>
                  </a:cxn>
                  <a:cxn ang="0">
                    <a:pos x="1" y="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2" y="4"/>
                      <a:pt x="3" y="4"/>
                    </a:cubicBezTo>
                    <a:cubicBezTo>
                      <a:pt x="4" y="4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FFC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5" name="Freeform 700"/>
              <p:cNvSpPr>
                <a:spLocks/>
              </p:cNvSpPr>
              <p:nvPr/>
            </p:nvSpPr>
            <p:spPr bwMode="auto">
              <a:xfrm>
                <a:off x="3588645" y="2996091"/>
                <a:ext cx="8882" cy="888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3" y="4"/>
                  </a:cxn>
                  <a:cxn ang="0">
                    <a:pos x="4" y="1"/>
                  </a:cxn>
                  <a:cxn ang="0">
                    <a:pos x="1" y="0"/>
                  </a:cxn>
                  <a:cxn ang="0">
                    <a:pos x="1" y="3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1" y="4"/>
                      <a:pt x="2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3"/>
                    </a:cubicBezTo>
                    <a:close/>
                  </a:path>
                </a:pathLst>
              </a:custGeom>
              <a:solidFill>
                <a:srgbClr val="FFC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6" name="Freeform 701"/>
              <p:cNvSpPr>
                <a:spLocks/>
              </p:cNvSpPr>
              <p:nvPr/>
            </p:nvSpPr>
            <p:spPr bwMode="auto">
              <a:xfrm>
                <a:off x="3577542" y="2996091"/>
                <a:ext cx="8882" cy="888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2" y="4"/>
                  </a:cxn>
                  <a:cxn ang="0">
                    <a:pos x="3" y="1"/>
                  </a:cxn>
                  <a:cxn ang="0">
                    <a:pos x="1" y="0"/>
                  </a:cxn>
                  <a:cxn ang="0">
                    <a:pos x="0" y="3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FFC20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7" name="Group 404"/>
            <p:cNvGrpSpPr/>
            <p:nvPr/>
          </p:nvGrpSpPr>
          <p:grpSpPr>
            <a:xfrm rot="16200000">
              <a:off x="410717" y="1834871"/>
              <a:ext cx="1757419" cy="1362627"/>
              <a:chOff x="6400516" y="3801233"/>
              <a:chExt cx="1240180" cy="961582"/>
            </a:xfrm>
          </p:grpSpPr>
          <p:sp>
            <p:nvSpPr>
              <p:cNvPr id="638" name="Freeform 727"/>
              <p:cNvSpPr>
                <a:spLocks/>
              </p:cNvSpPr>
              <p:nvPr/>
            </p:nvSpPr>
            <p:spPr bwMode="auto">
              <a:xfrm>
                <a:off x="7017830" y="3801233"/>
                <a:ext cx="188747" cy="159894"/>
              </a:xfrm>
              <a:custGeom>
                <a:avLst/>
                <a:gdLst/>
                <a:ahLst/>
                <a:cxnLst>
                  <a:cxn ang="0">
                    <a:pos x="60" y="63"/>
                  </a:cxn>
                  <a:cxn ang="0">
                    <a:pos x="60" y="63"/>
                  </a:cxn>
                  <a:cxn ang="0">
                    <a:pos x="74" y="49"/>
                  </a:cxn>
                  <a:cxn ang="0">
                    <a:pos x="82" y="42"/>
                  </a:cxn>
                  <a:cxn ang="0">
                    <a:pos x="69" y="38"/>
                  </a:cxn>
                  <a:cxn ang="0">
                    <a:pos x="57" y="39"/>
                  </a:cxn>
                  <a:cxn ang="0">
                    <a:pos x="70" y="13"/>
                  </a:cxn>
                  <a:cxn ang="0">
                    <a:pos x="63" y="9"/>
                  </a:cxn>
                  <a:cxn ang="0">
                    <a:pos x="49" y="21"/>
                  </a:cxn>
                  <a:cxn ang="0">
                    <a:pos x="45" y="17"/>
                  </a:cxn>
                  <a:cxn ang="0">
                    <a:pos x="41" y="3"/>
                  </a:cxn>
                  <a:cxn ang="0">
                    <a:pos x="33" y="3"/>
                  </a:cxn>
                  <a:cxn ang="0">
                    <a:pos x="32" y="15"/>
                  </a:cxn>
                  <a:cxn ang="0">
                    <a:pos x="25" y="12"/>
                  </a:cxn>
                  <a:cxn ang="0">
                    <a:pos x="15" y="9"/>
                  </a:cxn>
                  <a:cxn ang="0">
                    <a:pos x="13" y="15"/>
                  </a:cxn>
                  <a:cxn ang="0">
                    <a:pos x="20" y="25"/>
                  </a:cxn>
                  <a:cxn ang="0">
                    <a:pos x="8" y="25"/>
                  </a:cxn>
                  <a:cxn ang="0">
                    <a:pos x="4" y="30"/>
                  </a:cxn>
                  <a:cxn ang="0">
                    <a:pos x="14" y="40"/>
                  </a:cxn>
                  <a:cxn ang="0">
                    <a:pos x="16" y="54"/>
                  </a:cxn>
                  <a:cxn ang="0">
                    <a:pos x="30" y="68"/>
                  </a:cxn>
                  <a:cxn ang="0">
                    <a:pos x="60" y="63"/>
                  </a:cxn>
                  <a:cxn ang="0">
                    <a:pos x="60" y="63"/>
                  </a:cxn>
                </a:cxnLst>
                <a:rect l="0" t="0" r="r" b="b"/>
                <a:pathLst>
                  <a:path w="85" h="72">
                    <a:moveTo>
                      <a:pt x="60" y="63"/>
                    </a:moveTo>
                    <a:cubicBezTo>
                      <a:pt x="60" y="63"/>
                      <a:pt x="53" y="70"/>
                      <a:pt x="60" y="63"/>
                    </a:cubicBezTo>
                    <a:cubicBezTo>
                      <a:pt x="66" y="57"/>
                      <a:pt x="64" y="52"/>
                      <a:pt x="74" y="49"/>
                    </a:cubicBezTo>
                    <a:cubicBezTo>
                      <a:pt x="84" y="47"/>
                      <a:pt x="85" y="45"/>
                      <a:pt x="82" y="42"/>
                    </a:cubicBezTo>
                    <a:cubicBezTo>
                      <a:pt x="79" y="38"/>
                      <a:pt x="75" y="37"/>
                      <a:pt x="69" y="38"/>
                    </a:cubicBezTo>
                    <a:cubicBezTo>
                      <a:pt x="63" y="40"/>
                      <a:pt x="60" y="41"/>
                      <a:pt x="57" y="39"/>
                    </a:cubicBezTo>
                    <a:cubicBezTo>
                      <a:pt x="54" y="36"/>
                      <a:pt x="69" y="19"/>
                      <a:pt x="70" y="13"/>
                    </a:cubicBezTo>
                    <a:cubicBezTo>
                      <a:pt x="70" y="8"/>
                      <a:pt x="65" y="6"/>
                      <a:pt x="63" y="9"/>
                    </a:cubicBezTo>
                    <a:cubicBezTo>
                      <a:pt x="60" y="11"/>
                      <a:pt x="52" y="17"/>
                      <a:pt x="49" y="21"/>
                    </a:cubicBezTo>
                    <a:cubicBezTo>
                      <a:pt x="46" y="24"/>
                      <a:pt x="45" y="24"/>
                      <a:pt x="45" y="17"/>
                    </a:cubicBezTo>
                    <a:cubicBezTo>
                      <a:pt x="45" y="10"/>
                      <a:pt x="47" y="6"/>
                      <a:pt x="41" y="3"/>
                    </a:cubicBezTo>
                    <a:cubicBezTo>
                      <a:pt x="36" y="0"/>
                      <a:pt x="34" y="0"/>
                      <a:pt x="33" y="3"/>
                    </a:cubicBezTo>
                    <a:cubicBezTo>
                      <a:pt x="31" y="5"/>
                      <a:pt x="31" y="12"/>
                      <a:pt x="32" y="15"/>
                    </a:cubicBezTo>
                    <a:cubicBezTo>
                      <a:pt x="32" y="19"/>
                      <a:pt x="27" y="15"/>
                      <a:pt x="25" y="12"/>
                    </a:cubicBezTo>
                    <a:cubicBezTo>
                      <a:pt x="22" y="9"/>
                      <a:pt x="19" y="6"/>
                      <a:pt x="15" y="9"/>
                    </a:cubicBezTo>
                    <a:cubicBezTo>
                      <a:pt x="11" y="12"/>
                      <a:pt x="11" y="10"/>
                      <a:pt x="13" y="15"/>
                    </a:cubicBezTo>
                    <a:cubicBezTo>
                      <a:pt x="16" y="20"/>
                      <a:pt x="20" y="25"/>
                      <a:pt x="20" y="25"/>
                    </a:cubicBezTo>
                    <a:cubicBezTo>
                      <a:pt x="20" y="25"/>
                      <a:pt x="12" y="25"/>
                      <a:pt x="8" y="25"/>
                    </a:cubicBezTo>
                    <a:cubicBezTo>
                      <a:pt x="4" y="26"/>
                      <a:pt x="0" y="28"/>
                      <a:pt x="4" y="30"/>
                    </a:cubicBezTo>
                    <a:cubicBezTo>
                      <a:pt x="8" y="33"/>
                      <a:pt x="11" y="36"/>
                      <a:pt x="14" y="40"/>
                    </a:cubicBezTo>
                    <a:cubicBezTo>
                      <a:pt x="17" y="44"/>
                      <a:pt x="13" y="47"/>
                      <a:pt x="16" y="54"/>
                    </a:cubicBezTo>
                    <a:cubicBezTo>
                      <a:pt x="19" y="61"/>
                      <a:pt x="23" y="66"/>
                      <a:pt x="30" y="68"/>
                    </a:cubicBezTo>
                    <a:cubicBezTo>
                      <a:pt x="37" y="71"/>
                      <a:pt x="53" y="72"/>
                      <a:pt x="60" y="63"/>
                    </a:cubicBezTo>
                    <a:cubicBezTo>
                      <a:pt x="66" y="55"/>
                      <a:pt x="60" y="63"/>
                      <a:pt x="60" y="63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9" name="Freeform 728"/>
              <p:cNvSpPr>
                <a:spLocks/>
              </p:cNvSpPr>
              <p:nvPr/>
            </p:nvSpPr>
            <p:spPr bwMode="auto">
              <a:xfrm>
                <a:off x="7367568" y="4609584"/>
                <a:ext cx="155439" cy="153231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2" y="29"/>
                  </a:cxn>
                  <a:cxn ang="0">
                    <a:pos x="8" y="48"/>
                  </a:cxn>
                  <a:cxn ang="0">
                    <a:pos x="23" y="65"/>
                  </a:cxn>
                  <a:cxn ang="0">
                    <a:pos x="36" y="63"/>
                  </a:cxn>
                  <a:cxn ang="0">
                    <a:pos x="46" y="63"/>
                  </a:cxn>
                  <a:cxn ang="0">
                    <a:pos x="50" y="53"/>
                  </a:cxn>
                  <a:cxn ang="0">
                    <a:pos x="58" y="49"/>
                  </a:cxn>
                  <a:cxn ang="0">
                    <a:pos x="52" y="35"/>
                  </a:cxn>
                  <a:cxn ang="0">
                    <a:pos x="66" y="34"/>
                  </a:cxn>
                  <a:cxn ang="0">
                    <a:pos x="67" y="26"/>
                  </a:cxn>
                  <a:cxn ang="0">
                    <a:pos x="52" y="19"/>
                  </a:cxn>
                  <a:cxn ang="0">
                    <a:pos x="9" y="11"/>
                  </a:cxn>
                </a:cxnLst>
                <a:rect l="0" t="0" r="r" b="b"/>
                <a:pathLst>
                  <a:path w="70" h="69">
                    <a:moveTo>
                      <a:pt x="9" y="11"/>
                    </a:moveTo>
                    <a:cubicBezTo>
                      <a:pt x="2" y="18"/>
                      <a:pt x="0" y="21"/>
                      <a:pt x="2" y="29"/>
                    </a:cubicBezTo>
                    <a:cubicBezTo>
                      <a:pt x="5" y="36"/>
                      <a:pt x="3" y="42"/>
                      <a:pt x="8" y="48"/>
                    </a:cubicBezTo>
                    <a:cubicBezTo>
                      <a:pt x="13" y="55"/>
                      <a:pt x="16" y="63"/>
                      <a:pt x="23" y="65"/>
                    </a:cubicBezTo>
                    <a:cubicBezTo>
                      <a:pt x="31" y="66"/>
                      <a:pt x="33" y="69"/>
                      <a:pt x="36" y="63"/>
                    </a:cubicBezTo>
                    <a:cubicBezTo>
                      <a:pt x="39" y="56"/>
                      <a:pt x="41" y="66"/>
                      <a:pt x="46" y="63"/>
                    </a:cubicBezTo>
                    <a:cubicBezTo>
                      <a:pt x="50" y="61"/>
                      <a:pt x="52" y="58"/>
                      <a:pt x="50" y="53"/>
                    </a:cubicBezTo>
                    <a:cubicBezTo>
                      <a:pt x="48" y="47"/>
                      <a:pt x="54" y="56"/>
                      <a:pt x="58" y="49"/>
                    </a:cubicBezTo>
                    <a:cubicBezTo>
                      <a:pt x="61" y="41"/>
                      <a:pt x="53" y="36"/>
                      <a:pt x="52" y="35"/>
                    </a:cubicBezTo>
                    <a:cubicBezTo>
                      <a:pt x="51" y="33"/>
                      <a:pt x="62" y="38"/>
                      <a:pt x="66" y="34"/>
                    </a:cubicBezTo>
                    <a:cubicBezTo>
                      <a:pt x="70" y="31"/>
                      <a:pt x="69" y="27"/>
                      <a:pt x="67" y="26"/>
                    </a:cubicBezTo>
                    <a:cubicBezTo>
                      <a:pt x="64" y="25"/>
                      <a:pt x="60" y="23"/>
                      <a:pt x="52" y="19"/>
                    </a:cubicBezTo>
                    <a:cubicBezTo>
                      <a:pt x="44" y="15"/>
                      <a:pt x="22" y="0"/>
                      <a:pt x="9" y="11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0" name="Freeform 729"/>
              <p:cNvSpPr>
                <a:spLocks/>
              </p:cNvSpPr>
              <p:nvPr/>
            </p:nvSpPr>
            <p:spPr bwMode="auto">
              <a:xfrm>
                <a:off x="6793554" y="3914491"/>
                <a:ext cx="613984" cy="772820"/>
              </a:xfrm>
              <a:custGeom>
                <a:avLst/>
                <a:gdLst/>
                <a:ahLst/>
                <a:cxnLst>
                  <a:cxn ang="0">
                    <a:pos x="157" y="220"/>
                  </a:cxn>
                  <a:cxn ang="0">
                    <a:pos x="187" y="262"/>
                  </a:cxn>
                  <a:cxn ang="0">
                    <a:pos x="223" y="291"/>
                  </a:cxn>
                  <a:cxn ang="0">
                    <a:pos x="270" y="319"/>
                  </a:cxn>
                  <a:cxn ang="0">
                    <a:pos x="263" y="334"/>
                  </a:cxn>
                  <a:cxn ang="0">
                    <a:pos x="252" y="342"/>
                  </a:cxn>
                  <a:cxn ang="0">
                    <a:pos x="196" y="312"/>
                  </a:cxn>
                  <a:cxn ang="0">
                    <a:pos x="158" y="283"/>
                  </a:cxn>
                  <a:cxn ang="0">
                    <a:pos x="127" y="262"/>
                  </a:cxn>
                  <a:cxn ang="0">
                    <a:pos x="70" y="262"/>
                  </a:cxn>
                  <a:cxn ang="0">
                    <a:pos x="27" y="270"/>
                  </a:cxn>
                  <a:cxn ang="0">
                    <a:pos x="11" y="151"/>
                  </a:cxn>
                  <a:cxn ang="0">
                    <a:pos x="57" y="143"/>
                  </a:cxn>
                  <a:cxn ang="0">
                    <a:pos x="104" y="143"/>
                  </a:cxn>
                  <a:cxn ang="0">
                    <a:pos x="113" y="37"/>
                  </a:cxn>
                  <a:cxn ang="0">
                    <a:pos x="123" y="5"/>
                  </a:cxn>
                  <a:cxn ang="0">
                    <a:pos x="132" y="2"/>
                  </a:cxn>
                  <a:cxn ang="0">
                    <a:pos x="150" y="8"/>
                  </a:cxn>
                  <a:cxn ang="0">
                    <a:pos x="140" y="53"/>
                  </a:cxn>
                  <a:cxn ang="0">
                    <a:pos x="136" y="134"/>
                  </a:cxn>
                  <a:cxn ang="0">
                    <a:pos x="157" y="220"/>
                  </a:cxn>
                </a:cxnLst>
                <a:rect l="0" t="0" r="r" b="b"/>
                <a:pathLst>
                  <a:path w="276" h="348">
                    <a:moveTo>
                      <a:pt x="157" y="220"/>
                    </a:moveTo>
                    <a:cubicBezTo>
                      <a:pt x="167" y="239"/>
                      <a:pt x="162" y="242"/>
                      <a:pt x="187" y="262"/>
                    </a:cubicBezTo>
                    <a:cubicBezTo>
                      <a:pt x="212" y="281"/>
                      <a:pt x="202" y="280"/>
                      <a:pt x="223" y="291"/>
                    </a:cubicBezTo>
                    <a:cubicBezTo>
                      <a:pt x="244" y="303"/>
                      <a:pt x="264" y="317"/>
                      <a:pt x="270" y="319"/>
                    </a:cubicBezTo>
                    <a:cubicBezTo>
                      <a:pt x="276" y="322"/>
                      <a:pt x="265" y="323"/>
                      <a:pt x="263" y="334"/>
                    </a:cubicBezTo>
                    <a:cubicBezTo>
                      <a:pt x="262" y="345"/>
                      <a:pt x="266" y="348"/>
                      <a:pt x="252" y="342"/>
                    </a:cubicBezTo>
                    <a:cubicBezTo>
                      <a:pt x="238" y="335"/>
                      <a:pt x="219" y="329"/>
                      <a:pt x="196" y="312"/>
                    </a:cubicBezTo>
                    <a:cubicBezTo>
                      <a:pt x="174" y="294"/>
                      <a:pt x="173" y="293"/>
                      <a:pt x="158" y="283"/>
                    </a:cubicBezTo>
                    <a:cubicBezTo>
                      <a:pt x="144" y="272"/>
                      <a:pt x="132" y="263"/>
                      <a:pt x="127" y="262"/>
                    </a:cubicBezTo>
                    <a:cubicBezTo>
                      <a:pt x="103" y="259"/>
                      <a:pt x="101" y="259"/>
                      <a:pt x="70" y="262"/>
                    </a:cubicBezTo>
                    <a:cubicBezTo>
                      <a:pt x="37" y="265"/>
                      <a:pt x="39" y="269"/>
                      <a:pt x="27" y="270"/>
                    </a:cubicBezTo>
                    <a:cubicBezTo>
                      <a:pt x="15" y="270"/>
                      <a:pt x="0" y="155"/>
                      <a:pt x="11" y="151"/>
                    </a:cubicBezTo>
                    <a:cubicBezTo>
                      <a:pt x="25" y="145"/>
                      <a:pt x="41" y="143"/>
                      <a:pt x="57" y="143"/>
                    </a:cubicBezTo>
                    <a:cubicBezTo>
                      <a:pt x="71" y="143"/>
                      <a:pt x="104" y="146"/>
                      <a:pt x="104" y="143"/>
                    </a:cubicBezTo>
                    <a:cubicBezTo>
                      <a:pt x="107" y="128"/>
                      <a:pt x="106" y="62"/>
                      <a:pt x="113" y="37"/>
                    </a:cubicBezTo>
                    <a:cubicBezTo>
                      <a:pt x="120" y="13"/>
                      <a:pt x="121" y="8"/>
                      <a:pt x="123" y="5"/>
                    </a:cubicBezTo>
                    <a:cubicBezTo>
                      <a:pt x="124" y="2"/>
                      <a:pt x="125" y="0"/>
                      <a:pt x="132" y="2"/>
                    </a:cubicBezTo>
                    <a:cubicBezTo>
                      <a:pt x="148" y="7"/>
                      <a:pt x="146" y="5"/>
                      <a:pt x="150" y="8"/>
                    </a:cubicBezTo>
                    <a:cubicBezTo>
                      <a:pt x="154" y="11"/>
                      <a:pt x="144" y="36"/>
                      <a:pt x="140" y="53"/>
                    </a:cubicBezTo>
                    <a:cubicBezTo>
                      <a:pt x="137" y="70"/>
                      <a:pt x="136" y="114"/>
                      <a:pt x="136" y="134"/>
                    </a:cubicBezTo>
                    <a:cubicBezTo>
                      <a:pt x="137" y="155"/>
                      <a:pt x="136" y="181"/>
                      <a:pt x="157" y="220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1" name="Freeform 730"/>
              <p:cNvSpPr>
                <a:spLocks/>
              </p:cNvSpPr>
              <p:nvPr/>
            </p:nvSpPr>
            <p:spPr bwMode="auto">
              <a:xfrm>
                <a:off x="6882376" y="4320887"/>
                <a:ext cx="15544" cy="15545"/>
              </a:xfrm>
              <a:custGeom>
                <a:avLst/>
                <a:gdLst/>
                <a:ahLst/>
                <a:cxnLst>
                  <a:cxn ang="0">
                    <a:pos x="5" y="7"/>
                  </a:cxn>
                  <a:cxn ang="0">
                    <a:pos x="1" y="4"/>
                  </a:cxn>
                  <a:cxn ang="0">
                    <a:pos x="2" y="0"/>
                  </a:cxn>
                  <a:cxn ang="0">
                    <a:pos x="6" y="2"/>
                  </a:cxn>
                  <a:cxn ang="0">
                    <a:pos x="5" y="7"/>
                  </a:cxn>
                </a:cxnLst>
                <a:rect l="0" t="0" r="r" b="b"/>
                <a:pathLst>
                  <a:path w="7" h="7">
                    <a:moveTo>
                      <a:pt x="5" y="7"/>
                    </a:moveTo>
                    <a:cubicBezTo>
                      <a:pt x="3" y="7"/>
                      <a:pt x="1" y="6"/>
                      <a:pt x="1" y="4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4" y="0"/>
                      <a:pt x="6" y="1"/>
                      <a:pt x="6" y="2"/>
                    </a:cubicBezTo>
                    <a:cubicBezTo>
                      <a:pt x="7" y="4"/>
                      <a:pt x="6" y="6"/>
                      <a:pt x="5" y="7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2" name="Freeform 731"/>
              <p:cNvSpPr>
                <a:spLocks/>
              </p:cNvSpPr>
              <p:nvPr/>
            </p:nvSpPr>
            <p:spPr bwMode="auto">
              <a:xfrm>
                <a:off x="6400516" y="4480781"/>
                <a:ext cx="128792" cy="204309"/>
              </a:xfrm>
              <a:custGeom>
                <a:avLst/>
                <a:gdLst/>
                <a:ahLst/>
                <a:cxnLst>
                  <a:cxn ang="0">
                    <a:pos x="50" y="6"/>
                  </a:cxn>
                  <a:cxn ang="0">
                    <a:pos x="34" y="1"/>
                  </a:cxn>
                  <a:cxn ang="0">
                    <a:pos x="20" y="2"/>
                  </a:cxn>
                  <a:cxn ang="0">
                    <a:pos x="14" y="14"/>
                  </a:cxn>
                  <a:cxn ang="0">
                    <a:pos x="6" y="31"/>
                  </a:cxn>
                  <a:cxn ang="0">
                    <a:pos x="0" y="44"/>
                  </a:cxn>
                  <a:cxn ang="0">
                    <a:pos x="11" y="71"/>
                  </a:cxn>
                  <a:cxn ang="0">
                    <a:pos x="29" y="92"/>
                  </a:cxn>
                  <a:cxn ang="0">
                    <a:pos x="43" y="75"/>
                  </a:cxn>
                  <a:cxn ang="0">
                    <a:pos x="51" y="52"/>
                  </a:cxn>
                  <a:cxn ang="0">
                    <a:pos x="55" y="25"/>
                  </a:cxn>
                  <a:cxn ang="0">
                    <a:pos x="50" y="6"/>
                  </a:cxn>
                </a:cxnLst>
                <a:rect l="0" t="0" r="r" b="b"/>
                <a:pathLst>
                  <a:path w="58" h="92">
                    <a:moveTo>
                      <a:pt x="50" y="6"/>
                    </a:moveTo>
                    <a:cubicBezTo>
                      <a:pt x="42" y="5"/>
                      <a:pt x="42" y="0"/>
                      <a:pt x="34" y="1"/>
                    </a:cubicBezTo>
                    <a:cubicBezTo>
                      <a:pt x="26" y="2"/>
                      <a:pt x="23" y="0"/>
                      <a:pt x="20" y="2"/>
                    </a:cubicBezTo>
                    <a:cubicBezTo>
                      <a:pt x="16" y="5"/>
                      <a:pt x="15" y="9"/>
                      <a:pt x="14" y="14"/>
                    </a:cubicBezTo>
                    <a:cubicBezTo>
                      <a:pt x="12" y="19"/>
                      <a:pt x="11" y="26"/>
                      <a:pt x="6" y="31"/>
                    </a:cubicBezTo>
                    <a:cubicBezTo>
                      <a:pt x="2" y="35"/>
                      <a:pt x="0" y="38"/>
                      <a:pt x="0" y="44"/>
                    </a:cubicBezTo>
                    <a:cubicBezTo>
                      <a:pt x="1" y="49"/>
                      <a:pt x="6" y="62"/>
                      <a:pt x="11" y="71"/>
                    </a:cubicBezTo>
                    <a:cubicBezTo>
                      <a:pt x="17" y="79"/>
                      <a:pt x="25" y="92"/>
                      <a:pt x="29" y="92"/>
                    </a:cubicBezTo>
                    <a:cubicBezTo>
                      <a:pt x="32" y="91"/>
                      <a:pt x="41" y="85"/>
                      <a:pt x="43" y="75"/>
                    </a:cubicBezTo>
                    <a:cubicBezTo>
                      <a:pt x="45" y="65"/>
                      <a:pt x="48" y="61"/>
                      <a:pt x="51" y="52"/>
                    </a:cubicBezTo>
                    <a:cubicBezTo>
                      <a:pt x="53" y="44"/>
                      <a:pt x="58" y="33"/>
                      <a:pt x="55" y="25"/>
                    </a:cubicBezTo>
                    <a:cubicBezTo>
                      <a:pt x="51" y="17"/>
                      <a:pt x="50" y="6"/>
                      <a:pt x="50" y="6"/>
                    </a:cubicBezTo>
                    <a:close/>
                  </a:path>
                </a:pathLst>
              </a:custGeom>
              <a:solidFill>
                <a:srgbClr val="5454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3" name="Freeform 732"/>
              <p:cNvSpPr>
                <a:spLocks/>
              </p:cNvSpPr>
              <p:nvPr/>
            </p:nvSpPr>
            <p:spPr bwMode="auto">
              <a:xfrm>
                <a:off x="6418280" y="4471898"/>
                <a:ext cx="128792" cy="199867"/>
              </a:xfrm>
              <a:custGeom>
                <a:avLst/>
                <a:gdLst/>
                <a:ahLst/>
                <a:cxnLst>
                  <a:cxn ang="0">
                    <a:pos x="50" y="6"/>
                  </a:cxn>
                  <a:cxn ang="0">
                    <a:pos x="34" y="2"/>
                  </a:cxn>
                  <a:cxn ang="0">
                    <a:pos x="19" y="4"/>
                  </a:cxn>
                  <a:cxn ang="0">
                    <a:pos x="14" y="15"/>
                  </a:cxn>
                  <a:cxn ang="0">
                    <a:pos x="6" y="32"/>
                  </a:cxn>
                  <a:cxn ang="0">
                    <a:pos x="0" y="45"/>
                  </a:cxn>
                  <a:cxn ang="0">
                    <a:pos x="12" y="70"/>
                  </a:cxn>
                  <a:cxn ang="0">
                    <a:pos x="29" y="90"/>
                  </a:cxn>
                  <a:cxn ang="0">
                    <a:pos x="43" y="73"/>
                  </a:cxn>
                  <a:cxn ang="0">
                    <a:pos x="51" y="51"/>
                  </a:cxn>
                  <a:cxn ang="0">
                    <a:pos x="54" y="25"/>
                  </a:cxn>
                  <a:cxn ang="0">
                    <a:pos x="50" y="6"/>
                  </a:cxn>
                </a:cxnLst>
                <a:rect l="0" t="0" r="r" b="b"/>
                <a:pathLst>
                  <a:path w="58" h="90">
                    <a:moveTo>
                      <a:pt x="50" y="6"/>
                    </a:moveTo>
                    <a:cubicBezTo>
                      <a:pt x="41" y="5"/>
                      <a:pt x="42" y="0"/>
                      <a:pt x="34" y="2"/>
                    </a:cubicBezTo>
                    <a:cubicBezTo>
                      <a:pt x="25" y="3"/>
                      <a:pt x="23" y="2"/>
                      <a:pt x="19" y="4"/>
                    </a:cubicBezTo>
                    <a:cubicBezTo>
                      <a:pt x="16" y="6"/>
                      <a:pt x="15" y="10"/>
                      <a:pt x="14" y="15"/>
                    </a:cubicBezTo>
                    <a:cubicBezTo>
                      <a:pt x="12" y="21"/>
                      <a:pt x="11" y="28"/>
                      <a:pt x="6" y="32"/>
                    </a:cubicBezTo>
                    <a:cubicBezTo>
                      <a:pt x="2" y="36"/>
                      <a:pt x="0" y="39"/>
                      <a:pt x="0" y="45"/>
                    </a:cubicBezTo>
                    <a:cubicBezTo>
                      <a:pt x="1" y="50"/>
                      <a:pt x="6" y="62"/>
                      <a:pt x="12" y="70"/>
                    </a:cubicBezTo>
                    <a:cubicBezTo>
                      <a:pt x="17" y="78"/>
                      <a:pt x="26" y="90"/>
                      <a:pt x="29" y="90"/>
                    </a:cubicBezTo>
                    <a:cubicBezTo>
                      <a:pt x="32" y="90"/>
                      <a:pt x="41" y="83"/>
                      <a:pt x="43" y="73"/>
                    </a:cubicBezTo>
                    <a:cubicBezTo>
                      <a:pt x="45" y="63"/>
                      <a:pt x="48" y="59"/>
                      <a:pt x="51" y="51"/>
                    </a:cubicBezTo>
                    <a:cubicBezTo>
                      <a:pt x="53" y="43"/>
                      <a:pt x="58" y="33"/>
                      <a:pt x="54" y="25"/>
                    </a:cubicBezTo>
                    <a:cubicBezTo>
                      <a:pt x="51" y="17"/>
                      <a:pt x="50" y="6"/>
                      <a:pt x="50" y="6"/>
                    </a:cubicBezTo>
                    <a:close/>
                  </a:path>
                </a:pathLst>
              </a:custGeom>
              <a:solidFill>
                <a:srgbClr val="383838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4" name="Freeform 733"/>
              <p:cNvSpPr>
                <a:spLocks/>
              </p:cNvSpPr>
              <p:nvPr/>
            </p:nvSpPr>
            <p:spPr bwMode="auto">
              <a:xfrm>
                <a:off x="6476015" y="4063281"/>
                <a:ext cx="430788" cy="548524"/>
              </a:xfrm>
              <a:custGeom>
                <a:avLst/>
                <a:gdLst/>
                <a:ahLst/>
                <a:cxnLst>
                  <a:cxn ang="0">
                    <a:pos x="133" y="78"/>
                  </a:cxn>
                  <a:cxn ang="0">
                    <a:pos x="108" y="51"/>
                  </a:cxn>
                  <a:cxn ang="0">
                    <a:pos x="73" y="17"/>
                  </a:cxn>
                  <a:cxn ang="0">
                    <a:pos x="53" y="4"/>
                  </a:cxn>
                  <a:cxn ang="0">
                    <a:pos x="27" y="31"/>
                  </a:cxn>
                  <a:cxn ang="0">
                    <a:pos x="17" y="44"/>
                  </a:cxn>
                  <a:cxn ang="0">
                    <a:pos x="20" y="62"/>
                  </a:cxn>
                  <a:cxn ang="0">
                    <a:pos x="61" y="97"/>
                  </a:cxn>
                  <a:cxn ang="0">
                    <a:pos x="94" y="129"/>
                  </a:cxn>
                  <a:cxn ang="0">
                    <a:pos x="97" y="144"/>
                  </a:cxn>
                  <a:cxn ang="0">
                    <a:pos x="98" y="164"/>
                  </a:cxn>
                  <a:cxn ang="0">
                    <a:pos x="69" y="178"/>
                  </a:cxn>
                  <a:cxn ang="0">
                    <a:pos x="28" y="180"/>
                  </a:cxn>
                  <a:cxn ang="0">
                    <a:pos x="2" y="188"/>
                  </a:cxn>
                  <a:cxn ang="0">
                    <a:pos x="6" y="214"/>
                  </a:cxn>
                  <a:cxn ang="0">
                    <a:pos x="15" y="243"/>
                  </a:cxn>
                  <a:cxn ang="0">
                    <a:pos x="58" y="242"/>
                  </a:cxn>
                  <a:cxn ang="0">
                    <a:pos x="84" y="242"/>
                  </a:cxn>
                  <a:cxn ang="0">
                    <a:pos x="122" y="226"/>
                  </a:cxn>
                  <a:cxn ang="0">
                    <a:pos x="152" y="210"/>
                  </a:cxn>
                  <a:cxn ang="0">
                    <a:pos x="182" y="211"/>
                  </a:cxn>
                  <a:cxn ang="0">
                    <a:pos x="164" y="79"/>
                  </a:cxn>
                  <a:cxn ang="0">
                    <a:pos x="133" y="78"/>
                  </a:cxn>
                </a:cxnLst>
                <a:rect l="0" t="0" r="r" b="b"/>
                <a:pathLst>
                  <a:path w="194" h="247">
                    <a:moveTo>
                      <a:pt x="133" y="78"/>
                    </a:moveTo>
                    <a:cubicBezTo>
                      <a:pt x="123" y="70"/>
                      <a:pt x="124" y="68"/>
                      <a:pt x="108" y="51"/>
                    </a:cubicBezTo>
                    <a:cubicBezTo>
                      <a:pt x="92" y="35"/>
                      <a:pt x="87" y="31"/>
                      <a:pt x="73" y="17"/>
                    </a:cubicBezTo>
                    <a:cubicBezTo>
                      <a:pt x="59" y="4"/>
                      <a:pt x="58" y="0"/>
                      <a:pt x="53" y="4"/>
                    </a:cubicBezTo>
                    <a:cubicBezTo>
                      <a:pt x="47" y="8"/>
                      <a:pt x="35" y="22"/>
                      <a:pt x="27" y="31"/>
                    </a:cubicBezTo>
                    <a:cubicBezTo>
                      <a:pt x="20" y="40"/>
                      <a:pt x="20" y="38"/>
                      <a:pt x="17" y="44"/>
                    </a:cubicBezTo>
                    <a:cubicBezTo>
                      <a:pt x="14" y="50"/>
                      <a:pt x="10" y="53"/>
                      <a:pt x="20" y="62"/>
                    </a:cubicBezTo>
                    <a:cubicBezTo>
                      <a:pt x="31" y="72"/>
                      <a:pt x="35" y="77"/>
                      <a:pt x="61" y="97"/>
                    </a:cubicBezTo>
                    <a:cubicBezTo>
                      <a:pt x="86" y="116"/>
                      <a:pt x="92" y="125"/>
                      <a:pt x="94" y="129"/>
                    </a:cubicBezTo>
                    <a:cubicBezTo>
                      <a:pt x="97" y="133"/>
                      <a:pt x="96" y="133"/>
                      <a:pt x="97" y="144"/>
                    </a:cubicBezTo>
                    <a:cubicBezTo>
                      <a:pt x="97" y="156"/>
                      <a:pt x="97" y="160"/>
                      <a:pt x="98" y="164"/>
                    </a:cubicBezTo>
                    <a:cubicBezTo>
                      <a:pt x="99" y="168"/>
                      <a:pt x="77" y="176"/>
                      <a:pt x="69" y="178"/>
                    </a:cubicBezTo>
                    <a:cubicBezTo>
                      <a:pt x="62" y="180"/>
                      <a:pt x="43" y="179"/>
                      <a:pt x="28" y="180"/>
                    </a:cubicBezTo>
                    <a:cubicBezTo>
                      <a:pt x="13" y="181"/>
                      <a:pt x="4" y="183"/>
                      <a:pt x="2" y="188"/>
                    </a:cubicBezTo>
                    <a:cubicBezTo>
                      <a:pt x="0" y="192"/>
                      <a:pt x="4" y="204"/>
                      <a:pt x="6" y="214"/>
                    </a:cubicBezTo>
                    <a:cubicBezTo>
                      <a:pt x="9" y="224"/>
                      <a:pt x="9" y="239"/>
                      <a:pt x="15" y="243"/>
                    </a:cubicBezTo>
                    <a:cubicBezTo>
                      <a:pt x="21" y="247"/>
                      <a:pt x="48" y="241"/>
                      <a:pt x="58" y="242"/>
                    </a:cubicBezTo>
                    <a:cubicBezTo>
                      <a:pt x="68" y="244"/>
                      <a:pt x="74" y="246"/>
                      <a:pt x="84" y="242"/>
                    </a:cubicBezTo>
                    <a:cubicBezTo>
                      <a:pt x="94" y="238"/>
                      <a:pt x="108" y="233"/>
                      <a:pt x="122" y="226"/>
                    </a:cubicBezTo>
                    <a:cubicBezTo>
                      <a:pt x="137" y="219"/>
                      <a:pt x="145" y="210"/>
                      <a:pt x="152" y="210"/>
                    </a:cubicBezTo>
                    <a:cubicBezTo>
                      <a:pt x="159" y="209"/>
                      <a:pt x="170" y="214"/>
                      <a:pt x="182" y="211"/>
                    </a:cubicBezTo>
                    <a:cubicBezTo>
                      <a:pt x="194" y="208"/>
                      <a:pt x="167" y="87"/>
                      <a:pt x="164" y="79"/>
                    </a:cubicBezTo>
                    <a:cubicBezTo>
                      <a:pt x="161" y="71"/>
                      <a:pt x="133" y="78"/>
                      <a:pt x="133" y="78"/>
                    </a:cubicBezTo>
                    <a:close/>
                  </a:path>
                </a:pathLst>
              </a:custGeom>
              <a:solidFill>
                <a:srgbClr val="E43C3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5" name="Freeform 734"/>
              <p:cNvSpPr>
                <a:spLocks/>
              </p:cNvSpPr>
              <p:nvPr/>
            </p:nvSpPr>
            <p:spPr bwMode="auto">
              <a:xfrm>
                <a:off x="6473794" y="3976672"/>
                <a:ext cx="157659" cy="190984"/>
              </a:xfrm>
              <a:custGeom>
                <a:avLst/>
                <a:gdLst/>
                <a:ahLst/>
                <a:cxnLst>
                  <a:cxn ang="0">
                    <a:pos x="65" y="7"/>
                  </a:cxn>
                  <a:cxn ang="0">
                    <a:pos x="71" y="29"/>
                  </a:cxn>
                  <a:cxn ang="0">
                    <a:pos x="63" y="50"/>
                  </a:cxn>
                  <a:cxn ang="0">
                    <a:pos x="45" y="70"/>
                  </a:cxn>
                  <a:cxn ang="0">
                    <a:pos x="30" y="83"/>
                  </a:cxn>
                  <a:cxn ang="0">
                    <a:pos x="19" y="83"/>
                  </a:cxn>
                  <a:cxn ang="0">
                    <a:pos x="7" y="77"/>
                  </a:cxn>
                  <a:cxn ang="0">
                    <a:pos x="1" y="67"/>
                  </a:cxn>
                  <a:cxn ang="0">
                    <a:pos x="29" y="12"/>
                  </a:cxn>
                  <a:cxn ang="0">
                    <a:pos x="49" y="1"/>
                  </a:cxn>
                  <a:cxn ang="0">
                    <a:pos x="65" y="7"/>
                  </a:cxn>
                </a:cxnLst>
                <a:rect l="0" t="0" r="r" b="b"/>
                <a:pathLst>
                  <a:path w="71" h="86">
                    <a:moveTo>
                      <a:pt x="65" y="7"/>
                    </a:moveTo>
                    <a:cubicBezTo>
                      <a:pt x="69" y="13"/>
                      <a:pt x="70" y="21"/>
                      <a:pt x="71" y="29"/>
                    </a:cubicBezTo>
                    <a:cubicBezTo>
                      <a:pt x="71" y="37"/>
                      <a:pt x="68" y="42"/>
                      <a:pt x="63" y="50"/>
                    </a:cubicBezTo>
                    <a:cubicBezTo>
                      <a:pt x="58" y="59"/>
                      <a:pt x="51" y="62"/>
                      <a:pt x="45" y="70"/>
                    </a:cubicBezTo>
                    <a:cubicBezTo>
                      <a:pt x="38" y="77"/>
                      <a:pt x="31" y="80"/>
                      <a:pt x="30" y="83"/>
                    </a:cubicBezTo>
                    <a:cubicBezTo>
                      <a:pt x="28" y="85"/>
                      <a:pt x="25" y="86"/>
                      <a:pt x="19" y="83"/>
                    </a:cubicBezTo>
                    <a:cubicBezTo>
                      <a:pt x="14" y="81"/>
                      <a:pt x="12" y="83"/>
                      <a:pt x="7" y="77"/>
                    </a:cubicBezTo>
                    <a:cubicBezTo>
                      <a:pt x="2" y="72"/>
                      <a:pt x="2" y="73"/>
                      <a:pt x="1" y="67"/>
                    </a:cubicBezTo>
                    <a:cubicBezTo>
                      <a:pt x="0" y="61"/>
                      <a:pt x="25" y="20"/>
                      <a:pt x="29" y="12"/>
                    </a:cubicBezTo>
                    <a:cubicBezTo>
                      <a:pt x="34" y="5"/>
                      <a:pt x="44" y="1"/>
                      <a:pt x="49" y="1"/>
                    </a:cubicBezTo>
                    <a:cubicBezTo>
                      <a:pt x="55" y="0"/>
                      <a:pt x="65" y="7"/>
                      <a:pt x="65" y="7"/>
                    </a:cubicBezTo>
                    <a:close/>
                  </a:path>
                </a:pathLst>
              </a:custGeom>
              <a:solidFill>
                <a:srgbClr val="54545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6" name="Freeform 735"/>
              <p:cNvSpPr>
                <a:spLocks/>
              </p:cNvSpPr>
              <p:nvPr/>
            </p:nvSpPr>
            <p:spPr bwMode="auto">
              <a:xfrm>
                <a:off x="6469353" y="3972230"/>
                <a:ext cx="150998" cy="168777"/>
              </a:xfrm>
              <a:custGeom>
                <a:avLst/>
                <a:gdLst/>
                <a:ahLst/>
                <a:cxnLst>
                  <a:cxn ang="0">
                    <a:pos x="66" y="7"/>
                  </a:cxn>
                  <a:cxn ang="0">
                    <a:pos x="63" y="32"/>
                  </a:cxn>
                  <a:cxn ang="0">
                    <a:pos x="48" y="52"/>
                  </a:cxn>
                  <a:cxn ang="0">
                    <a:pos x="29" y="67"/>
                  </a:cxn>
                  <a:cxn ang="0">
                    <a:pos x="17" y="75"/>
                  </a:cxn>
                  <a:cxn ang="0">
                    <a:pos x="10" y="75"/>
                  </a:cxn>
                  <a:cxn ang="0">
                    <a:pos x="3" y="72"/>
                  </a:cxn>
                  <a:cxn ang="0">
                    <a:pos x="0" y="65"/>
                  </a:cxn>
                  <a:cxn ang="0">
                    <a:pos x="28" y="20"/>
                  </a:cxn>
                  <a:cxn ang="0">
                    <a:pos x="50" y="3"/>
                  </a:cxn>
                  <a:cxn ang="0">
                    <a:pos x="66" y="7"/>
                  </a:cxn>
                </a:cxnLst>
                <a:rect l="0" t="0" r="r" b="b"/>
                <a:pathLst>
                  <a:path w="68" h="76">
                    <a:moveTo>
                      <a:pt x="66" y="7"/>
                    </a:moveTo>
                    <a:cubicBezTo>
                      <a:pt x="68" y="14"/>
                      <a:pt x="65" y="23"/>
                      <a:pt x="63" y="32"/>
                    </a:cubicBezTo>
                    <a:cubicBezTo>
                      <a:pt x="60" y="40"/>
                      <a:pt x="55" y="44"/>
                      <a:pt x="48" y="52"/>
                    </a:cubicBezTo>
                    <a:cubicBezTo>
                      <a:pt x="41" y="59"/>
                      <a:pt x="35" y="62"/>
                      <a:pt x="29" y="67"/>
                    </a:cubicBezTo>
                    <a:cubicBezTo>
                      <a:pt x="23" y="71"/>
                      <a:pt x="18" y="73"/>
                      <a:pt x="17" y="75"/>
                    </a:cubicBezTo>
                    <a:cubicBezTo>
                      <a:pt x="16" y="76"/>
                      <a:pt x="13" y="76"/>
                      <a:pt x="10" y="75"/>
                    </a:cubicBezTo>
                    <a:cubicBezTo>
                      <a:pt x="7" y="74"/>
                      <a:pt x="6" y="75"/>
                      <a:pt x="3" y="72"/>
                    </a:cubicBezTo>
                    <a:cubicBezTo>
                      <a:pt x="0" y="69"/>
                      <a:pt x="1" y="69"/>
                      <a:pt x="0" y="65"/>
                    </a:cubicBezTo>
                    <a:cubicBezTo>
                      <a:pt x="0" y="62"/>
                      <a:pt x="22" y="28"/>
                      <a:pt x="28" y="20"/>
                    </a:cubicBezTo>
                    <a:cubicBezTo>
                      <a:pt x="34" y="10"/>
                      <a:pt x="45" y="4"/>
                      <a:pt x="50" y="3"/>
                    </a:cubicBezTo>
                    <a:cubicBezTo>
                      <a:pt x="57" y="0"/>
                      <a:pt x="66" y="7"/>
                      <a:pt x="66" y="7"/>
                    </a:cubicBezTo>
                    <a:close/>
                  </a:path>
                </a:pathLst>
              </a:custGeom>
              <a:solidFill>
                <a:srgbClr val="383838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7" name="Freeform 736"/>
              <p:cNvSpPr>
                <a:spLocks/>
              </p:cNvSpPr>
              <p:nvPr/>
            </p:nvSpPr>
            <p:spPr bwMode="auto">
              <a:xfrm>
                <a:off x="6797995" y="4101033"/>
                <a:ext cx="496294" cy="515213"/>
              </a:xfrm>
              <a:custGeom>
                <a:avLst/>
                <a:gdLst/>
                <a:ahLst/>
                <a:cxnLst>
                  <a:cxn ang="0">
                    <a:pos x="158" y="139"/>
                  </a:cxn>
                  <a:cxn ang="0">
                    <a:pos x="192" y="179"/>
                  </a:cxn>
                  <a:cxn ang="0">
                    <a:pos x="220" y="198"/>
                  </a:cxn>
                  <a:cxn ang="0">
                    <a:pos x="190" y="232"/>
                  </a:cxn>
                  <a:cxn ang="0">
                    <a:pos x="152" y="205"/>
                  </a:cxn>
                  <a:cxn ang="0">
                    <a:pos x="129" y="192"/>
                  </a:cxn>
                  <a:cxn ang="0">
                    <a:pos x="81" y="211"/>
                  </a:cxn>
                  <a:cxn ang="0">
                    <a:pos x="27" y="222"/>
                  </a:cxn>
                  <a:cxn ang="0">
                    <a:pos x="11" y="31"/>
                  </a:cxn>
                  <a:cxn ang="0">
                    <a:pos x="43" y="44"/>
                  </a:cxn>
                  <a:cxn ang="0">
                    <a:pos x="90" y="52"/>
                  </a:cxn>
                  <a:cxn ang="0">
                    <a:pos x="98" y="2"/>
                  </a:cxn>
                  <a:cxn ang="0">
                    <a:pos x="146" y="18"/>
                  </a:cxn>
                  <a:cxn ang="0">
                    <a:pos x="158" y="139"/>
                  </a:cxn>
                </a:cxnLst>
                <a:rect l="0" t="0" r="r" b="b"/>
                <a:pathLst>
                  <a:path w="223" h="232">
                    <a:moveTo>
                      <a:pt x="158" y="139"/>
                    </a:moveTo>
                    <a:cubicBezTo>
                      <a:pt x="168" y="157"/>
                      <a:pt x="166" y="159"/>
                      <a:pt x="192" y="179"/>
                    </a:cubicBezTo>
                    <a:cubicBezTo>
                      <a:pt x="217" y="198"/>
                      <a:pt x="210" y="183"/>
                      <a:pt x="220" y="198"/>
                    </a:cubicBezTo>
                    <a:cubicBezTo>
                      <a:pt x="223" y="203"/>
                      <a:pt x="191" y="232"/>
                      <a:pt x="190" y="232"/>
                    </a:cubicBezTo>
                    <a:cubicBezTo>
                      <a:pt x="179" y="231"/>
                      <a:pt x="166" y="215"/>
                      <a:pt x="152" y="205"/>
                    </a:cubicBezTo>
                    <a:cubicBezTo>
                      <a:pt x="138" y="194"/>
                      <a:pt x="134" y="190"/>
                      <a:pt x="129" y="192"/>
                    </a:cubicBezTo>
                    <a:cubicBezTo>
                      <a:pt x="125" y="195"/>
                      <a:pt x="110" y="200"/>
                      <a:pt x="81" y="211"/>
                    </a:cubicBezTo>
                    <a:cubicBezTo>
                      <a:pt x="52" y="222"/>
                      <a:pt x="39" y="222"/>
                      <a:pt x="27" y="222"/>
                    </a:cubicBezTo>
                    <a:cubicBezTo>
                      <a:pt x="15" y="222"/>
                      <a:pt x="0" y="27"/>
                      <a:pt x="11" y="31"/>
                    </a:cubicBezTo>
                    <a:cubicBezTo>
                      <a:pt x="24" y="36"/>
                      <a:pt x="28" y="41"/>
                      <a:pt x="43" y="44"/>
                    </a:cubicBezTo>
                    <a:cubicBezTo>
                      <a:pt x="57" y="48"/>
                      <a:pt x="90" y="55"/>
                      <a:pt x="90" y="52"/>
                    </a:cubicBezTo>
                    <a:cubicBezTo>
                      <a:pt x="93" y="37"/>
                      <a:pt x="91" y="26"/>
                      <a:pt x="98" y="2"/>
                    </a:cubicBezTo>
                    <a:cubicBezTo>
                      <a:pt x="98" y="2"/>
                      <a:pt x="154" y="0"/>
                      <a:pt x="146" y="18"/>
                    </a:cubicBezTo>
                    <a:cubicBezTo>
                      <a:pt x="138" y="37"/>
                      <a:pt x="137" y="100"/>
                      <a:pt x="158" y="139"/>
                    </a:cubicBezTo>
                    <a:close/>
                  </a:path>
                </a:pathLst>
              </a:custGeom>
              <a:gradFill>
                <a:gsLst>
                  <a:gs pos="0">
                    <a:srgbClr val="00B050">
                      <a:lumMod val="75000"/>
                    </a:srgbClr>
                  </a:gs>
                  <a:gs pos="100000">
                    <a:srgbClr val="00EA1C">
                      <a:lumMod val="75000"/>
                    </a:srgbClr>
                  </a:gs>
                </a:gsLst>
                <a:lin ang="8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8" name="Freeform 737"/>
              <p:cNvSpPr>
                <a:spLocks/>
              </p:cNvSpPr>
              <p:nvPr/>
            </p:nvSpPr>
            <p:spPr bwMode="auto">
              <a:xfrm>
                <a:off x="7124417" y="4087709"/>
                <a:ext cx="427457" cy="428604"/>
              </a:xfrm>
              <a:custGeom>
                <a:avLst/>
                <a:gdLst/>
                <a:ahLst/>
                <a:cxnLst>
                  <a:cxn ang="0">
                    <a:pos x="150" y="15"/>
                  </a:cxn>
                  <a:cxn ang="0">
                    <a:pos x="90" y="10"/>
                  </a:cxn>
                  <a:cxn ang="0">
                    <a:pos x="57" y="2"/>
                  </a:cxn>
                  <a:cxn ang="0">
                    <a:pos x="17" y="27"/>
                  </a:cxn>
                  <a:cxn ang="0">
                    <a:pos x="1" y="84"/>
                  </a:cxn>
                  <a:cxn ang="0">
                    <a:pos x="19" y="138"/>
                  </a:cxn>
                  <a:cxn ang="0">
                    <a:pos x="54" y="177"/>
                  </a:cxn>
                  <a:cxn ang="0">
                    <a:pos x="96" y="193"/>
                  </a:cxn>
                  <a:cxn ang="0">
                    <a:pos x="135" y="186"/>
                  </a:cxn>
                  <a:cxn ang="0">
                    <a:pos x="176" y="161"/>
                  </a:cxn>
                  <a:cxn ang="0">
                    <a:pos x="191" y="108"/>
                  </a:cxn>
                  <a:cxn ang="0">
                    <a:pos x="182" y="55"/>
                  </a:cxn>
                  <a:cxn ang="0">
                    <a:pos x="150" y="15"/>
                  </a:cxn>
                </a:cxnLst>
                <a:rect l="0" t="0" r="r" b="b"/>
                <a:pathLst>
                  <a:path w="192" h="193">
                    <a:moveTo>
                      <a:pt x="150" y="15"/>
                    </a:moveTo>
                    <a:cubicBezTo>
                      <a:pt x="138" y="7"/>
                      <a:pt x="100" y="13"/>
                      <a:pt x="90" y="10"/>
                    </a:cubicBezTo>
                    <a:cubicBezTo>
                      <a:pt x="85" y="9"/>
                      <a:pt x="74" y="0"/>
                      <a:pt x="57" y="2"/>
                    </a:cubicBezTo>
                    <a:cubicBezTo>
                      <a:pt x="49" y="3"/>
                      <a:pt x="25" y="16"/>
                      <a:pt x="17" y="27"/>
                    </a:cubicBezTo>
                    <a:cubicBezTo>
                      <a:pt x="9" y="39"/>
                      <a:pt x="0" y="65"/>
                      <a:pt x="1" y="84"/>
                    </a:cubicBezTo>
                    <a:cubicBezTo>
                      <a:pt x="3" y="102"/>
                      <a:pt x="11" y="124"/>
                      <a:pt x="19" y="138"/>
                    </a:cubicBezTo>
                    <a:cubicBezTo>
                      <a:pt x="27" y="152"/>
                      <a:pt x="41" y="169"/>
                      <a:pt x="54" y="177"/>
                    </a:cubicBezTo>
                    <a:cubicBezTo>
                      <a:pt x="66" y="184"/>
                      <a:pt x="81" y="193"/>
                      <a:pt x="96" y="193"/>
                    </a:cubicBezTo>
                    <a:cubicBezTo>
                      <a:pt x="111" y="192"/>
                      <a:pt x="122" y="190"/>
                      <a:pt x="135" y="186"/>
                    </a:cubicBezTo>
                    <a:cubicBezTo>
                      <a:pt x="148" y="183"/>
                      <a:pt x="169" y="169"/>
                      <a:pt x="176" y="161"/>
                    </a:cubicBezTo>
                    <a:cubicBezTo>
                      <a:pt x="183" y="152"/>
                      <a:pt x="192" y="124"/>
                      <a:pt x="191" y="108"/>
                    </a:cubicBezTo>
                    <a:cubicBezTo>
                      <a:pt x="189" y="92"/>
                      <a:pt x="188" y="68"/>
                      <a:pt x="182" y="55"/>
                    </a:cubicBezTo>
                    <a:cubicBezTo>
                      <a:pt x="174" y="35"/>
                      <a:pt x="150" y="15"/>
                      <a:pt x="150" y="15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9" name="Freeform 738"/>
              <p:cNvSpPr>
                <a:spLocks/>
              </p:cNvSpPr>
              <p:nvPr/>
            </p:nvSpPr>
            <p:spPr bwMode="auto">
              <a:xfrm>
                <a:off x="7352024" y="4305342"/>
                <a:ext cx="51073" cy="59960"/>
              </a:xfrm>
              <a:custGeom>
                <a:avLst/>
                <a:gdLst/>
                <a:ahLst/>
                <a:cxnLst>
                  <a:cxn ang="0">
                    <a:pos x="15" y="24"/>
                  </a:cxn>
                  <a:cxn ang="0">
                    <a:pos x="3" y="16"/>
                  </a:cxn>
                  <a:cxn ang="0">
                    <a:pos x="7" y="2"/>
                  </a:cxn>
                  <a:cxn ang="0">
                    <a:pos x="20" y="9"/>
                  </a:cxn>
                  <a:cxn ang="0">
                    <a:pos x="15" y="24"/>
                  </a:cxn>
                </a:cxnLst>
                <a:rect l="0" t="0" r="r" b="b"/>
                <a:pathLst>
                  <a:path w="23" h="27">
                    <a:moveTo>
                      <a:pt x="15" y="24"/>
                    </a:moveTo>
                    <a:cubicBezTo>
                      <a:pt x="10" y="26"/>
                      <a:pt x="6" y="27"/>
                      <a:pt x="3" y="16"/>
                    </a:cubicBezTo>
                    <a:cubicBezTo>
                      <a:pt x="0" y="4"/>
                      <a:pt x="2" y="3"/>
                      <a:pt x="7" y="2"/>
                    </a:cubicBezTo>
                    <a:cubicBezTo>
                      <a:pt x="12" y="0"/>
                      <a:pt x="18" y="3"/>
                      <a:pt x="20" y="9"/>
                    </a:cubicBezTo>
                    <a:cubicBezTo>
                      <a:pt x="23" y="16"/>
                      <a:pt x="20" y="23"/>
                      <a:pt x="1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0" name="Freeform 739"/>
              <p:cNvSpPr>
                <a:spLocks/>
              </p:cNvSpPr>
              <p:nvPr/>
            </p:nvSpPr>
            <p:spPr bwMode="auto">
              <a:xfrm>
                <a:off x="7358686" y="4316446"/>
                <a:ext cx="24426" cy="26649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8"/>
                  </a:cxn>
                  <a:cxn ang="0">
                    <a:pos x="4" y="1"/>
                  </a:cxn>
                  <a:cxn ang="0">
                    <a:pos x="10" y="5"/>
                  </a:cxn>
                  <a:cxn ang="0">
                    <a:pos x="7" y="11"/>
                  </a:cxn>
                </a:cxnLst>
                <a:rect l="0" t="0" r="r" b="b"/>
                <a:pathLst>
                  <a:path w="11" h="12">
                    <a:moveTo>
                      <a:pt x="7" y="11"/>
                    </a:moveTo>
                    <a:cubicBezTo>
                      <a:pt x="5" y="12"/>
                      <a:pt x="2" y="10"/>
                      <a:pt x="1" y="8"/>
                    </a:cubicBezTo>
                    <a:cubicBezTo>
                      <a:pt x="0" y="5"/>
                      <a:pt x="1" y="2"/>
                      <a:pt x="4" y="1"/>
                    </a:cubicBezTo>
                    <a:cubicBezTo>
                      <a:pt x="6" y="0"/>
                      <a:pt x="9" y="2"/>
                      <a:pt x="10" y="5"/>
                    </a:cubicBezTo>
                    <a:cubicBezTo>
                      <a:pt x="11" y="7"/>
                      <a:pt x="10" y="10"/>
                      <a:pt x="7" y="11"/>
                    </a:cubicBezTo>
                    <a:close/>
                  </a:path>
                </a:pathLst>
              </a:custGeom>
              <a:solidFill>
                <a:srgbClr val="8630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1" name="Freeform 740"/>
              <p:cNvSpPr>
                <a:spLocks/>
              </p:cNvSpPr>
              <p:nvPr/>
            </p:nvSpPr>
            <p:spPr bwMode="auto">
              <a:xfrm>
                <a:off x="7443067" y="4336433"/>
                <a:ext cx="28867" cy="42194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10" y="8"/>
                  </a:cxn>
                  <a:cxn ang="0">
                    <a:pos x="7" y="15"/>
                  </a:cxn>
                  <a:cxn ang="0">
                    <a:pos x="0" y="19"/>
                  </a:cxn>
                  <a:cxn ang="0">
                    <a:pos x="12" y="15"/>
                  </a:cxn>
                  <a:cxn ang="0">
                    <a:pos x="12" y="5"/>
                  </a:cxn>
                  <a:cxn ang="0">
                    <a:pos x="8" y="0"/>
                  </a:cxn>
                </a:cxnLst>
                <a:rect l="0" t="0" r="r" b="b"/>
                <a:pathLst>
                  <a:path w="13" h="19">
                    <a:moveTo>
                      <a:pt x="8" y="0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10" y="11"/>
                      <a:pt x="10" y="14"/>
                      <a:pt x="7" y="15"/>
                    </a:cubicBezTo>
                    <a:cubicBezTo>
                      <a:pt x="5" y="17"/>
                      <a:pt x="0" y="19"/>
                      <a:pt x="0" y="19"/>
                    </a:cubicBezTo>
                    <a:cubicBezTo>
                      <a:pt x="0" y="19"/>
                      <a:pt x="10" y="18"/>
                      <a:pt x="12" y="15"/>
                    </a:cubicBezTo>
                    <a:cubicBezTo>
                      <a:pt x="13" y="11"/>
                      <a:pt x="13" y="6"/>
                      <a:pt x="12" y="5"/>
                    </a:cubicBezTo>
                    <a:cubicBezTo>
                      <a:pt x="11" y="3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8630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2" name="Freeform 741"/>
              <p:cNvSpPr>
                <a:spLocks/>
              </p:cNvSpPr>
              <p:nvPr/>
            </p:nvSpPr>
            <p:spPr bwMode="auto">
              <a:xfrm>
                <a:off x="7369788" y="4320887"/>
                <a:ext cx="6662" cy="888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2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2" y="3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3" name="Freeform 742"/>
              <p:cNvSpPr>
                <a:spLocks/>
              </p:cNvSpPr>
              <p:nvPr/>
            </p:nvSpPr>
            <p:spPr bwMode="auto">
              <a:xfrm>
                <a:off x="7320936" y="4114358"/>
                <a:ext cx="48852" cy="57739"/>
              </a:xfrm>
              <a:custGeom>
                <a:avLst/>
                <a:gdLst/>
                <a:ahLst/>
                <a:cxnLst>
                  <a:cxn ang="0">
                    <a:pos x="14" y="24"/>
                  </a:cxn>
                  <a:cxn ang="0">
                    <a:pos x="2" y="15"/>
                  </a:cxn>
                  <a:cxn ang="0">
                    <a:pos x="6" y="2"/>
                  </a:cxn>
                  <a:cxn ang="0">
                    <a:pos x="19" y="10"/>
                  </a:cxn>
                  <a:cxn ang="0">
                    <a:pos x="14" y="24"/>
                  </a:cxn>
                </a:cxnLst>
                <a:rect l="0" t="0" r="r" b="b"/>
                <a:pathLst>
                  <a:path w="22" h="26">
                    <a:moveTo>
                      <a:pt x="14" y="24"/>
                    </a:moveTo>
                    <a:cubicBezTo>
                      <a:pt x="9" y="26"/>
                      <a:pt x="2" y="24"/>
                      <a:pt x="2" y="15"/>
                    </a:cubicBezTo>
                    <a:cubicBezTo>
                      <a:pt x="0" y="5"/>
                      <a:pt x="1" y="4"/>
                      <a:pt x="6" y="2"/>
                    </a:cubicBezTo>
                    <a:cubicBezTo>
                      <a:pt x="11" y="0"/>
                      <a:pt x="17" y="4"/>
                      <a:pt x="19" y="10"/>
                    </a:cubicBezTo>
                    <a:cubicBezTo>
                      <a:pt x="22" y="16"/>
                      <a:pt x="19" y="22"/>
                      <a:pt x="14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4" name="Freeform 743"/>
              <p:cNvSpPr>
                <a:spLocks/>
              </p:cNvSpPr>
              <p:nvPr/>
            </p:nvSpPr>
            <p:spPr bwMode="auto">
              <a:xfrm>
                <a:off x="7325377" y="4134345"/>
                <a:ext cx="24426" cy="26649"/>
              </a:xfrm>
              <a:custGeom>
                <a:avLst/>
                <a:gdLst/>
                <a:ahLst/>
                <a:cxnLst>
                  <a:cxn ang="0">
                    <a:pos x="8" y="11"/>
                  </a:cxn>
                  <a:cxn ang="0">
                    <a:pos x="1" y="7"/>
                  </a:cxn>
                  <a:cxn ang="0">
                    <a:pos x="4" y="1"/>
                  </a:cxn>
                  <a:cxn ang="0">
                    <a:pos x="10" y="5"/>
                  </a:cxn>
                  <a:cxn ang="0">
                    <a:pos x="8" y="11"/>
                  </a:cxn>
                </a:cxnLst>
                <a:rect l="0" t="0" r="r" b="b"/>
                <a:pathLst>
                  <a:path w="11" h="12">
                    <a:moveTo>
                      <a:pt x="8" y="11"/>
                    </a:moveTo>
                    <a:cubicBezTo>
                      <a:pt x="5" y="12"/>
                      <a:pt x="2" y="10"/>
                      <a:pt x="1" y="7"/>
                    </a:cubicBezTo>
                    <a:cubicBezTo>
                      <a:pt x="0" y="5"/>
                      <a:pt x="2" y="2"/>
                      <a:pt x="4" y="1"/>
                    </a:cubicBezTo>
                    <a:cubicBezTo>
                      <a:pt x="6" y="0"/>
                      <a:pt x="9" y="2"/>
                      <a:pt x="10" y="5"/>
                    </a:cubicBezTo>
                    <a:cubicBezTo>
                      <a:pt x="11" y="7"/>
                      <a:pt x="10" y="10"/>
                      <a:pt x="8" y="11"/>
                    </a:cubicBezTo>
                    <a:close/>
                  </a:path>
                </a:pathLst>
              </a:custGeom>
              <a:solidFill>
                <a:srgbClr val="8630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5" name="Freeform 744"/>
              <p:cNvSpPr>
                <a:spLocks/>
              </p:cNvSpPr>
              <p:nvPr/>
            </p:nvSpPr>
            <p:spPr bwMode="auto">
              <a:xfrm>
                <a:off x="7418641" y="4127682"/>
                <a:ext cx="15544" cy="310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5"/>
                  </a:cxn>
                  <a:cxn ang="0">
                    <a:pos x="4" y="12"/>
                  </a:cxn>
                  <a:cxn ang="0">
                    <a:pos x="4" y="14"/>
                  </a:cxn>
                  <a:cxn ang="0">
                    <a:pos x="6" y="6"/>
                  </a:cxn>
                  <a:cxn ang="0">
                    <a:pos x="0" y="0"/>
                  </a:cxn>
                </a:cxnLst>
                <a:rect l="0" t="0" r="r" b="b"/>
                <a:pathLst>
                  <a:path w="7" h="14">
                    <a:moveTo>
                      <a:pt x="0" y="0"/>
                    </a:moveTo>
                    <a:cubicBezTo>
                      <a:pt x="0" y="0"/>
                      <a:pt x="2" y="2"/>
                      <a:pt x="4" y="5"/>
                    </a:cubicBezTo>
                    <a:cubicBezTo>
                      <a:pt x="5" y="7"/>
                      <a:pt x="5" y="11"/>
                      <a:pt x="4" y="12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7" y="9"/>
                      <a:pt x="6" y="6"/>
                    </a:cubicBezTo>
                    <a:cubicBezTo>
                      <a:pt x="5" y="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630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6" name="Freeform 745"/>
              <p:cNvSpPr>
                <a:spLocks/>
              </p:cNvSpPr>
              <p:nvPr/>
            </p:nvSpPr>
            <p:spPr bwMode="auto">
              <a:xfrm>
                <a:off x="7336480" y="4138786"/>
                <a:ext cx="8882" cy="8883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3"/>
                  </a:cxn>
                  <a:cxn ang="0">
                    <a:pos x="1" y="0"/>
                  </a:cxn>
                  <a:cxn ang="0">
                    <a:pos x="3" y="2"/>
                  </a:cxn>
                  <a:cxn ang="0">
                    <a:pos x="3" y="4"/>
                  </a:cxn>
                </a:cxnLst>
                <a:rect l="0" t="0" r="r" b="b"/>
                <a:pathLst>
                  <a:path w="4" h="4">
                    <a:moveTo>
                      <a:pt x="3" y="4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4"/>
                      <a:pt x="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7" name="Freeform 746"/>
              <p:cNvSpPr>
                <a:spLocks/>
              </p:cNvSpPr>
              <p:nvPr/>
            </p:nvSpPr>
            <p:spPr bwMode="auto">
              <a:xfrm>
                <a:off x="7186593" y="4178760"/>
                <a:ext cx="132123" cy="15989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8" y="25"/>
                  </a:cxn>
                  <a:cxn ang="0">
                    <a:pos x="33" y="58"/>
                  </a:cxn>
                  <a:cxn ang="0">
                    <a:pos x="55" y="70"/>
                  </a:cxn>
                  <a:cxn ang="0">
                    <a:pos x="38" y="69"/>
                  </a:cxn>
                  <a:cxn ang="0">
                    <a:pos x="17" y="67"/>
                  </a:cxn>
                  <a:cxn ang="0">
                    <a:pos x="2" y="56"/>
                  </a:cxn>
                  <a:cxn ang="0">
                    <a:pos x="3" y="42"/>
                  </a:cxn>
                  <a:cxn ang="0">
                    <a:pos x="16" y="40"/>
                  </a:cxn>
                  <a:cxn ang="0">
                    <a:pos x="15" y="34"/>
                  </a:cxn>
                  <a:cxn ang="0">
                    <a:pos x="17" y="13"/>
                  </a:cxn>
                  <a:cxn ang="0">
                    <a:pos x="32" y="0"/>
                  </a:cxn>
                </a:cxnLst>
                <a:rect l="0" t="0" r="r" b="b"/>
                <a:pathLst>
                  <a:path w="59" h="72">
                    <a:moveTo>
                      <a:pt x="32" y="0"/>
                    </a:moveTo>
                    <a:cubicBezTo>
                      <a:pt x="32" y="0"/>
                      <a:pt x="18" y="12"/>
                      <a:pt x="18" y="25"/>
                    </a:cubicBezTo>
                    <a:cubicBezTo>
                      <a:pt x="18" y="38"/>
                      <a:pt x="23" y="49"/>
                      <a:pt x="33" y="58"/>
                    </a:cubicBezTo>
                    <a:cubicBezTo>
                      <a:pt x="39" y="63"/>
                      <a:pt x="51" y="69"/>
                      <a:pt x="55" y="70"/>
                    </a:cubicBezTo>
                    <a:cubicBezTo>
                      <a:pt x="59" y="72"/>
                      <a:pt x="43" y="70"/>
                      <a:pt x="38" y="69"/>
                    </a:cubicBezTo>
                    <a:cubicBezTo>
                      <a:pt x="33" y="69"/>
                      <a:pt x="25" y="68"/>
                      <a:pt x="17" y="67"/>
                    </a:cubicBezTo>
                    <a:cubicBezTo>
                      <a:pt x="9" y="67"/>
                      <a:pt x="3" y="60"/>
                      <a:pt x="2" y="56"/>
                    </a:cubicBezTo>
                    <a:cubicBezTo>
                      <a:pt x="1" y="52"/>
                      <a:pt x="0" y="43"/>
                      <a:pt x="3" y="42"/>
                    </a:cubicBezTo>
                    <a:cubicBezTo>
                      <a:pt x="6" y="40"/>
                      <a:pt x="16" y="40"/>
                      <a:pt x="16" y="40"/>
                    </a:cubicBezTo>
                    <a:cubicBezTo>
                      <a:pt x="16" y="40"/>
                      <a:pt x="18" y="42"/>
                      <a:pt x="15" y="34"/>
                    </a:cubicBezTo>
                    <a:cubicBezTo>
                      <a:pt x="13" y="27"/>
                      <a:pt x="14" y="18"/>
                      <a:pt x="17" y="13"/>
                    </a:cubicBezTo>
                    <a:cubicBezTo>
                      <a:pt x="23" y="2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rgbClr val="D499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8" name="Freeform 747"/>
              <p:cNvSpPr>
                <a:spLocks/>
              </p:cNvSpPr>
              <p:nvPr/>
            </p:nvSpPr>
            <p:spPr bwMode="auto">
              <a:xfrm>
                <a:off x="7300951" y="4345316"/>
                <a:ext cx="64396" cy="82168"/>
              </a:xfrm>
              <a:custGeom>
                <a:avLst/>
                <a:gdLst/>
                <a:ahLst/>
                <a:cxnLst>
                  <a:cxn ang="0">
                    <a:pos x="20" y="35"/>
                  </a:cxn>
                  <a:cxn ang="0">
                    <a:pos x="3" y="22"/>
                  </a:cxn>
                  <a:cxn ang="0">
                    <a:pos x="8" y="2"/>
                  </a:cxn>
                  <a:cxn ang="0">
                    <a:pos x="25" y="15"/>
                  </a:cxn>
                  <a:cxn ang="0">
                    <a:pos x="20" y="35"/>
                  </a:cxn>
                </a:cxnLst>
                <a:rect l="0" t="0" r="r" b="b"/>
                <a:pathLst>
                  <a:path w="29" h="37">
                    <a:moveTo>
                      <a:pt x="20" y="35"/>
                    </a:moveTo>
                    <a:cubicBezTo>
                      <a:pt x="14" y="37"/>
                      <a:pt x="7" y="32"/>
                      <a:pt x="3" y="22"/>
                    </a:cubicBezTo>
                    <a:cubicBezTo>
                      <a:pt x="0" y="13"/>
                      <a:pt x="2" y="4"/>
                      <a:pt x="8" y="2"/>
                    </a:cubicBezTo>
                    <a:cubicBezTo>
                      <a:pt x="14" y="0"/>
                      <a:pt x="22" y="6"/>
                      <a:pt x="25" y="15"/>
                    </a:cubicBezTo>
                    <a:cubicBezTo>
                      <a:pt x="29" y="24"/>
                      <a:pt x="27" y="33"/>
                      <a:pt x="20" y="35"/>
                    </a:cubicBezTo>
                    <a:close/>
                  </a:path>
                </a:pathLst>
              </a:custGeom>
              <a:solidFill>
                <a:srgbClr val="D499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9" name="Freeform 748"/>
              <p:cNvSpPr>
                <a:spLocks/>
              </p:cNvSpPr>
              <p:nvPr/>
            </p:nvSpPr>
            <p:spPr bwMode="auto">
              <a:xfrm>
                <a:off x="7256540" y="4092150"/>
                <a:ext cx="59955" cy="64402"/>
              </a:xfrm>
              <a:custGeom>
                <a:avLst/>
                <a:gdLst/>
                <a:ahLst/>
                <a:cxnLst>
                  <a:cxn ang="0">
                    <a:pos x="18" y="27"/>
                  </a:cxn>
                  <a:cxn ang="0">
                    <a:pos x="3" y="18"/>
                  </a:cxn>
                  <a:cxn ang="0">
                    <a:pos x="9" y="2"/>
                  </a:cxn>
                  <a:cxn ang="0">
                    <a:pos x="25" y="11"/>
                  </a:cxn>
                  <a:cxn ang="0">
                    <a:pos x="18" y="27"/>
                  </a:cxn>
                </a:cxnLst>
                <a:rect l="0" t="0" r="r" b="b"/>
                <a:pathLst>
                  <a:path w="27" h="29">
                    <a:moveTo>
                      <a:pt x="18" y="27"/>
                    </a:moveTo>
                    <a:cubicBezTo>
                      <a:pt x="12" y="29"/>
                      <a:pt x="5" y="25"/>
                      <a:pt x="3" y="18"/>
                    </a:cubicBezTo>
                    <a:cubicBezTo>
                      <a:pt x="0" y="12"/>
                      <a:pt x="3" y="4"/>
                      <a:pt x="9" y="2"/>
                    </a:cubicBezTo>
                    <a:cubicBezTo>
                      <a:pt x="15" y="0"/>
                      <a:pt x="22" y="4"/>
                      <a:pt x="25" y="11"/>
                    </a:cubicBezTo>
                    <a:cubicBezTo>
                      <a:pt x="27" y="18"/>
                      <a:pt x="24" y="25"/>
                      <a:pt x="18" y="27"/>
                    </a:cubicBezTo>
                    <a:close/>
                  </a:path>
                </a:pathLst>
              </a:custGeom>
              <a:solidFill>
                <a:srgbClr val="D4991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0" name="Freeform 749"/>
              <p:cNvSpPr>
                <a:spLocks/>
              </p:cNvSpPr>
              <p:nvPr/>
            </p:nvSpPr>
            <p:spPr bwMode="auto">
              <a:xfrm>
                <a:off x="7276525" y="4189863"/>
                <a:ext cx="48852" cy="57739"/>
              </a:xfrm>
              <a:custGeom>
                <a:avLst/>
                <a:gdLst/>
                <a:ahLst/>
                <a:cxnLst>
                  <a:cxn ang="0">
                    <a:pos x="17" y="25"/>
                  </a:cxn>
                  <a:cxn ang="0">
                    <a:pos x="22" y="15"/>
                  </a:cxn>
                  <a:cxn ang="0">
                    <a:pos x="19" y="5"/>
                  </a:cxn>
                  <a:cxn ang="0">
                    <a:pos x="9" y="1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12" y="5"/>
                  </a:cxn>
                  <a:cxn ang="0">
                    <a:pos x="18" y="11"/>
                  </a:cxn>
                  <a:cxn ang="0">
                    <a:pos x="17" y="23"/>
                  </a:cxn>
                  <a:cxn ang="0">
                    <a:pos x="17" y="25"/>
                  </a:cxn>
                </a:cxnLst>
                <a:rect l="0" t="0" r="r" b="b"/>
                <a:pathLst>
                  <a:path w="22" h="26">
                    <a:moveTo>
                      <a:pt x="17" y="25"/>
                    </a:moveTo>
                    <a:cubicBezTo>
                      <a:pt x="19" y="25"/>
                      <a:pt x="22" y="20"/>
                      <a:pt x="22" y="15"/>
                    </a:cubicBezTo>
                    <a:cubicBezTo>
                      <a:pt x="22" y="11"/>
                      <a:pt x="22" y="8"/>
                      <a:pt x="19" y="5"/>
                    </a:cubicBezTo>
                    <a:cubicBezTo>
                      <a:pt x="16" y="2"/>
                      <a:pt x="12" y="0"/>
                      <a:pt x="9" y="1"/>
                    </a:cubicBezTo>
                    <a:cubicBezTo>
                      <a:pt x="6" y="2"/>
                      <a:pt x="0" y="5"/>
                      <a:pt x="0" y="6"/>
                    </a:cubicBezTo>
                    <a:cubicBezTo>
                      <a:pt x="0" y="8"/>
                      <a:pt x="2" y="10"/>
                      <a:pt x="2" y="9"/>
                    </a:cubicBezTo>
                    <a:cubicBezTo>
                      <a:pt x="3" y="9"/>
                      <a:pt x="9" y="4"/>
                      <a:pt x="12" y="5"/>
                    </a:cubicBezTo>
                    <a:cubicBezTo>
                      <a:pt x="15" y="6"/>
                      <a:pt x="18" y="8"/>
                      <a:pt x="18" y="11"/>
                    </a:cubicBezTo>
                    <a:cubicBezTo>
                      <a:pt x="19" y="14"/>
                      <a:pt x="18" y="21"/>
                      <a:pt x="17" y="23"/>
                    </a:cubicBezTo>
                    <a:cubicBezTo>
                      <a:pt x="15" y="26"/>
                      <a:pt x="16" y="25"/>
                      <a:pt x="17" y="25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1" name="Freeform 750"/>
              <p:cNvSpPr>
                <a:spLocks noEditPoints="1"/>
              </p:cNvSpPr>
              <p:nvPr/>
            </p:nvSpPr>
            <p:spPr bwMode="auto">
              <a:xfrm>
                <a:off x="7356465" y="4025528"/>
                <a:ext cx="284231" cy="552966"/>
              </a:xfrm>
              <a:custGeom>
                <a:avLst/>
                <a:gdLst/>
                <a:ahLst/>
                <a:cxnLst>
                  <a:cxn ang="0">
                    <a:pos x="111" y="101"/>
                  </a:cxn>
                  <a:cxn ang="0">
                    <a:pos x="97" y="73"/>
                  </a:cxn>
                  <a:cxn ang="0">
                    <a:pos x="80" y="43"/>
                  </a:cxn>
                  <a:cxn ang="0">
                    <a:pos x="53" y="27"/>
                  </a:cxn>
                  <a:cxn ang="0">
                    <a:pos x="59" y="20"/>
                  </a:cxn>
                  <a:cxn ang="0">
                    <a:pos x="62" y="11"/>
                  </a:cxn>
                  <a:cxn ang="0">
                    <a:pos x="25" y="26"/>
                  </a:cxn>
                  <a:cxn ang="0">
                    <a:pos x="50" y="62"/>
                  </a:cxn>
                  <a:cxn ang="0">
                    <a:pos x="69" y="94"/>
                  </a:cxn>
                  <a:cxn ang="0">
                    <a:pos x="74" y="149"/>
                  </a:cxn>
                  <a:cxn ang="0">
                    <a:pos x="54" y="187"/>
                  </a:cxn>
                  <a:cxn ang="0">
                    <a:pos x="9" y="217"/>
                  </a:cxn>
                  <a:cxn ang="0">
                    <a:pos x="6" y="242"/>
                  </a:cxn>
                  <a:cxn ang="0">
                    <a:pos x="30" y="242"/>
                  </a:cxn>
                  <a:cxn ang="0">
                    <a:pos x="45" y="246"/>
                  </a:cxn>
                  <a:cxn ang="0">
                    <a:pos x="72" y="227"/>
                  </a:cxn>
                  <a:cxn ang="0">
                    <a:pos x="90" y="193"/>
                  </a:cxn>
                  <a:cxn ang="0">
                    <a:pos x="108" y="166"/>
                  </a:cxn>
                  <a:cxn ang="0">
                    <a:pos x="115" y="126"/>
                  </a:cxn>
                  <a:cxn ang="0">
                    <a:pos x="121" y="123"/>
                  </a:cxn>
                  <a:cxn ang="0">
                    <a:pos x="124" y="113"/>
                  </a:cxn>
                  <a:cxn ang="0">
                    <a:pos x="95" y="88"/>
                  </a:cxn>
                  <a:cxn ang="0">
                    <a:pos x="79" y="39"/>
                  </a:cxn>
                  <a:cxn ang="0">
                    <a:pos x="76" y="33"/>
                  </a:cxn>
                  <a:cxn ang="0">
                    <a:pos x="109" y="116"/>
                  </a:cxn>
                  <a:cxn ang="0">
                    <a:pos x="71" y="39"/>
                  </a:cxn>
                  <a:cxn ang="0">
                    <a:pos x="76" y="61"/>
                  </a:cxn>
                  <a:cxn ang="0">
                    <a:pos x="107" y="164"/>
                  </a:cxn>
                  <a:cxn ang="0">
                    <a:pos x="96" y="148"/>
                  </a:cxn>
                  <a:cxn ang="0">
                    <a:pos x="37" y="11"/>
                  </a:cxn>
                  <a:cxn ang="0">
                    <a:pos x="96" y="155"/>
                  </a:cxn>
                  <a:cxn ang="0">
                    <a:pos x="94" y="155"/>
                  </a:cxn>
                  <a:cxn ang="0">
                    <a:pos x="98" y="172"/>
                  </a:cxn>
                  <a:cxn ang="0">
                    <a:pos x="36" y="27"/>
                  </a:cxn>
                  <a:cxn ang="0">
                    <a:pos x="72" y="177"/>
                  </a:cxn>
                  <a:cxn ang="0">
                    <a:pos x="82" y="201"/>
                  </a:cxn>
                  <a:cxn ang="0">
                    <a:pos x="82" y="201"/>
                  </a:cxn>
                  <a:cxn ang="0">
                    <a:pos x="74" y="202"/>
                  </a:cxn>
                  <a:cxn ang="0">
                    <a:pos x="52" y="239"/>
                  </a:cxn>
                  <a:cxn ang="0">
                    <a:pos x="41" y="199"/>
                  </a:cxn>
                  <a:cxn ang="0">
                    <a:pos x="46" y="233"/>
                  </a:cxn>
                  <a:cxn ang="0">
                    <a:pos x="20" y="209"/>
                  </a:cxn>
                  <a:cxn ang="0">
                    <a:pos x="29" y="229"/>
                  </a:cxn>
                  <a:cxn ang="0">
                    <a:pos x="15" y="240"/>
                  </a:cxn>
                  <a:cxn ang="0">
                    <a:pos x="10" y="240"/>
                  </a:cxn>
                </a:cxnLst>
                <a:rect l="0" t="0" r="r" b="b"/>
                <a:pathLst>
                  <a:path w="128" h="249">
                    <a:moveTo>
                      <a:pt x="124" y="113"/>
                    </a:moveTo>
                    <a:cubicBezTo>
                      <a:pt x="127" y="111"/>
                      <a:pt x="124" y="107"/>
                      <a:pt x="125" y="104"/>
                    </a:cubicBezTo>
                    <a:cubicBezTo>
                      <a:pt x="121" y="102"/>
                      <a:pt x="116" y="102"/>
                      <a:pt x="111" y="101"/>
                    </a:cubicBezTo>
                    <a:cubicBezTo>
                      <a:pt x="115" y="90"/>
                      <a:pt x="102" y="78"/>
                      <a:pt x="94" y="75"/>
                    </a:cubicBezTo>
                    <a:cubicBezTo>
                      <a:pt x="93" y="69"/>
                      <a:pt x="88" y="61"/>
                      <a:pt x="93" y="58"/>
                    </a:cubicBezTo>
                    <a:cubicBezTo>
                      <a:pt x="98" y="62"/>
                      <a:pt x="95" y="71"/>
                      <a:pt x="97" y="73"/>
                    </a:cubicBezTo>
                    <a:cubicBezTo>
                      <a:pt x="99" y="69"/>
                      <a:pt x="99" y="64"/>
                      <a:pt x="96" y="57"/>
                    </a:cubicBezTo>
                    <a:cubicBezTo>
                      <a:pt x="93" y="56"/>
                      <a:pt x="90" y="54"/>
                      <a:pt x="91" y="50"/>
                    </a:cubicBezTo>
                    <a:cubicBezTo>
                      <a:pt x="87" y="48"/>
                      <a:pt x="84" y="45"/>
                      <a:pt x="80" y="43"/>
                    </a:cubicBezTo>
                    <a:cubicBezTo>
                      <a:pt x="83" y="39"/>
                      <a:pt x="80" y="34"/>
                      <a:pt x="77" y="30"/>
                    </a:cubicBezTo>
                    <a:cubicBezTo>
                      <a:pt x="71" y="29"/>
                      <a:pt x="65" y="28"/>
                      <a:pt x="57" y="30"/>
                    </a:cubicBezTo>
                    <a:cubicBezTo>
                      <a:pt x="56" y="28"/>
                      <a:pt x="54" y="28"/>
                      <a:pt x="53" y="27"/>
                    </a:cubicBezTo>
                    <a:cubicBezTo>
                      <a:pt x="55" y="23"/>
                      <a:pt x="48" y="19"/>
                      <a:pt x="53" y="15"/>
                    </a:cubicBezTo>
                    <a:cubicBezTo>
                      <a:pt x="51" y="15"/>
                      <a:pt x="46" y="13"/>
                      <a:pt x="47" y="11"/>
                    </a:cubicBezTo>
                    <a:cubicBezTo>
                      <a:pt x="53" y="10"/>
                      <a:pt x="56" y="13"/>
                      <a:pt x="59" y="20"/>
                    </a:cubicBezTo>
                    <a:cubicBezTo>
                      <a:pt x="57" y="19"/>
                      <a:pt x="55" y="19"/>
                      <a:pt x="54" y="21"/>
                    </a:cubicBezTo>
                    <a:cubicBezTo>
                      <a:pt x="55" y="25"/>
                      <a:pt x="57" y="24"/>
                      <a:pt x="60" y="24"/>
                    </a:cubicBezTo>
                    <a:cubicBezTo>
                      <a:pt x="64" y="21"/>
                      <a:pt x="60" y="14"/>
                      <a:pt x="62" y="11"/>
                    </a:cubicBezTo>
                    <a:cubicBezTo>
                      <a:pt x="59" y="9"/>
                      <a:pt x="56" y="4"/>
                      <a:pt x="53" y="3"/>
                    </a:cubicBezTo>
                    <a:cubicBezTo>
                      <a:pt x="38" y="0"/>
                      <a:pt x="26" y="10"/>
                      <a:pt x="30" y="24"/>
                    </a:cubicBezTo>
                    <a:cubicBezTo>
                      <a:pt x="28" y="23"/>
                      <a:pt x="26" y="24"/>
                      <a:pt x="25" y="26"/>
                    </a:cubicBezTo>
                    <a:cubicBezTo>
                      <a:pt x="24" y="32"/>
                      <a:pt x="30" y="43"/>
                      <a:pt x="36" y="43"/>
                    </a:cubicBezTo>
                    <a:cubicBezTo>
                      <a:pt x="36" y="50"/>
                      <a:pt x="44" y="51"/>
                      <a:pt x="49" y="53"/>
                    </a:cubicBezTo>
                    <a:cubicBezTo>
                      <a:pt x="47" y="55"/>
                      <a:pt x="49" y="58"/>
                      <a:pt x="50" y="62"/>
                    </a:cubicBezTo>
                    <a:cubicBezTo>
                      <a:pt x="53" y="64"/>
                      <a:pt x="57" y="64"/>
                      <a:pt x="59" y="67"/>
                    </a:cubicBezTo>
                    <a:cubicBezTo>
                      <a:pt x="59" y="72"/>
                      <a:pt x="63" y="74"/>
                      <a:pt x="64" y="77"/>
                    </a:cubicBezTo>
                    <a:cubicBezTo>
                      <a:pt x="63" y="81"/>
                      <a:pt x="65" y="89"/>
                      <a:pt x="69" y="94"/>
                    </a:cubicBezTo>
                    <a:cubicBezTo>
                      <a:pt x="69" y="96"/>
                      <a:pt x="63" y="103"/>
                      <a:pt x="63" y="105"/>
                    </a:cubicBezTo>
                    <a:cubicBezTo>
                      <a:pt x="63" y="113"/>
                      <a:pt x="70" y="118"/>
                      <a:pt x="75" y="123"/>
                    </a:cubicBezTo>
                    <a:cubicBezTo>
                      <a:pt x="71" y="130"/>
                      <a:pt x="74" y="140"/>
                      <a:pt x="74" y="149"/>
                    </a:cubicBezTo>
                    <a:cubicBezTo>
                      <a:pt x="75" y="150"/>
                      <a:pt x="77" y="151"/>
                      <a:pt x="78" y="152"/>
                    </a:cubicBezTo>
                    <a:cubicBezTo>
                      <a:pt x="77" y="154"/>
                      <a:pt x="75" y="156"/>
                      <a:pt x="75" y="159"/>
                    </a:cubicBezTo>
                    <a:cubicBezTo>
                      <a:pt x="59" y="164"/>
                      <a:pt x="59" y="176"/>
                      <a:pt x="54" y="187"/>
                    </a:cubicBezTo>
                    <a:cubicBezTo>
                      <a:pt x="51" y="185"/>
                      <a:pt x="47" y="186"/>
                      <a:pt x="44" y="186"/>
                    </a:cubicBezTo>
                    <a:cubicBezTo>
                      <a:pt x="39" y="192"/>
                      <a:pt x="31" y="197"/>
                      <a:pt x="30" y="205"/>
                    </a:cubicBezTo>
                    <a:cubicBezTo>
                      <a:pt x="17" y="194"/>
                      <a:pt x="15" y="211"/>
                      <a:pt x="9" y="217"/>
                    </a:cubicBezTo>
                    <a:cubicBezTo>
                      <a:pt x="9" y="219"/>
                      <a:pt x="13" y="221"/>
                      <a:pt x="11" y="222"/>
                    </a:cubicBezTo>
                    <a:cubicBezTo>
                      <a:pt x="4" y="221"/>
                      <a:pt x="3" y="228"/>
                      <a:pt x="1" y="231"/>
                    </a:cubicBezTo>
                    <a:cubicBezTo>
                      <a:pt x="2" y="236"/>
                      <a:pt x="4" y="239"/>
                      <a:pt x="6" y="242"/>
                    </a:cubicBezTo>
                    <a:cubicBezTo>
                      <a:pt x="13" y="242"/>
                      <a:pt x="17" y="249"/>
                      <a:pt x="24" y="249"/>
                    </a:cubicBezTo>
                    <a:cubicBezTo>
                      <a:pt x="26" y="244"/>
                      <a:pt x="16" y="245"/>
                      <a:pt x="18" y="240"/>
                    </a:cubicBezTo>
                    <a:cubicBezTo>
                      <a:pt x="23" y="239"/>
                      <a:pt x="27" y="246"/>
                      <a:pt x="30" y="242"/>
                    </a:cubicBezTo>
                    <a:cubicBezTo>
                      <a:pt x="26" y="242"/>
                      <a:pt x="20" y="237"/>
                      <a:pt x="22" y="232"/>
                    </a:cubicBezTo>
                    <a:cubicBezTo>
                      <a:pt x="23" y="231"/>
                      <a:pt x="24" y="231"/>
                      <a:pt x="25" y="231"/>
                    </a:cubicBezTo>
                    <a:cubicBezTo>
                      <a:pt x="31" y="236"/>
                      <a:pt x="39" y="240"/>
                      <a:pt x="45" y="246"/>
                    </a:cubicBezTo>
                    <a:cubicBezTo>
                      <a:pt x="50" y="246"/>
                      <a:pt x="55" y="246"/>
                      <a:pt x="61" y="243"/>
                    </a:cubicBezTo>
                    <a:cubicBezTo>
                      <a:pt x="63" y="239"/>
                      <a:pt x="68" y="235"/>
                      <a:pt x="68" y="230"/>
                    </a:cubicBezTo>
                    <a:cubicBezTo>
                      <a:pt x="70" y="229"/>
                      <a:pt x="71" y="228"/>
                      <a:pt x="72" y="227"/>
                    </a:cubicBezTo>
                    <a:cubicBezTo>
                      <a:pt x="71" y="223"/>
                      <a:pt x="68" y="224"/>
                      <a:pt x="67" y="222"/>
                    </a:cubicBezTo>
                    <a:cubicBezTo>
                      <a:pt x="70" y="217"/>
                      <a:pt x="77" y="217"/>
                      <a:pt x="82" y="214"/>
                    </a:cubicBezTo>
                    <a:cubicBezTo>
                      <a:pt x="90" y="211"/>
                      <a:pt x="96" y="199"/>
                      <a:pt x="90" y="193"/>
                    </a:cubicBezTo>
                    <a:cubicBezTo>
                      <a:pt x="92" y="192"/>
                      <a:pt x="93" y="190"/>
                      <a:pt x="95" y="189"/>
                    </a:cubicBezTo>
                    <a:cubicBezTo>
                      <a:pt x="94" y="181"/>
                      <a:pt x="101" y="180"/>
                      <a:pt x="106" y="178"/>
                    </a:cubicBezTo>
                    <a:cubicBezTo>
                      <a:pt x="108" y="175"/>
                      <a:pt x="107" y="170"/>
                      <a:pt x="108" y="166"/>
                    </a:cubicBezTo>
                    <a:cubicBezTo>
                      <a:pt x="112" y="165"/>
                      <a:pt x="113" y="163"/>
                      <a:pt x="116" y="162"/>
                    </a:cubicBezTo>
                    <a:cubicBezTo>
                      <a:pt x="118" y="156"/>
                      <a:pt x="113" y="151"/>
                      <a:pt x="109" y="148"/>
                    </a:cubicBezTo>
                    <a:cubicBezTo>
                      <a:pt x="108" y="139"/>
                      <a:pt x="114" y="134"/>
                      <a:pt x="115" y="126"/>
                    </a:cubicBezTo>
                    <a:cubicBezTo>
                      <a:pt x="117" y="132"/>
                      <a:pt x="112" y="134"/>
                      <a:pt x="114" y="139"/>
                    </a:cubicBezTo>
                    <a:cubicBezTo>
                      <a:pt x="123" y="132"/>
                      <a:pt x="113" y="121"/>
                      <a:pt x="112" y="112"/>
                    </a:cubicBezTo>
                    <a:cubicBezTo>
                      <a:pt x="117" y="112"/>
                      <a:pt x="122" y="118"/>
                      <a:pt x="121" y="123"/>
                    </a:cubicBezTo>
                    <a:cubicBezTo>
                      <a:pt x="128" y="113"/>
                      <a:pt x="112" y="111"/>
                      <a:pt x="107" y="105"/>
                    </a:cubicBezTo>
                    <a:cubicBezTo>
                      <a:pt x="114" y="102"/>
                      <a:pt x="119" y="102"/>
                      <a:pt x="123" y="105"/>
                    </a:cubicBezTo>
                    <a:cubicBezTo>
                      <a:pt x="125" y="108"/>
                      <a:pt x="124" y="115"/>
                      <a:pt x="124" y="113"/>
                    </a:cubicBezTo>
                    <a:close/>
                    <a:moveTo>
                      <a:pt x="107" y="95"/>
                    </a:moveTo>
                    <a:cubicBezTo>
                      <a:pt x="105" y="98"/>
                      <a:pt x="103" y="102"/>
                      <a:pt x="98" y="103"/>
                    </a:cubicBezTo>
                    <a:cubicBezTo>
                      <a:pt x="98" y="99"/>
                      <a:pt x="95" y="93"/>
                      <a:pt x="95" y="88"/>
                    </a:cubicBezTo>
                    <a:cubicBezTo>
                      <a:pt x="100" y="87"/>
                      <a:pt x="105" y="88"/>
                      <a:pt x="107" y="95"/>
                    </a:cubicBezTo>
                    <a:close/>
                    <a:moveTo>
                      <a:pt x="76" y="33"/>
                    </a:moveTo>
                    <a:cubicBezTo>
                      <a:pt x="77" y="35"/>
                      <a:pt x="78" y="37"/>
                      <a:pt x="79" y="39"/>
                    </a:cubicBezTo>
                    <a:cubicBezTo>
                      <a:pt x="77" y="40"/>
                      <a:pt x="76" y="38"/>
                      <a:pt x="74" y="40"/>
                    </a:cubicBezTo>
                    <a:cubicBezTo>
                      <a:pt x="72" y="35"/>
                      <a:pt x="69" y="33"/>
                      <a:pt x="65" y="33"/>
                    </a:cubicBezTo>
                    <a:cubicBezTo>
                      <a:pt x="67" y="30"/>
                      <a:pt x="74" y="32"/>
                      <a:pt x="76" y="33"/>
                    </a:cubicBezTo>
                    <a:close/>
                    <a:moveTo>
                      <a:pt x="109" y="116"/>
                    </a:moveTo>
                    <a:cubicBezTo>
                      <a:pt x="105" y="116"/>
                      <a:pt x="101" y="112"/>
                      <a:pt x="105" y="109"/>
                    </a:cubicBezTo>
                    <a:cubicBezTo>
                      <a:pt x="107" y="110"/>
                      <a:pt x="107" y="113"/>
                      <a:pt x="109" y="116"/>
                    </a:cubicBezTo>
                    <a:close/>
                    <a:moveTo>
                      <a:pt x="71" y="39"/>
                    </a:moveTo>
                    <a:cubicBezTo>
                      <a:pt x="67" y="38"/>
                      <a:pt x="63" y="39"/>
                      <a:pt x="60" y="35"/>
                    </a:cubicBezTo>
                    <a:cubicBezTo>
                      <a:pt x="64" y="35"/>
                      <a:pt x="68" y="35"/>
                      <a:pt x="71" y="39"/>
                    </a:cubicBezTo>
                    <a:close/>
                    <a:moveTo>
                      <a:pt x="79" y="60"/>
                    </a:moveTo>
                    <a:cubicBezTo>
                      <a:pt x="79" y="61"/>
                      <a:pt x="80" y="62"/>
                      <a:pt x="80" y="64"/>
                    </a:cubicBezTo>
                    <a:cubicBezTo>
                      <a:pt x="79" y="63"/>
                      <a:pt x="77" y="63"/>
                      <a:pt x="76" y="61"/>
                    </a:cubicBezTo>
                    <a:cubicBezTo>
                      <a:pt x="77" y="61"/>
                      <a:pt x="78" y="60"/>
                      <a:pt x="79" y="60"/>
                    </a:cubicBezTo>
                    <a:close/>
                    <a:moveTo>
                      <a:pt x="110" y="156"/>
                    </a:moveTo>
                    <a:cubicBezTo>
                      <a:pt x="111" y="160"/>
                      <a:pt x="108" y="161"/>
                      <a:pt x="107" y="164"/>
                    </a:cubicBezTo>
                    <a:cubicBezTo>
                      <a:pt x="103" y="164"/>
                      <a:pt x="107" y="155"/>
                      <a:pt x="110" y="156"/>
                    </a:cubicBezTo>
                    <a:close/>
                    <a:moveTo>
                      <a:pt x="102" y="143"/>
                    </a:moveTo>
                    <a:cubicBezTo>
                      <a:pt x="103" y="147"/>
                      <a:pt x="99" y="147"/>
                      <a:pt x="96" y="148"/>
                    </a:cubicBezTo>
                    <a:cubicBezTo>
                      <a:pt x="96" y="146"/>
                      <a:pt x="98" y="144"/>
                      <a:pt x="102" y="143"/>
                    </a:cubicBezTo>
                    <a:close/>
                    <a:moveTo>
                      <a:pt x="43" y="5"/>
                    </a:moveTo>
                    <a:cubicBezTo>
                      <a:pt x="42" y="8"/>
                      <a:pt x="41" y="10"/>
                      <a:pt x="37" y="11"/>
                    </a:cubicBezTo>
                    <a:cubicBezTo>
                      <a:pt x="38" y="16"/>
                      <a:pt x="36" y="18"/>
                      <a:pt x="33" y="21"/>
                    </a:cubicBezTo>
                    <a:cubicBezTo>
                      <a:pt x="30" y="15"/>
                      <a:pt x="35" y="5"/>
                      <a:pt x="43" y="5"/>
                    </a:cubicBezTo>
                    <a:close/>
                    <a:moveTo>
                      <a:pt x="96" y="155"/>
                    </a:moveTo>
                    <a:cubicBezTo>
                      <a:pt x="96" y="156"/>
                      <a:pt x="95" y="157"/>
                      <a:pt x="96" y="158"/>
                    </a:cubicBezTo>
                    <a:cubicBezTo>
                      <a:pt x="95" y="158"/>
                      <a:pt x="95" y="158"/>
                      <a:pt x="94" y="157"/>
                    </a:cubicBezTo>
                    <a:cubicBezTo>
                      <a:pt x="94" y="157"/>
                      <a:pt x="94" y="156"/>
                      <a:pt x="94" y="155"/>
                    </a:cubicBezTo>
                    <a:cubicBezTo>
                      <a:pt x="94" y="155"/>
                      <a:pt x="95" y="155"/>
                      <a:pt x="96" y="155"/>
                    </a:cubicBezTo>
                    <a:close/>
                    <a:moveTo>
                      <a:pt x="101" y="169"/>
                    </a:moveTo>
                    <a:cubicBezTo>
                      <a:pt x="100" y="170"/>
                      <a:pt x="100" y="173"/>
                      <a:pt x="98" y="172"/>
                    </a:cubicBezTo>
                    <a:cubicBezTo>
                      <a:pt x="97" y="170"/>
                      <a:pt x="99" y="169"/>
                      <a:pt x="101" y="169"/>
                    </a:cubicBezTo>
                    <a:close/>
                    <a:moveTo>
                      <a:pt x="34" y="23"/>
                    </a:moveTo>
                    <a:cubicBezTo>
                      <a:pt x="36" y="22"/>
                      <a:pt x="36" y="26"/>
                      <a:pt x="36" y="27"/>
                    </a:cubicBezTo>
                    <a:cubicBezTo>
                      <a:pt x="33" y="27"/>
                      <a:pt x="35" y="24"/>
                      <a:pt x="34" y="23"/>
                    </a:cubicBezTo>
                    <a:close/>
                    <a:moveTo>
                      <a:pt x="74" y="171"/>
                    </a:moveTo>
                    <a:cubicBezTo>
                      <a:pt x="75" y="174"/>
                      <a:pt x="72" y="175"/>
                      <a:pt x="72" y="177"/>
                    </a:cubicBezTo>
                    <a:cubicBezTo>
                      <a:pt x="70" y="177"/>
                      <a:pt x="68" y="176"/>
                      <a:pt x="65" y="178"/>
                    </a:cubicBezTo>
                    <a:cubicBezTo>
                      <a:pt x="64" y="173"/>
                      <a:pt x="70" y="169"/>
                      <a:pt x="74" y="171"/>
                    </a:cubicBezTo>
                    <a:close/>
                    <a:moveTo>
                      <a:pt x="82" y="201"/>
                    </a:moveTo>
                    <a:cubicBezTo>
                      <a:pt x="82" y="202"/>
                      <a:pt x="82" y="202"/>
                      <a:pt x="83" y="203"/>
                    </a:cubicBezTo>
                    <a:cubicBezTo>
                      <a:pt x="81" y="204"/>
                      <a:pt x="80" y="202"/>
                      <a:pt x="80" y="201"/>
                    </a:cubicBezTo>
                    <a:cubicBezTo>
                      <a:pt x="81" y="201"/>
                      <a:pt x="81" y="201"/>
                      <a:pt x="82" y="201"/>
                    </a:cubicBezTo>
                    <a:close/>
                    <a:moveTo>
                      <a:pt x="74" y="202"/>
                    </a:moveTo>
                    <a:cubicBezTo>
                      <a:pt x="74" y="203"/>
                      <a:pt x="73" y="204"/>
                      <a:pt x="70" y="205"/>
                    </a:cubicBezTo>
                    <a:cubicBezTo>
                      <a:pt x="69" y="201"/>
                      <a:pt x="72" y="202"/>
                      <a:pt x="74" y="202"/>
                    </a:cubicBezTo>
                    <a:close/>
                    <a:moveTo>
                      <a:pt x="65" y="231"/>
                    </a:moveTo>
                    <a:cubicBezTo>
                      <a:pt x="66" y="241"/>
                      <a:pt x="45" y="247"/>
                      <a:pt x="42" y="237"/>
                    </a:cubicBezTo>
                    <a:cubicBezTo>
                      <a:pt x="43" y="233"/>
                      <a:pt x="48" y="240"/>
                      <a:pt x="52" y="239"/>
                    </a:cubicBezTo>
                    <a:cubicBezTo>
                      <a:pt x="58" y="238"/>
                      <a:pt x="59" y="232"/>
                      <a:pt x="65" y="231"/>
                    </a:cubicBezTo>
                    <a:close/>
                    <a:moveTo>
                      <a:pt x="48" y="191"/>
                    </a:moveTo>
                    <a:cubicBezTo>
                      <a:pt x="46" y="194"/>
                      <a:pt x="45" y="199"/>
                      <a:pt x="41" y="199"/>
                    </a:cubicBezTo>
                    <a:cubicBezTo>
                      <a:pt x="42" y="195"/>
                      <a:pt x="44" y="193"/>
                      <a:pt x="48" y="191"/>
                    </a:cubicBezTo>
                    <a:close/>
                    <a:moveTo>
                      <a:pt x="58" y="231"/>
                    </a:moveTo>
                    <a:cubicBezTo>
                      <a:pt x="57" y="236"/>
                      <a:pt x="49" y="237"/>
                      <a:pt x="46" y="233"/>
                    </a:cubicBezTo>
                    <a:cubicBezTo>
                      <a:pt x="48" y="230"/>
                      <a:pt x="54" y="233"/>
                      <a:pt x="58" y="231"/>
                    </a:cubicBezTo>
                    <a:close/>
                    <a:moveTo>
                      <a:pt x="26" y="210"/>
                    </a:moveTo>
                    <a:cubicBezTo>
                      <a:pt x="24" y="210"/>
                      <a:pt x="22" y="209"/>
                      <a:pt x="20" y="209"/>
                    </a:cubicBezTo>
                    <a:cubicBezTo>
                      <a:pt x="21" y="206"/>
                      <a:pt x="25" y="207"/>
                      <a:pt x="26" y="210"/>
                    </a:cubicBezTo>
                    <a:close/>
                    <a:moveTo>
                      <a:pt x="33" y="232"/>
                    </a:moveTo>
                    <a:cubicBezTo>
                      <a:pt x="31" y="234"/>
                      <a:pt x="31" y="230"/>
                      <a:pt x="29" y="229"/>
                    </a:cubicBezTo>
                    <a:cubicBezTo>
                      <a:pt x="29" y="227"/>
                      <a:pt x="33" y="230"/>
                      <a:pt x="33" y="232"/>
                    </a:cubicBezTo>
                    <a:close/>
                    <a:moveTo>
                      <a:pt x="18" y="235"/>
                    </a:moveTo>
                    <a:cubicBezTo>
                      <a:pt x="18" y="237"/>
                      <a:pt x="18" y="239"/>
                      <a:pt x="15" y="240"/>
                    </a:cubicBezTo>
                    <a:cubicBezTo>
                      <a:pt x="15" y="239"/>
                      <a:pt x="14" y="239"/>
                      <a:pt x="13" y="237"/>
                    </a:cubicBezTo>
                    <a:cubicBezTo>
                      <a:pt x="16" y="237"/>
                      <a:pt x="16" y="237"/>
                      <a:pt x="18" y="235"/>
                    </a:cubicBezTo>
                    <a:close/>
                    <a:moveTo>
                      <a:pt x="10" y="240"/>
                    </a:moveTo>
                    <a:cubicBezTo>
                      <a:pt x="3" y="242"/>
                      <a:pt x="0" y="219"/>
                      <a:pt x="12" y="225"/>
                    </a:cubicBezTo>
                    <a:cubicBezTo>
                      <a:pt x="7" y="227"/>
                      <a:pt x="6" y="235"/>
                      <a:pt x="10" y="240"/>
                    </a:cubicBez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2" name="Freeform 751"/>
              <p:cNvSpPr>
                <a:spLocks/>
              </p:cNvSpPr>
              <p:nvPr/>
            </p:nvSpPr>
            <p:spPr bwMode="auto">
              <a:xfrm>
                <a:off x="7106653" y="4318667"/>
                <a:ext cx="75499" cy="77726"/>
              </a:xfrm>
              <a:custGeom>
                <a:avLst/>
                <a:gdLst/>
                <a:ahLst/>
                <a:cxnLst>
                  <a:cxn ang="0">
                    <a:pos x="27" y="30"/>
                  </a:cxn>
                  <a:cxn ang="0">
                    <a:pos x="11" y="34"/>
                  </a:cxn>
                  <a:cxn ang="0">
                    <a:pos x="2" y="22"/>
                  </a:cxn>
                  <a:cxn ang="0">
                    <a:pos x="1" y="7"/>
                  </a:cxn>
                  <a:cxn ang="0">
                    <a:pos x="17" y="2"/>
                  </a:cxn>
                  <a:cxn ang="0">
                    <a:pos x="28" y="13"/>
                  </a:cxn>
                  <a:cxn ang="0">
                    <a:pos x="27" y="30"/>
                  </a:cxn>
                </a:cxnLst>
                <a:rect l="0" t="0" r="r" b="b"/>
                <a:pathLst>
                  <a:path w="34" h="35">
                    <a:moveTo>
                      <a:pt x="27" y="30"/>
                    </a:moveTo>
                    <a:cubicBezTo>
                      <a:pt x="24" y="31"/>
                      <a:pt x="14" y="35"/>
                      <a:pt x="11" y="34"/>
                    </a:cubicBezTo>
                    <a:cubicBezTo>
                      <a:pt x="7" y="32"/>
                      <a:pt x="4" y="27"/>
                      <a:pt x="2" y="22"/>
                    </a:cubicBezTo>
                    <a:cubicBezTo>
                      <a:pt x="1" y="18"/>
                      <a:pt x="0" y="11"/>
                      <a:pt x="1" y="7"/>
                    </a:cubicBezTo>
                    <a:cubicBezTo>
                      <a:pt x="2" y="4"/>
                      <a:pt x="13" y="3"/>
                      <a:pt x="17" y="2"/>
                    </a:cubicBezTo>
                    <a:cubicBezTo>
                      <a:pt x="24" y="0"/>
                      <a:pt x="25" y="5"/>
                      <a:pt x="28" y="13"/>
                    </a:cubicBezTo>
                    <a:cubicBezTo>
                      <a:pt x="31" y="22"/>
                      <a:pt x="34" y="27"/>
                      <a:pt x="27" y="30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63" name="Group 431"/>
            <p:cNvGrpSpPr/>
            <p:nvPr/>
          </p:nvGrpSpPr>
          <p:grpSpPr>
            <a:xfrm rot="19800000">
              <a:off x="4788778" y="1476612"/>
              <a:ext cx="1535581" cy="1888168"/>
              <a:chOff x="5256929" y="1451684"/>
              <a:chExt cx="1083632" cy="1332447"/>
            </a:xfrm>
          </p:grpSpPr>
          <p:sp>
            <p:nvSpPr>
              <p:cNvPr id="664" name="Freeform 607"/>
              <p:cNvSpPr>
                <a:spLocks/>
              </p:cNvSpPr>
              <p:nvPr/>
            </p:nvSpPr>
            <p:spPr bwMode="auto">
              <a:xfrm>
                <a:off x="5488977" y="1591591"/>
                <a:ext cx="310878" cy="186543"/>
              </a:xfrm>
              <a:custGeom>
                <a:avLst/>
                <a:gdLst/>
                <a:ahLst/>
                <a:cxnLst>
                  <a:cxn ang="0">
                    <a:pos x="115" y="16"/>
                  </a:cxn>
                  <a:cxn ang="0">
                    <a:pos x="63" y="2"/>
                  </a:cxn>
                  <a:cxn ang="0">
                    <a:pos x="13" y="16"/>
                  </a:cxn>
                  <a:cxn ang="0">
                    <a:pos x="4" y="30"/>
                  </a:cxn>
                  <a:cxn ang="0">
                    <a:pos x="12" y="30"/>
                  </a:cxn>
                  <a:cxn ang="0">
                    <a:pos x="7" y="35"/>
                  </a:cxn>
                  <a:cxn ang="0">
                    <a:pos x="15" y="37"/>
                  </a:cxn>
                  <a:cxn ang="0">
                    <a:pos x="10" y="42"/>
                  </a:cxn>
                  <a:cxn ang="0">
                    <a:pos x="38" y="35"/>
                  </a:cxn>
                  <a:cxn ang="0">
                    <a:pos x="20" y="46"/>
                  </a:cxn>
                  <a:cxn ang="0">
                    <a:pos x="21" y="52"/>
                  </a:cxn>
                  <a:cxn ang="0">
                    <a:pos x="33" y="52"/>
                  </a:cxn>
                  <a:cxn ang="0">
                    <a:pos x="28" y="59"/>
                  </a:cxn>
                  <a:cxn ang="0">
                    <a:pos x="35" y="62"/>
                  </a:cxn>
                  <a:cxn ang="0">
                    <a:pos x="37" y="67"/>
                  </a:cxn>
                  <a:cxn ang="0">
                    <a:pos x="46" y="68"/>
                  </a:cxn>
                  <a:cxn ang="0">
                    <a:pos x="63" y="67"/>
                  </a:cxn>
                  <a:cxn ang="0">
                    <a:pos x="48" y="76"/>
                  </a:cxn>
                  <a:cxn ang="0">
                    <a:pos x="46" y="80"/>
                  </a:cxn>
                  <a:cxn ang="0">
                    <a:pos x="55" y="79"/>
                  </a:cxn>
                  <a:cxn ang="0">
                    <a:pos x="92" y="68"/>
                  </a:cxn>
                  <a:cxn ang="0">
                    <a:pos x="125" y="38"/>
                  </a:cxn>
                  <a:cxn ang="0">
                    <a:pos x="139" y="23"/>
                  </a:cxn>
                  <a:cxn ang="0">
                    <a:pos x="115" y="16"/>
                  </a:cxn>
                </a:cxnLst>
                <a:rect l="0" t="0" r="r" b="b"/>
                <a:pathLst>
                  <a:path w="140" h="84">
                    <a:moveTo>
                      <a:pt x="115" y="16"/>
                    </a:moveTo>
                    <a:cubicBezTo>
                      <a:pt x="115" y="16"/>
                      <a:pt x="92" y="0"/>
                      <a:pt x="63" y="2"/>
                    </a:cubicBezTo>
                    <a:cubicBezTo>
                      <a:pt x="33" y="3"/>
                      <a:pt x="26" y="6"/>
                      <a:pt x="13" y="16"/>
                    </a:cubicBezTo>
                    <a:cubicBezTo>
                      <a:pt x="0" y="25"/>
                      <a:pt x="4" y="30"/>
                      <a:pt x="4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32" y="34"/>
                      <a:pt x="38" y="35"/>
                    </a:cubicBezTo>
                    <a:cubicBezTo>
                      <a:pt x="43" y="35"/>
                      <a:pt x="26" y="44"/>
                      <a:pt x="20" y="46"/>
                    </a:cubicBezTo>
                    <a:cubicBezTo>
                      <a:pt x="14" y="48"/>
                      <a:pt x="18" y="53"/>
                      <a:pt x="21" y="52"/>
                    </a:cubicBezTo>
                    <a:cubicBezTo>
                      <a:pt x="24" y="51"/>
                      <a:pt x="29" y="53"/>
                      <a:pt x="33" y="52"/>
                    </a:cubicBezTo>
                    <a:cubicBezTo>
                      <a:pt x="37" y="51"/>
                      <a:pt x="28" y="59"/>
                      <a:pt x="28" y="59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27" y="72"/>
                      <a:pt x="46" y="68"/>
                    </a:cubicBezTo>
                    <a:cubicBezTo>
                      <a:pt x="66" y="64"/>
                      <a:pt x="63" y="67"/>
                      <a:pt x="63" y="67"/>
                    </a:cubicBezTo>
                    <a:cubicBezTo>
                      <a:pt x="63" y="67"/>
                      <a:pt x="53" y="75"/>
                      <a:pt x="48" y="76"/>
                    </a:cubicBezTo>
                    <a:cubicBezTo>
                      <a:pt x="44" y="78"/>
                      <a:pt x="46" y="80"/>
                      <a:pt x="46" y="80"/>
                    </a:cubicBezTo>
                    <a:cubicBezTo>
                      <a:pt x="46" y="80"/>
                      <a:pt x="43" y="84"/>
                      <a:pt x="55" y="79"/>
                    </a:cubicBezTo>
                    <a:cubicBezTo>
                      <a:pt x="66" y="74"/>
                      <a:pt x="75" y="74"/>
                      <a:pt x="92" y="68"/>
                    </a:cubicBezTo>
                    <a:cubicBezTo>
                      <a:pt x="108" y="61"/>
                      <a:pt x="122" y="43"/>
                      <a:pt x="125" y="38"/>
                    </a:cubicBezTo>
                    <a:cubicBezTo>
                      <a:pt x="129" y="34"/>
                      <a:pt x="140" y="28"/>
                      <a:pt x="139" y="23"/>
                    </a:cubicBezTo>
                    <a:cubicBezTo>
                      <a:pt x="137" y="19"/>
                      <a:pt x="127" y="13"/>
                      <a:pt x="115" y="16"/>
                    </a:cubicBezTo>
                    <a:close/>
                  </a:path>
                </a:pathLst>
              </a:custGeom>
              <a:solidFill>
                <a:srgbClr val="3B23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5" name="Freeform 608"/>
              <p:cNvSpPr>
                <a:spLocks/>
              </p:cNvSpPr>
              <p:nvPr/>
            </p:nvSpPr>
            <p:spPr bwMode="auto">
              <a:xfrm>
                <a:off x="6126277" y="1895833"/>
                <a:ext cx="198740" cy="277593"/>
              </a:xfrm>
              <a:custGeom>
                <a:avLst/>
                <a:gdLst/>
                <a:ahLst/>
                <a:cxnLst>
                  <a:cxn ang="0">
                    <a:pos x="41" y="15"/>
                  </a:cxn>
                  <a:cxn ang="0">
                    <a:pos x="76" y="52"/>
                  </a:cxn>
                  <a:cxn ang="0">
                    <a:pos x="84" y="106"/>
                  </a:cxn>
                  <a:cxn ang="0">
                    <a:pos x="73" y="122"/>
                  </a:cxn>
                  <a:cxn ang="0">
                    <a:pos x="68" y="113"/>
                  </a:cxn>
                  <a:cxn ang="0">
                    <a:pos x="65" y="120"/>
                  </a:cxn>
                  <a:cxn ang="0">
                    <a:pos x="60" y="113"/>
                  </a:cxn>
                  <a:cxn ang="0">
                    <a:pos x="56" y="119"/>
                  </a:cxn>
                  <a:cxn ang="0">
                    <a:pos x="52" y="88"/>
                  </a:cxn>
                  <a:cxn ang="0">
                    <a:pos x="47" y="110"/>
                  </a:cxn>
                  <a:cxn ang="0">
                    <a:pos x="41" y="112"/>
                  </a:cxn>
                  <a:cxn ang="0">
                    <a:pos x="36" y="100"/>
                  </a:cxn>
                  <a:cxn ang="0">
                    <a:pos x="30" y="107"/>
                  </a:cxn>
                  <a:cxn ang="0">
                    <a:pos x="25" y="101"/>
                  </a:cxn>
                  <a:cxn ang="0">
                    <a:pos x="19" y="101"/>
                  </a:cxn>
                  <a:cxn ang="0">
                    <a:pos x="15" y="92"/>
                  </a:cxn>
                  <a:cxn ang="0">
                    <a:pos x="11" y="76"/>
                  </a:cxn>
                  <a:cxn ang="0">
                    <a:pos x="6" y="94"/>
                  </a:cxn>
                  <a:cxn ang="0">
                    <a:pos x="3" y="97"/>
                  </a:cxn>
                  <a:cxn ang="0">
                    <a:pos x="1" y="89"/>
                  </a:cxn>
                  <a:cxn ang="0">
                    <a:pos x="1" y="52"/>
                  </a:cxn>
                  <a:cxn ang="0">
                    <a:pos x="17" y="16"/>
                  </a:cxn>
                  <a:cxn ang="0">
                    <a:pos x="26" y="0"/>
                  </a:cxn>
                  <a:cxn ang="0">
                    <a:pos x="41" y="15"/>
                  </a:cxn>
                </a:cxnLst>
                <a:rect l="0" t="0" r="r" b="b"/>
                <a:pathLst>
                  <a:path w="89" h="125">
                    <a:moveTo>
                      <a:pt x="41" y="15"/>
                    </a:moveTo>
                    <a:cubicBezTo>
                      <a:pt x="41" y="15"/>
                      <a:pt x="64" y="27"/>
                      <a:pt x="76" y="52"/>
                    </a:cubicBezTo>
                    <a:cubicBezTo>
                      <a:pt x="89" y="81"/>
                      <a:pt x="88" y="89"/>
                      <a:pt x="84" y="106"/>
                    </a:cubicBezTo>
                    <a:cubicBezTo>
                      <a:pt x="80" y="125"/>
                      <a:pt x="73" y="122"/>
                      <a:pt x="73" y="122"/>
                    </a:cubicBezTo>
                    <a:cubicBezTo>
                      <a:pt x="68" y="113"/>
                      <a:pt x="68" y="113"/>
                      <a:pt x="68" y="113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0" y="113"/>
                      <a:pt x="60" y="113"/>
                      <a:pt x="60" y="113"/>
                    </a:cubicBezTo>
                    <a:cubicBezTo>
                      <a:pt x="56" y="119"/>
                      <a:pt x="56" y="119"/>
                      <a:pt x="56" y="119"/>
                    </a:cubicBezTo>
                    <a:cubicBezTo>
                      <a:pt x="56" y="119"/>
                      <a:pt x="55" y="93"/>
                      <a:pt x="52" y="88"/>
                    </a:cubicBezTo>
                    <a:cubicBezTo>
                      <a:pt x="49" y="83"/>
                      <a:pt x="47" y="103"/>
                      <a:pt x="47" y="110"/>
                    </a:cubicBezTo>
                    <a:cubicBezTo>
                      <a:pt x="48" y="117"/>
                      <a:pt x="41" y="115"/>
                      <a:pt x="41" y="112"/>
                    </a:cubicBezTo>
                    <a:cubicBezTo>
                      <a:pt x="40" y="109"/>
                      <a:pt x="37" y="104"/>
                      <a:pt x="36" y="100"/>
                    </a:cubicBezTo>
                    <a:cubicBezTo>
                      <a:pt x="35" y="95"/>
                      <a:pt x="30" y="107"/>
                      <a:pt x="30" y="107"/>
                    </a:cubicBezTo>
                    <a:cubicBezTo>
                      <a:pt x="25" y="101"/>
                      <a:pt x="25" y="101"/>
                      <a:pt x="25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8" y="113"/>
                      <a:pt x="15" y="92"/>
                    </a:cubicBezTo>
                    <a:cubicBezTo>
                      <a:pt x="12" y="73"/>
                      <a:pt x="11" y="76"/>
                      <a:pt x="11" y="76"/>
                    </a:cubicBezTo>
                    <a:cubicBezTo>
                      <a:pt x="11" y="76"/>
                      <a:pt x="6" y="89"/>
                      <a:pt x="6" y="94"/>
                    </a:cubicBezTo>
                    <a:cubicBezTo>
                      <a:pt x="6" y="99"/>
                      <a:pt x="3" y="97"/>
                      <a:pt x="3" y="97"/>
                    </a:cubicBezTo>
                    <a:cubicBezTo>
                      <a:pt x="3" y="97"/>
                      <a:pt x="1" y="101"/>
                      <a:pt x="1" y="89"/>
                    </a:cubicBezTo>
                    <a:cubicBezTo>
                      <a:pt x="2" y="76"/>
                      <a:pt x="0" y="68"/>
                      <a:pt x="1" y="52"/>
                    </a:cubicBezTo>
                    <a:cubicBezTo>
                      <a:pt x="2" y="37"/>
                      <a:pt x="14" y="20"/>
                      <a:pt x="17" y="16"/>
                    </a:cubicBezTo>
                    <a:cubicBezTo>
                      <a:pt x="20" y="11"/>
                      <a:pt x="22" y="1"/>
                      <a:pt x="26" y="0"/>
                    </a:cubicBezTo>
                    <a:cubicBezTo>
                      <a:pt x="30" y="0"/>
                      <a:pt x="40" y="5"/>
                      <a:pt x="41" y="15"/>
                    </a:cubicBezTo>
                    <a:close/>
                  </a:path>
                </a:pathLst>
              </a:custGeom>
              <a:solidFill>
                <a:srgbClr val="3B23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6" name="Freeform 609"/>
              <p:cNvSpPr>
                <a:spLocks/>
              </p:cNvSpPr>
              <p:nvPr/>
            </p:nvSpPr>
            <p:spPr bwMode="auto">
              <a:xfrm>
                <a:off x="5684386" y="1484995"/>
                <a:ext cx="602881" cy="572952"/>
              </a:xfrm>
              <a:custGeom>
                <a:avLst/>
                <a:gdLst/>
                <a:ahLst/>
                <a:cxnLst>
                  <a:cxn ang="0">
                    <a:pos x="240" y="176"/>
                  </a:cxn>
                  <a:cxn ang="0">
                    <a:pos x="90" y="235"/>
                  </a:cxn>
                  <a:cxn ang="0">
                    <a:pos x="65" y="251"/>
                  </a:cxn>
                  <a:cxn ang="0">
                    <a:pos x="63" y="221"/>
                  </a:cxn>
                  <a:cxn ang="0">
                    <a:pos x="1" y="140"/>
                  </a:cxn>
                  <a:cxn ang="0">
                    <a:pos x="40" y="75"/>
                  </a:cxn>
                  <a:cxn ang="0">
                    <a:pos x="89" y="20"/>
                  </a:cxn>
                  <a:cxn ang="0">
                    <a:pos x="197" y="20"/>
                  </a:cxn>
                  <a:cxn ang="0">
                    <a:pos x="240" y="176"/>
                  </a:cxn>
                </a:cxnLst>
                <a:rect l="0" t="0" r="r" b="b"/>
                <a:pathLst>
                  <a:path w="271" h="258">
                    <a:moveTo>
                      <a:pt x="240" y="176"/>
                    </a:moveTo>
                    <a:cubicBezTo>
                      <a:pt x="211" y="232"/>
                      <a:pt x="144" y="258"/>
                      <a:pt x="90" y="235"/>
                    </a:cubicBezTo>
                    <a:cubicBezTo>
                      <a:pt x="88" y="234"/>
                      <a:pt x="87" y="258"/>
                      <a:pt x="65" y="251"/>
                    </a:cubicBezTo>
                    <a:cubicBezTo>
                      <a:pt x="45" y="245"/>
                      <a:pt x="63" y="221"/>
                      <a:pt x="63" y="221"/>
                    </a:cubicBezTo>
                    <a:cubicBezTo>
                      <a:pt x="33" y="202"/>
                      <a:pt x="3" y="175"/>
                      <a:pt x="1" y="140"/>
                    </a:cubicBezTo>
                    <a:cubicBezTo>
                      <a:pt x="0" y="118"/>
                      <a:pt x="10" y="90"/>
                      <a:pt x="40" y="75"/>
                    </a:cubicBezTo>
                    <a:cubicBezTo>
                      <a:pt x="40" y="75"/>
                      <a:pt x="68" y="34"/>
                      <a:pt x="89" y="20"/>
                    </a:cubicBezTo>
                    <a:cubicBezTo>
                      <a:pt x="117" y="0"/>
                      <a:pt x="165" y="4"/>
                      <a:pt x="197" y="20"/>
                    </a:cubicBezTo>
                    <a:cubicBezTo>
                      <a:pt x="251" y="48"/>
                      <a:pt x="271" y="118"/>
                      <a:pt x="240" y="176"/>
                    </a:cubicBezTo>
                    <a:close/>
                  </a:path>
                </a:pathLst>
              </a:custGeom>
              <a:solidFill>
                <a:srgbClr val="E5CA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7" name="Freeform 610"/>
              <p:cNvSpPr>
                <a:spLocks/>
              </p:cNvSpPr>
              <p:nvPr/>
            </p:nvSpPr>
            <p:spPr bwMode="auto">
              <a:xfrm>
                <a:off x="5748783" y="1642668"/>
                <a:ext cx="106587" cy="75505"/>
              </a:xfrm>
              <a:custGeom>
                <a:avLst/>
                <a:gdLst/>
                <a:ahLst/>
                <a:cxnLst>
                  <a:cxn ang="0">
                    <a:pos x="29" y="34"/>
                  </a:cxn>
                  <a:cxn ang="0">
                    <a:pos x="0" y="26"/>
                  </a:cxn>
                  <a:cxn ang="0">
                    <a:pos x="29" y="34"/>
                  </a:cxn>
                </a:cxnLst>
                <a:rect l="0" t="0" r="r" b="b"/>
                <a:pathLst>
                  <a:path w="48" h="34">
                    <a:moveTo>
                      <a:pt x="29" y="34"/>
                    </a:moveTo>
                    <a:cubicBezTo>
                      <a:pt x="20" y="30"/>
                      <a:pt x="11" y="29"/>
                      <a:pt x="0" y="26"/>
                    </a:cubicBezTo>
                    <a:cubicBezTo>
                      <a:pt x="3" y="0"/>
                      <a:pt x="48" y="19"/>
                      <a:pt x="29" y="34"/>
                    </a:cubicBezTo>
                    <a:close/>
                  </a:path>
                </a:pathLst>
              </a:custGeom>
              <a:solidFill>
                <a:srgbClr val="C5946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8" name="Freeform 611"/>
              <p:cNvSpPr>
                <a:spLocks/>
              </p:cNvSpPr>
              <p:nvPr/>
            </p:nvSpPr>
            <p:spPr bwMode="auto">
              <a:xfrm>
                <a:off x="6024132" y="1815886"/>
                <a:ext cx="115469" cy="117700"/>
              </a:xfrm>
              <a:custGeom>
                <a:avLst/>
                <a:gdLst/>
                <a:ahLst/>
                <a:cxnLst>
                  <a:cxn ang="0">
                    <a:pos x="23" y="53"/>
                  </a:cxn>
                  <a:cxn ang="0">
                    <a:pos x="8" y="32"/>
                  </a:cxn>
                  <a:cxn ang="0">
                    <a:pos x="0" y="25"/>
                  </a:cxn>
                  <a:cxn ang="0">
                    <a:pos x="23" y="53"/>
                  </a:cxn>
                </a:cxnLst>
                <a:rect l="0" t="0" r="r" b="b"/>
                <a:pathLst>
                  <a:path w="52" h="53">
                    <a:moveTo>
                      <a:pt x="23" y="53"/>
                    </a:moveTo>
                    <a:cubicBezTo>
                      <a:pt x="20" y="46"/>
                      <a:pt x="16" y="38"/>
                      <a:pt x="8" y="32"/>
                    </a:cubicBezTo>
                    <a:cubicBezTo>
                      <a:pt x="6" y="30"/>
                      <a:pt x="1" y="29"/>
                      <a:pt x="0" y="25"/>
                    </a:cubicBezTo>
                    <a:cubicBezTo>
                      <a:pt x="18" y="0"/>
                      <a:pt x="52" y="41"/>
                      <a:pt x="23" y="53"/>
                    </a:cubicBezTo>
                    <a:close/>
                  </a:path>
                </a:pathLst>
              </a:custGeom>
              <a:solidFill>
                <a:srgbClr val="C5946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9" name="Freeform 612"/>
              <p:cNvSpPr>
                <a:spLocks/>
              </p:cNvSpPr>
              <p:nvPr/>
            </p:nvSpPr>
            <p:spPr bwMode="auto">
              <a:xfrm>
                <a:off x="5806517" y="1764809"/>
                <a:ext cx="188747" cy="14656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9" y="48"/>
                  </a:cxn>
                  <a:cxn ang="0">
                    <a:pos x="67" y="55"/>
                  </a:cxn>
                  <a:cxn ang="0">
                    <a:pos x="85" y="48"/>
                  </a:cxn>
                  <a:cxn ang="0">
                    <a:pos x="38" y="63"/>
                  </a:cxn>
                  <a:cxn ang="0">
                    <a:pos x="1" y="23"/>
                  </a:cxn>
                  <a:cxn ang="0">
                    <a:pos x="2" y="0"/>
                  </a:cxn>
                </a:cxnLst>
                <a:rect l="0" t="0" r="r" b="b"/>
                <a:pathLst>
                  <a:path w="85" h="66">
                    <a:moveTo>
                      <a:pt x="2" y="0"/>
                    </a:moveTo>
                    <a:cubicBezTo>
                      <a:pt x="2" y="16"/>
                      <a:pt x="5" y="37"/>
                      <a:pt x="19" y="48"/>
                    </a:cubicBezTo>
                    <a:cubicBezTo>
                      <a:pt x="35" y="62"/>
                      <a:pt x="52" y="59"/>
                      <a:pt x="67" y="55"/>
                    </a:cubicBezTo>
                    <a:cubicBezTo>
                      <a:pt x="74" y="53"/>
                      <a:pt x="80" y="50"/>
                      <a:pt x="85" y="48"/>
                    </a:cubicBezTo>
                    <a:cubicBezTo>
                      <a:pt x="80" y="55"/>
                      <a:pt x="56" y="66"/>
                      <a:pt x="38" y="63"/>
                    </a:cubicBezTo>
                    <a:cubicBezTo>
                      <a:pt x="15" y="59"/>
                      <a:pt x="2" y="31"/>
                      <a:pt x="1" y="23"/>
                    </a:cubicBezTo>
                    <a:cubicBezTo>
                      <a:pt x="0" y="14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BF87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0" name="Freeform 613"/>
              <p:cNvSpPr>
                <a:spLocks/>
              </p:cNvSpPr>
              <p:nvPr/>
            </p:nvSpPr>
            <p:spPr bwMode="auto">
              <a:xfrm>
                <a:off x="5890898" y="1747043"/>
                <a:ext cx="51073" cy="39973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9" y="18"/>
                  </a:cxn>
                  <a:cxn ang="0">
                    <a:pos x="0" y="7"/>
                  </a:cxn>
                </a:cxnLst>
                <a:rect l="0" t="0" r="r" b="b"/>
                <a:pathLst>
                  <a:path w="23" h="18">
                    <a:moveTo>
                      <a:pt x="0" y="7"/>
                    </a:moveTo>
                    <a:cubicBezTo>
                      <a:pt x="7" y="0"/>
                      <a:pt x="23" y="8"/>
                      <a:pt x="19" y="18"/>
                    </a:cubicBezTo>
                    <a:cubicBezTo>
                      <a:pt x="21" y="9"/>
                      <a:pt x="7" y="4"/>
                      <a:pt x="0" y="7"/>
                    </a:cubicBezTo>
                    <a:close/>
                  </a:path>
                </a:pathLst>
              </a:custGeom>
              <a:solidFill>
                <a:srgbClr val="C5946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1" name="Freeform 614"/>
              <p:cNvSpPr>
                <a:spLocks/>
              </p:cNvSpPr>
              <p:nvPr/>
            </p:nvSpPr>
            <p:spPr bwMode="auto">
              <a:xfrm>
                <a:off x="6128498" y="1713732"/>
                <a:ext cx="33308" cy="4663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2" y="21"/>
                  </a:cxn>
                  <a:cxn ang="0">
                    <a:pos x="0" y="2"/>
                  </a:cxn>
                </a:cxnLst>
                <a:rect l="0" t="0" r="r" b="b"/>
                <a:pathLst>
                  <a:path w="15" h="21">
                    <a:moveTo>
                      <a:pt x="0" y="2"/>
                    </a:moveTo>
                    <a:cubicBezTo>
                      <a:pt x="9" y="0"/>
                      <a:pt x="15" y="10"/>
                      <a:pt x="12" y="21"/>
                    </a:cubicBezTo>
                    <a:cubicBezTo>
                      <a:pt x="14" y="13"/>
                      <a:pt x="8" y="3"/>
                      <a:pt x="0" y="2"/>
                    </a:cubicBezTo>
                    <a:close/>
                  </a:path>
                </a:pathLst>
              </a:custGeom>
              <a:solidFill>
                <a:srgbClr val="B375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2" name="Freeform 615"/>
              <p:cNvSpPr>
                <a:spLocks/>
              </p:cNvSpPr>
              <p:nvPr/>
            </p:nvSpPr>
            <p:spPr bwMode="auto">
              <a:xfrm>
                <a:off x="5804296" y="1647109"/>
                <a:ext cx="55514" cy="444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21" y="20"/>
                  </a:cxn>
                  <a:cxn ang="0">
                    <a:pos x="0" y="7"/>
                  </a:cxn>
                </a:cxnLst>
                <a:rect l="0" t="0" r="r" b="b"/>
                <a:pathLst>
                  <a:path w="25" h="20">
                    <a:moveTo>
                      <a:pt x="0" y="7"/>
                    </a:moveTo>
                    <a:cubicBezTo>
                      <a:pt x="7" y="0"/>
                      <a:pt x="25" y="9"/>
                      <a:pt x="21" y="20"/>
                    </a:cubicBezTo>
                    <a:cubicBezTo>
                      <a:pt x="21" y="11"/>
                      <a:pt x="6" y="5"/>
                      <a:pt x="0" y="7"/>
                    </a:cubicBezTo>
                    <a:close/>
                  </a:path>
                </a:pathLst>
              </a:custGeom>
              <a:solidFill>
                <a:srgbClr val="5B3A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3" name="Freeform 616"/>
              <p:cNvSpPr>
                <a:spLocks/>
              </p:cNvSpPr>
              <p:nvPr/>
            </p:nvSpPr>
            <p:spPr bwMode="auto">
              <a:xfrm>
                <a:off x="6048558" y="1793679"/>
                <a:ext cx="55514" cy="48856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20" y="22"/>
                  </a:cxn>
                  <a:cxn ang="0">
                    <a:pos x="0" y="6"/>
                  </a:cxn>
                </a:cxnLst>
                <a:rect l="0" t="0" r="r" b="b"/>
                <a:pathLst>
                  <a:path w="25" h="22">
                    <a:moveTo>
                      <a:pt x="0" y="6"/>
                    </a:moveTo>
                    <a:cubicBezTo>
                      <a:pt x="8" y="0"/>
                      <a:pt x="25" y="13"/>
                      <a:pt x="20" y="22"/>
                    </a:cubicBezTo>
                    <a:cubicBezTo>
                      <a:pt x="20" y="13"/>
                      <a:pt x="6" y="6"/>
                      <a:pt x="0" y="6"/>
                    </a:cubicBezTo>
                    <a:close/>
                  </a:path>
                </a:pathLst>
              </a:custGeom>
              <a:solidFill>
                <a:srgbClr val="5B3A1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4" name="Freeform 617"/>
              <p:cNvSpPr>
                <a:spLocks/>
              </p:cNvSpPr>
              <p:nvPr/>
            </p:nvSpPr>
            <p:spPr bwMode="auto">
              <a:xfrm>
                <a:off x="5753224" y="1451684"/>
                <a:ext cx="587337" cy="499668"/>
              </a:xfrm>
              <a:custGeom>
                <a:avLst/>
                <a:gdLst/>
                <a:ahLst/>
                <a:cxnLst>
                  <a:cxn ang="0">
                    <a:pos x="214" y="61"/>
                  </a:cxn>
                  <a:cxn ang="0">
                    <a:pos x="187" y="1"/>
                  </a:cxn>
                  <a:cxn ang="0">
                    <a:pos x="204" y="52"/>
                  </a:cxn>
                  <a:cxn ang="0">
                    <a:pos x="170" y="21"/>
                  </a:cxn>
                  <a:cxn ang="0">
                    <a:pos x="83" y="13"/>
                  </a:cxn>
                  <a:cxn ang="0">
                    <a:pos x="16" y="58"/>
                  </a:cxn>
                  <a:cxn ang="0">
                    <a:pos x="10" y="74"/>
                  </a:cxn>
                  <a:cxn ang="0">
                    <a:pos x="140" y="59"/>
                  </a:cxn>
                  <a:cxn ang="0">
                    <a:pos x="150" y="59"/>
                  </a:cxn>
                  <a:cxn ang="0">
                    <a:pos x="65" y="84"/>
                  </a:cxn>
                  <a:cxn ang="0">
                    <a:pos x="157" y="65"/>
                  </a:cxn>
                  <a:cxn ang="0">
                    <a:pos x="134" y="89"/>
                  </a:cxn>
                  <a:cxn ang="0">
                    <a:pos x="176" y="64"/>
                  </a:cxn>
                  <a:cxn ang="0">
                    <a:pos x="175" y="148"/>
                  </a:cxn>
                  <a:cxn ang="0">
                    <a:pos x="190" y="77"/>
                  </a:cxn>
                  <a:cxn ang="0">
                    <a:pos x="190" y="181"/>
                  </a:cxn>
                  <a:cxn ang="0">
                    <a:pos x="207" y="179"/>
                  </a:cxn>
                  <a:cxn ang="0">
                    <a:pos x="197" y="202"/>
                  </a:cxn>
                  <a:cxn ang="0">
                    <a:pos x="184" y="222"/>
                  </a:cxn>
                  <a:cxn ang="0">
                    <a:pos x="213" y="213"/>
                  </a:cxn>
                  <a:cxn ang="0">
                    <a:pos x="226" y="76"/>
                  </a:cxn>
                  <a:cxn ang="0">
                    <a:pos x="264" y="127"/>
                  </a:cxn>
                  <a:cxn ang="0">
                    <a:pos x="250" y="88"/>
                  </a:cxn>
                  <a:cxn ang="0">
                    <a:pos x="219" y="65"/>
                  </a:cxn>
                  <a:cxn ang="0">
                    <a:pos x="249" y="60"/>
                  </a:cxn>
                  <a:cxn ang="0">
                    <a:pos x="214" y="61"/>
                  </a:cxn>
                </a:cxnLst>
                <a:rect l="0" t="0" r="r" b="b"/>
                <a:pathLst>
                  <a:path w="264" h="225">
                    <a:moveTo>
                      <a:pt x="214" y="61"/>
                    </a:moveTo>
                    <a:cubicBezTo>
                      <a:pt x="215" y="48"/>
                      <a:pt x="187" y="1"/>
                      <a:pt x="187" y="1"/>
                    </a:cubicBezTo>
                    <a:cubicBezTo>
                      <a:pt x="188" y="23"/>
                      <a:pt x="201" y="32"/>
                      <a:pt x="204" y="52"/>
                    </a:cubicBezTo>
                    <a:cubicBezTo>
                      <a:pt x="205" y="52"/>
                      <a:pt x="203" y="37"/>
                      <a:pt x="170" y="21"/>
                    </a:cubicBezTo>
                    <a:cubicBezTo>
                      <a:pt x="128" y="0"/>
                      <a:pt x="97" y="9"/>
                      <a:pt x="83" y="13"/>
                    </a:cubicBezTo>
                    <a:cubicBezTo>
                      <a:pt x="68" y="17"/>
                      <a:pt x="32" y="37"/>
                      <a:pt x="16" y="58"/>
                    </a:cubicBezTo>
                    <a:cubicBezTo>
                      <a:pt x="0" y="79"/>
                      <a:pt x="10" y="74"/>
                      <a:pt x="10" y="74"/>
                    </a:cubicBezTo>
                    <a:cubicBezTo>
                      <a:pt x="10" y="74"/>
                      <a:pt x="118" y="64"/>
                      <a:pt x="140" y="59"/>
                    </a:cubicBezTo>
                    <a:cubicBezTo>
                      <a:pt x="162" y="54"/>
                      <a:pt x="150" y="59"/>
                      <a:pt x="150" y="59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5" y="84"/>
                      <a:pt x="140" y="74"/>
                      <a:pt x="157" y="65"/>
                    </a:cubicBezTo>
                    <a:cubicBezTo>
                      <a:pt x="173" y="56"/>
                      <a:pt x="134" y="89"/>
                      <a:pt x="134" y="89"/>
                    </a:cubicBezTo>
                    <a:cubicBezTo>
                      <a:pt x="134" y="89"/>
                      <a:pt x="175" y="70"/>
                      <a:pt x="176" y="64"/>
                    </a:cubicBezTo>
                    <a:cubicBezTo>
                      <a:pt x="177" y="58"/>
                      <a:pt x="190" y="92"/>
                      <a:pt x="175" y="148"/>
                    </a:cubicBezTo>
                    <a:cubicBezTo>
                      <a:pt x="175" y="148"/>
                      <a:pt x="191" y="97"/>
                      <a:pt x="190" y="77"/>
                    </a:cubicBezTo>
                    <a:cubicBezTo>
                      <a:pt x="190" y="76"/>
                      <a:pt x="211" y="161"/>
                      <a:pt x="190" y="181"/>
                    </a:cubicBezTo>
                    <a:cubicBezTo>
                      <a:pt x="170" y="201"/>
                      <a:pt x="202" y="168"/>
                      <a:pt x="207" y="179"/>
                    </a:cubicBezTo>
                    <a:cubicBezTo>
                      <a:pt x="212" y="189"/>
                      <a:pt x="202" y="199"/>
                      <a:pt x="197" y="202"/>
                    </a:cubicBezTo>
                    <a:cubicBezTo>
                      <a:pt x="185" y="209"/>
                      <a:pt x="184" y="222"/>
                      <a:pt x="184" y="222"/>
                    </a:cubicBezTo>
                    <a:cubicBezTo>
                      <a:pt x="188" y="223"/>
                      <a:pt x="190" y="225"/>
                      <a:pt x="213" y="213"/>
                    </a:cubicBezTo>
                    <a:cubicBezTo>
                      <a:pt x="240" y="199"/>
                      <a:pt x="249" y="101"/>
                      <a:pt x="226" y="76"/>
                    </a:cubicBezTo>
                    <a:cubicBezTo>
                      <a:pt x="226" y="76"/>
                      <a:pt x="247" y="88"/>
                      <a:pt x="264" y="127"/>
                    </a:cubicBezTo>
                    <a:cubicBezTo>
                      <a:pt x="264" y="127"/>
                      <a:pt x="260" y="99"/>
                      <a:pt x="250" y="88"/>
                    </a:cubicBezTo>
                    <a:cubicBezTo>
                      <a:pt x="234" y="71"/>
                      <a:pt x="219" y="65"/>
                      <a:pt x="219" y="65"/>
                    </a:cubicBezTo>
                    <a:cubicBezTo>
                      <a:pt x="219" y="65"/>
                      <a:pt x="237" y="58"/>
                      <a:pt x="249" y="60"/>
                    </a:cubicBezTo>
                    <a:cubicBezTo>
                      <a:pt x="261" y="62"/>
                      <a:pt x="228" y="43"/>
                      <a:pt x="214" y="61"/>
                    </a:cubicBezTo>
                    <a:close/>
                  </a:path>
                </a:pathLst>
              </a:custGeom>
              <a:solidFill>
                <a:srgbClr val="3B231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5" name="Freeform 618"/>
              <p:cNvSpPr>
                <a:spLocks noEditPoints="1"/>
              </p:cNvSpPr>
              <p:nvPr/>
            </p:nvSpPr>
            <p:spPr bwMode="auto">
              <a:xfrm>
                <a:off x="5265812" y="2280022"/>
                <a:ext cx="507397" cy="493006"/>
              </a:xfrm>
              <a:custGeom>
                <a:avLst/>
                <a:gdLst/>
                <a:ahLst/>
                <a:cxnLst>
                  <a:cxn ang="0">
                    <a:pos x="150" y="4"/>
                  </a:cxn>
                  <a:cxn ang="0">
                    <a:pos x="96" y="63"/>
                  </a:cxn>
                  <a:cxn ang="0">
                    <a:pos x="73" y="82"/>
                  </a:cxn>
                  <a:cxn ang="0">
                    <a:pos x="49" y="97"/>
                  </a:cxn>
                  <a:cxn ang="0">
                    <a:pos x="37" y="100"/>
                  </a:cxn>
                  <a:cxn ang="0">
                    <a:pos x="32" y="99"/>
                  </a:cxn>
                  <a:cxn ang="0">
                    <a:pos x="27" y="94"/>
                  </a:cxn>
                  <a:cxn ang="0">
                    <a:pos x="24" y="87"/>
                  </a:cxn>
                  <a:cxn ang="0">
                    <a:pos x="8" y="87"/>
                  </a:cxn>
                  <a:cxn ang="0">
                    <a:pos x="1" y="97"/>
                  </a:cxn>
                  <a:cxn ang="0">
                    <a:pos x="1" y="101"/>
                  </a:cxn>
                  <a:cxn ang="0">
                    <a:pos x="22" y="131"/>
                  </a:cxn>
                  <a:cxn ang="0">
                    <a:pos x="29" y="134"/>
                  </a:cxn>
                  <a:cxn ang="0">
                    <a:pos x="32" y="137"/>
                  </a:cxn>
                  <a:cxn ang="0">
                    <a:pos x="62" y="123"/>
                  </a:cxn>
                  <a:cxn ang="0">
                    <a:pos x="62" y="122"/>
                  </a:cxn>
                  <a:cxn ang="0">
                    <a:pos x="70" y="115"/>
                  </a:cxn>
                  <a:cxn ang="0">
                    <a:pos x="75" y="110"/>
                  </a:cxn>
                  <a:cxn ang="0">
                    <a:pos x="75" y="110"/>
                  </a:cxn>
                  <a:cxn ang="0">
                    <a:pos x="101" y="87"/>
                  </a:cxn>
                  <a:cxn ang="0">
                    <a:pos x="114" y="75"/>
                  </a:cxn>
                  <a:cxn ang="0">
                    <a:pos x="125" y="62"/>
                  </a:cxn>
                  <a:cxn ang="0">
                    <a:pos x="155" y="23"/>
                  </a:cxn>
                  <a:cxn ang="0">
                    <a:pos x="162" y="8"/>
                  </a:cxn>
                  <a:cxn ang="0">
                    <a:pos x="150" y="4"/>
                  </a:cxn>
                  <a:cxn ang="0">
                    <a:pos x="226" y="207"/>
                  </a:cxn>
                  <a:cxn ang="0">
                    <a:pos x="221" y="201"/>
                  </a:cxn>
                  <a:cxn ang="0">
                    <a:pos x="197" y="198"/>
                  </a:cxn>
                  <a:cxn ang="0">
                    <a:pos x="202" y="169"/>
                  </a:cxn>
                  <a:cxn ang="0">
                    <a:pos x="204" y="162"/>
                  </a:cxn>
                  <a:cxn ang="0">
                    <a:pos x="210" y="119"/>
                  </a:cxn>
                  <a:cxn ang="0">
                    <a:pos x="211" y="113"/>
                  </a:cxn>
                  <a:cxn ang="0">
                    <a:pos x="216" y="74"/>
                  </a:cxn>
                  <a:cxn ang="0">
                    <a:pos x="217" y="63"/>
                  </a:cxn>
                  <a:cxn ang="0">
                    <a:pos x="222" y="29"/>
                  </a:cxn>
                  <a:cxn ang="0">
                    <a:pos x="217" y="24"/>
                  </a:cxn>
                  <a:cxn ang="0">
                    <a:pos x="216" y="22"/>
                  </a:cxn>
                  <a:cxn ang="0">
                    <a:pos x="215" y="8"/>
                  </a:cxn>
                  <a:cxn ang="0">
                    <a:pos x="209" y="8"/>
                  </a:cxn>
                  <a:cxn ang="0">
                    <a:pos x="208" y="23"/>
                  </a:cxn>
                  <a:cxn ang="0">
                    <a:pos x="205" y="28"/>
                  </a:cxn>
                  <a:cxn ang="0">
                    <a:pos x="204" y="48"/>
                  </a:cxn>
                  <a:cxn ang="0">
                    <a:pos x="194" y="95"/>
                  </a:cxn>
                  <a:cxn ang="0">
                    <a:pos x="179" y="160"/>
                  </a:cxn>
                  <a:cxn ang="0">
                    <a:pos x="172" y="200"/>
                  </a:cxn>
                  <a:cxn ang="0">
                    <a:pos x="176" y="211"/>
                  </a:cxn>
                  <a:cxn ang="0">
                    <a:pos x="207" y="222"/>
                  </a:cxn>
                  <a:cxn ang="0">
                    <a:pos x="215" y="219"/>
                  </a:cxn>
                  <a:cxn ang="0">
                    <a:pos x="219" y="219"/>
                  </a:cxn>
                  <a:cxn ang="0">
                    <a:pos x="226" y="207"/>
                  </a:cxn>
                </a:cxnLst>
                <a:rect l="0" t="0" r="r" b="b"/>
                <a:pathLst>
                  <a:path w="228" h="222">
                    <a:moveTo>
                      <a:pt x="150" y="4"/>
                    </a:moveTo>
                    <a:cubicBezTo>
                      <a:pt x="133" y="24"/>
                      <a:pt x="117" y="48"/>
                      <a:pt x="96" y="63"/>
                    </a:cubicBezTo>
                    <a:cubicBezTo>
                      <a:pt x="88" y="69"/>
                      <a:pt x="81" y="76"/>
                      <a:pt x="73" y="82"/>
                    </a:cubicBezTo>
                    <a:cubicBezTo>
                      <a:pt x="65" y="87"/>
                      <a:pt x="57" y="92"/>
                      <a:pt x="49" y="97"/>
                    </a:cubicBezTo>
                    <a:cubicBezTo>
                      <a:pt x="45" y="98"/>
                      <a:pt x="41" y="99"/>
                      <a:pt x="37" y="100"/>
                    </a:cubicBezTo>
                    <a:cubicBezTo>
                      <a:pt x="36" y="100"/>
                      <a:pt x="34" y="99"/>
                      <a:pt x="32" y="99"/>
                    </a:cubicBezTo>
                    <a:cubicBezTo>
                      <a:pt x="31" y="98"/>
                      <a:pt x="29" y="95"/>
                      <a:pt x="27" y="94"/>
                    </a:cubicBezTo>
                    <a:cubicBezTo>
                      <a:pt x="26" y="91"/>
                      <a:pt x="26" y="89"/>
                      <a:pt x="24" y="87"/>
                    </a:cubicBezTo>
                    <a:cubicBezTo>
                      <a:pt x="20" y="83"/>
                      <a:pt x="13" y="83"/>
                      <a:pt x="8" y="87"/>
                    </a:cubicBezTo>
                    <a:cubicBezTo>
                      <a:pt x="4" y="90"/>
                      <a:pt x="2" y="94"/>
                      <a:pt x="1" y="97"/>
                    </a:cubicBezTo>
                    <a:cubicBezTo>
                      <a:pt x="1" y="98"/>
                      <a:pt x="0" y="100"/>
                      <a:pt x="1" y="101"/>
                    </a:cubicBezTo>
                    <a:cubicBezTo>
                      <a:pt x="2" y="117"/>
                      <a:pt x="10" y="124"/>
                      <a:pt x="22" y="131"/>
                    </a:cubicBezTo>
                    <a:cubicBezTo>
                      <a:pt x="24" y="132"/>
                      <a:pt x="27" y="133"/>
                      <a:pt x="29" y="134"/>
                    </a:cubicBezTo>
                    <a:cubicBezTo>
                      <a:pt x="30" y="135"/>
                      <a:pt x="31" y="136"/>
                      <a:pt x="32" y="137"/>
                    </a:cubicBezTo>
                    <a:cubicBezTo>
                      <a:pt x="43" y="146"/>
                      <a:pt x="57" y="134"/>
                      <a:pt x="62" y="123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5" y="120"/>
                      <a:pt x="67" y="118"/>
                      <a:pt x="70" y="115"/>
                    </a:cubicBezTo>
                    <a:cubicBezTo>
                      <a:pt x="72" y="113"/>
                      <a:pt x="74" y="112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84" y="103"/>
                      <a:pt x="93" y="95"/>
                      <a:pt x="101" y="87"/>
                    </a:cubicBezTo>
                    <a:cubicBezTo>
                      <a:pt x="105" y="83"/>
                      <a:pt x="110" y="79"/>
                      <a:pt x="114" y="75"/>
                    </a:cubicBezTo>
                    <a:cubicBezTo>
                      <a:pt x="118" y="71"/>
                      <a:pt x="122" y="66"/>
                      <a:pt x="125" y="62"/>
                    </a:cubicBezTo>
                    <a:cubicBezTo>
                      <a:pt x="137" y="50"/>
                      <a:pt x="148" y="39"/>
                      <a:pt x="155" y="23"/>
                    </a:cubicBezTo>
                    <a:cubicBezTo>
                      <a:pt x="159" y="18"/>
                      <a:pt x="162" y="14"/>
                      <a:pt x="162" y="8"/>
                    </a:cubicBezTo>
                    <a:cubicBezTo>
                      <a:pt x="162" y="2"/>
                      <a:pt x="155" y="0"/>
                      <a:pt x="150" y="4"/>
                    </a:cubicBezTo>
                    <a:close/>
                    <a:moveTo>
                      <a:pt x="226" y="207"/>
                    </a:moveTo>
                    <a:cubicBezTo>
                      <a:pt x="226" y="204"/>
                      <a:pt x="224" y="201"/>
                      <a:pt x="221" y="201"/>
                    </a:cubicBezTo>
                    <a:cubicBezTo>
                      <a:pt x="213" y="199"/>
                      <a:pt x="205" y="199"/>
                      <a:pt x="197" y="198"/>
                    </a:cubicBezTo>
                    <a:cubicBezTo>
                      <a:pt x="199" y="188"/>
                      <a:pt x="201" y="178"/>
                      <a:pt x="202" y="169"/>
                    </a:cubicBezTo>
                    <a:cubicBezTo>
                      <a:pt x="203" y="167"/>
                      <a:pt x="203" y="164"/>
                      <a:pt x="204" y="162"/>
                    </a:cubicBezTo>
                    <a:cubicBezTo>
                      <a:pt x="206" y="148"/>
                      <a:pt x="208" y="133"/>
                      <a:pt x="210" y="119"/>
                    </a:cubicBezTo>
                    <a:cubicBezTo>
                      <a:pt x="211" y="117"/>
                      <a:pt x="211" y="115"/>
                      <a:pt x="211" y="113"/>
                    </a:cubicBezTo>
                    <a:cubicBezTo>
                      <a:pt x="214" y="100"/>
                      <a:pt x="215" y="87"/>
                      <a:pt x="216" y="74"/>
                    </a:cubicBezTo>
                    <a:cubicBezTo>
                      <a:pt x="217" y="71"/>
                      <a:pt x="217" y="67"/>
                      <a:pt x="217" y="63"/>
                    </a:cubicBezTo>
                    <a:cubicBezTo>
                      <a:pt x="219" y="52"/>
                      <a:pt x="224" y="39"/>
                      <a:pt x="222" y="29"/>
                    </a:cubicBezTo>
                    <a:cubicBezTo>
                      <a:pt x="221" y="26"/>
                      <a:pt x="219" y="24"/>
                      <a:pt x="217" y="24"/>
                    </a:cubicBezTo>
                    <a:cubicBezTo>
                      <a:pt x="217" y="23"/>
                      <a:pt x="216" y="23"/>
                      <a:pt x="216" y="22"/>
                    </a:cubicBezTo>
                    <a:cubicBezTo>
                      <a:pt x="215" y="18"/>
                      <a:pt x="215" y="13"/>
                      <a:pt x="215" y="8"/>
                    </a:cubicBezTo>
                    <a:cubicBezTo>
                      <a:pt x="215" y="4"/>
                      <a:pt x="209" y="4"/>
                      <a:pt x="209" y="8"/>
                    </a:cubicBezTo>
                    <a:cubicBezTo>
                      <a:pt x="208" y="13"/>
                      <a:pt x="208" y="18"/>
                      <a:pt x="208" y="23"/>
                    </a:cubicBezTo>
                    <a:cubicBezTo>
                      <a:pt x="206" y="24"/>
                      <a:pt x="205" y="26"/>
                      <a:pt x="205" y="28"/>
                    </a:cubicBezTo>
                    <a:cubicBezTo>
                      <a:pt x="204" y="35"/>
                      <a:pt x="204" y="41"/>
                      <a:pt x="204" y="48"/>
                    </a:cubicBezTo>
                    <a:cubicBezTo>
                      <a:pt x="200" y="63"/>
                      <a:pt x="197" y="79"/>
                      <a:pt x="194" y="95"/>
                    </a:cubicBezTo>
                    <a:cubicBezTo>
                      <a:pt x="189" y="116"/>
                      <a:pt x="183" y="138"/>
                      <a:pt x="179" y="160"/>
                    </a:cubicBezTo>
                    <a:cubicBezTo>
                      <a:pt x="178" y="169"/>
                      <a:pt x="170" y="188"/>
                      <a:pt x="172" y="200"/>
                    </a:cubicBezTo>
                    <a:cubicBezTo>
                      <a:pt x="170" y="204"/>
                      <a:pt x="171" y="209"/>
                      <a:pt x="176" y="211"/>
                    </a:cubicBezTo>
                    <a:cubicBezTo>
                      <a:pt x="186" y="215"/>
                      <a:pt x="196" y="220"/>
                      <a:pt x="207" y="222"/>
                    </a:cubicBezTo>
                    <a:cubicBezTo>
                      <a:pt x="210" y="222"/>
                      <a:pt x="213" y="221"/>
                      <a:pt x="215" y="219"/>
                    </a:cubicBezTo>
                    <a:cubicBezTo>
                      <a:pt x="216" y="219"/>
                      <a:pt x="218" y="219"/>
                      <a:pt x="219" y="219"/>
                    </a:cubicBezTo>
                    <a:cubicBezTo>
                      <a:pt x="225" y="219"/>
                      <a:pt x="228" y="211"/>
                      <a:pt x="226" y="207"/>
                    </a:cubicBezTo>
                    <a:close/>
                  </a:path>
                </a:pathLst>
              </a:custGeom>
              <a:solidFill>
                <a:srgbClr val="E5CA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6" name="Freeform 619"/>
              <p:cNvSpPr>
                <a:spLocks noEditPoints="1"/>
              </p:cNvSpPr>
              <p:nvPr/>
            </p:nvSpPr>
            <p:spPr bwMode="auto">
              <a:xfrm>
                <a:off x="5256929" y="2453240"/>
                <a:ext cx="536264" cy="330891"/>
              </a:xfrm>
              <a:custGeom>
                <a:avLst/>
                <a:gdLst/>
                <a:ahLst/>
                <a:cxnLst>
                  <a:cxn ang="0">
                    <a:pos x="67" y="49"/>
                  </a:cxn>
                  <a:cxn ang="0">
                    <a:pos x="60" y="42"/>
                  </a:cxn>
                  <a:cxn ang="0">
                    <a:pos x="58" y="42"/>
                  </a:cxn>
                  <a:cxn ang="0">
                    <a:pos x="58" y="42"/>
                  </a:cxn>
                  <a:cxn ang="0">
                    <a:pos x="53" y="41"/>
                  </a:cxn>
                  <a:cxn ang="0">
                    <a:pos x="44" y="37"/>
                  </a:cxn>
                  <a:cxn ang="0">
                    <a:pos x="39" y="33"/>
                  </a:cxn>
                  <a:cxn ang="0">
                    <a:pos x="38" y="30"/>
                  </a:cxn>
                  <a:cxn ang="0">
                    <a:pos x="36" y="26"/>
                  </a:cxn>
                  <a:cxn ang="0">
                    <a:pos x="36" y="26"/>
                  </a:cxn>
                  <a:cxn ang="0">
                    <a:pos x="35" y="22"/>
                  </a:cxn>
                  <a:cxn ang="0">
                    <a:pos x="32" y="8"/>
                  </a:cxn>
                  <a:cxn ang="0">
                    <a:pos x="8" y="10"/>
                  </a:cxn>
                  <a:cxn ang="0">
                    <a:pos x="3" y="29"/>
                  </a:cxn>
                  <a:cxn ang="0">
                    <a:pos x="17" y="48"/>
                  </a:cxn>
                  <a:cxn ang="0">
                    <a:pos x="57" y="63"/>
                  </a:cxn>
                  <a:cxn ang="0">
                    <a:pos x="61" y="59"/>
                  </a:cxn>
                  <a:cxn ang="0">
                    <a:pos x="67" y="49"/>
                  </a:cxn>
                  <a:cxn ang="0">
                    <a:pos x="233" y="119"/>
                  </a:cxn>
                  <a:cxn ang="0">
                    <a:pos x="201" y="118"/>
                  </a:cxn>
                  <a:cxn ang="0">
                    <a:pos x="198" y="120"/>
                  </a:cxn>
                  <a:cxn ang="0">
                    <a:pos x="179" y="118"/>
                  </a:cxn>
                  <a:cxn ang="0">
                    <a:pos x="173" y="125"/>
                  </a:cxn>
                  <a:cxn ang="0">
                    <a:pos x="174" y="130"/>
                  </a:cxn>
                  <a:cxn ang="0">
                    <a:pos x="178" y="133"/>
                  </a:cxn>
                  <a:cxn ang="0">
                    <a:pos x="199" y="140"/>
                  </a:cxn>
                  <a:cxn ang="0">
                    <a:pos x="235" y="139"/>
                  </a:cxn>
                  <a:cxn ang="0">
                    <a:pos x="233" y="119"/>
                  </a:cxn>
                </a:cxnLst>
                <a:rect l="0" t="0" r="r" b="b"/>
                <a:pathLst>
                  <a:path w="241" h="149">
                    <a:moveTo>
                      <a:pt x="67" y="49"/>
                    </a:moveTo>
                    <a:cubicBezTo>
                      <a:pt x="70" y="44"/>
                      <a:pt x="64" y="41"/>
                      <a:pt x="60" y="42"/>
                    </a:cubicBezTo>
                    <a:cubicBezTo>
                      <a:pt x="59" y="42"/>
                      <a:pt x="59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1"/>
                      <a:pt x="54" y="41"/>
                      <a:pt x="53" y="41"/>
                    </a:cubicBezTo>
                    <a:cubicBezTo>
                      <a:pt x="50" y="40"/>
                      <a:pt x="47" y="40"/>
                      <a:pt x="44" y="37"/>
                    </a:cubicBezTo>
                    <a:cubicBezTo>
                      <a:pt x="43" y="36"/>
                      <a:pt x="41" y="35"/>
                      <a:pt x="39" y="33"/>
                    </a:cubicBezTo>
                    <a:cubicBezTo>
                      <a:pt x="39" y="32"/>
                      <a:pt x="38" y="31"/>
                      <a:pt x="38" y="30"/>
                    </a:cubicBezTo>
                    <a:cubicBezTo>
                      <a:pt x="38" y="29"/>
                      <a:pt x="37" y="27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4"/>
                      <a:pt x="35" y="23"/>
                      <a:pt x="35" y="22"/>
                    </a:cubicBezTo>
                    <a:cubicBezTo>
                      <a:pt x="36" y="17"/>
                      <a:pt x="36" y="13"/>
                      <a:pt x="32" y="8"/>
                    </a:cubicBezTo>
                    <a:cubicBezTo>
                      <a:pt x="25" y="0"/>
                      <a:pt x="14" y="3"/>
                      <a:pt x="8" y="10"/>
                    </a:cubicBezTo>
                    <a:cubicBezTo>
                      <a:pt x="4" y="14"/>
                      <a:pt x="0" y="23"/>
                      <a:pt x="3" y="29"/>
                    </a:cubicBezTo>
                    <a:cubicBezTo>
                      <a:pt x="3" y="37"/>
                      <a:pt x="12" y="44"/>
                      <a:pt x="17" y="48"/>
                    </a:cubicBezTo>
                    <a:cubicBezTo>
                      <a:pt x="29" y="56"/>
                      <a:pt x="41" y="65"/>
                      <a:pt x="57" y="63"/>
                    </a:cubicBezTo>
                    <a:cubicBezTo>
                      <a:pt x="59" y="62"/>
                      <a:pt x="61" y="61"/>
                      <a:pt x="61" y="59"/>
                    </a:cubicBezTo>
                    <a:cubicBezTo>
                      <a:pt x="64" y="56"/>
                      <a:pt x="66" y="53"/>
                      <a:pt x="67" y="49"/>
                    </a:cubicBezTo>
                    <a:close/>
                    <a:moveTo>
                      <a:pt x="233" y="119"/>
                    </a:moveTo>
                    <a:cubicBezTo>
                      <a:pt x="223" y="113"/>
                      <a:pt x="211" y="118"/>
                      <a:pt x="201" y="118"/>
                    </a:cubicBezTo>
                    <a:cubicBezTo>
                      <a:pt x="199" y="118"/>
                      <a:pt x="198" y="119"/>
                      <a:pt x="198" y="120"/>
                    </a:cubicBezTo>
                    <a:cubicBezTo>
                      <a:pt x="191" y="120"/>
                      <a:pt x="185" y="119"/>
                      <a:pt x="179" y="118"/>
                    </a:cubicBezTo>
                    <a:cubicBezTo>
                      <a:pt x="175" y="117"/>
                      <a:pt x="172" y="122"/>
                      <a:pt x="173" y="125"/>
                    </a:cubicBezTo>
                    <a:cubicBezTo>
                      <a:pt x="173" y="127"/>
                      <a:pt x="174" y="128"/>
                      <a:pt x="174" y="130"/>
                    </a:cubicBezTo>
                    <a:cubicBezTo>
                      <a:pt x="175" y="132"/>
                      <a:pt x="176" y="133"/>
                      <a:pt x="178" y="133"/>
                    </a:cubicBezTo>
                    <a:cubicBezTo>
                      <a:pt x="183" y="138"/>
                      <a:pt x="192" y="139"/>
                      <a:pt x="199" y="140"/>
                    </a:cubicBezTo>
                    <a:cubicBezTo>
                      <a:pt x="210" y="142"/>
                      <a:pt x="225" y="149"/>
                      <a:pt x="235" y="139"/>
                    </a:cubicBezTo>
                    <a:cubicBezTo>
                      <a:pt x="241" y="133"/>
                      <a:pt x="239" y="123"/>
                      <a:pt x="233" y="119"/>
                    </a:cubicBezTo>
                    <a:close/>
                  </a:path>
                </a:pathLst>
              </a:custGeom>
              <a:solidFill>
                <a:srgbClr val="A70E1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7" name="Freeform 620"/>
              <p:cNvSpPr>
                <a:spLocks noEditPoints="1"/>
              </p:cNvSpPr>
              <p:nvPr/>
            </p:nvSpPr>
            <p:spPr bwMode="auto">
              <a:xfrm>
                <a:off x="5382391" y="1675979"/>
                <a:ext cx="900435" cy="664003"/>
              </a:xfrm>
              <a:custGeom>
                <a:avLst/>
                <a:gdLst/>
                <a:ahLst/>
                <a:cxnLst>
                  <a:cxn ang="0">
                    <a:pos x="153" y="168"/>
                  </a:cxn>
                  <a:cxn ang="0">
                    <a:pos x="160" y="161"/>
                  </a:cxn>
                  <a:cxn ang="0">
                    <a:pos x="90" y="113"/>
                  </a:cxn>
                  <a:cxn ang="0">
                    <a:pos x="61" y="48"/>
                  </a:cxn>
                  <a:cxn ang="0">
                    <a:pos x="67" y="40"/>
                  </a:cxn>
                  <a:cxn ang="0">
                    <a:pos x="74" y="26"/>
                  </a:cxn>
                  <a:cxn ang="0">
                    <a:pos x="72" y="26"/>
                  </a:cxn>
                  <a:cxn ang="0">
                    <a:pos x="59" y="30"/>
                  </a:cxn>
                  <a:cxn ang="0">
                    <a:pos x="54" y="21"/>
                  </a:cxn>
                  <a:cxn ang="0">
                    <a:pos x="54" y="6"/>
                  </a:cxn>
                  <a:cxn ang="0">
                    <a:pos x="43" y="22"/>
                  </a:cxn>
                  <a:cxn ang="0">
                    <a:pos x="39" y="6"/>
                  </a:cxn>
                  <a:cxn ang="0">
                    <a:pos x="31" y="19"/>
                  </a:cxn>
                  <a:cxn ang="0">
                    <a:pos x="32" y="28"/>
                  </a:cxn>
                  <a:cxn ang="0">
                    <a:pos x="20" y="15"/>
                  </a:cxn>
                  <a:cxn ang="0">
                    <a:pos x="24" y="37"/>
                  </a:cxn>
                  <a:cxn ang="0">
                    <a:pos x="24" y="39"/>
                  </a:cxn>
                  <a:cxn ang="0">
                    <a:pos x="8" y="37"/>
                  </a:cxn>
                  <a:cxn ang="0">
                    <a:pos x="3" y="45"/>
                  </a:cxn>
                  <a:cxn ang="0">
                    <a:pos x="42" y="60"/>
                  </a:cxn>
                  <a:cxn ang="0">
                    <a:pos x="69" y="130"/>
                  </a:cxn>
                  <a:cxn ang="0">
                    <a:pos x="109" y="159"/>
                  </a:cxn>
                  <a:cxn ang="0">
                    <a:pos x="388" y="268"/>
                  </a:cxn>
                  <a:cxn ang="0">
                    <a:pos x="399" y="257"/>
                  </a:cxn>
                  <a:cxn ang="0">
                    <a:pos x="379" y="256"/>
                  </a:cxn>
                  <a:cxn ang="0">
                    <a:pos x="396" y="248"/>
                  </a:cxn>
                  <a:cxn ang="0">
                    <a:pos x="378" y="240"/>
                  </a:cxn>
                  <a:cxn ang="0">
                    <a:pos x="368" y="225"/>
                  </a:cxn>
                  <a:cxn ang="0">
                    <a:pos x="283" y="235"/>
                  </a:cxn>
                  <a:cxn ang="0">
                    <a:pos x="229" y="173"/>
                  </a:cxn>
                  <a:cxn ang="0">
                    <a:pos x="218" y="185"/>
                  </a:cxn>
                  <a:cxn ang="0">
                    <a:pos x="352" y="278"/>
                  </a:cxn>
                  <a:cxn ang="0">
                    <a:pos x="362" y="279"/>
                  </a:cxn>
                  <a:cxn ang="0">
                    <a:pos x="386" y="288"/>
                  </a:cxn>
                  <a:cxn ang="0">
                    <a:pos x="386" y="280"/>
                  </a:cxn>
                  <a:cxn ang="0">
                    <a:pos x="394" y="270"/>
                  </a:cxn>
                </a:cxnLst>
                <a:rect l="0" t="0" r="r" b="b"/>
                <a:pathLst>
                  <a:path w="405" h="299">
                    <a:moveTo>
                      <a:pt x="109" y="159"/>
                    </a:moveTo>
                    <a:cubicBezTo>
                      <a:pt x="123" y="166"/>
                      <a:pt x="137" y="169"/>
                      <a:pt x="153" y="168"/>
                    </a:cubicBezTo>
                    <a:cubicBezTo>
                      <a:pt x="157" y="168"/>
                      <a:pt x="159" y="164"/>
                      <a:pt x="159" y="161"/>
                    </a:cubicBezTo>
                    <a:cubicBezTo>
                      <a:pt x="159" y="161"/>
                      <a:pt x="160" y="161"/>
                      <a:pt x="160" y="161"/>
                    </a:cubicBezTo>
                    <a:cubicBezTo>
                      <a:pt x="165" y="160"/>
                      <a:pt x="164" y="153"/>
                      <a:pt x="160" y="153"/>
                    </a:cubicBezTo>
                    <a:cubicBezTo>
                      <a:pt x="130" y="153"/>
                      <a:pt x="108" y="133"/>
                      <a:pt x="90" y="113"/>
                    </a:cubicBezTo>
                    <a:cubicBezTo>
                      <a:pt x="74" y="96"/>
                      <a:pt x="67" y="72"/>
                      <a:pt x="62" y="50"/>
                    </a:cubicBezTo>
                    <a:cubicBezTo>
                      <a:pt x="62" y="49"/>
                      <a:pt x="61" y="48"/>
                      <a:pt x="61" y="48"/>
                    </a:cubicBezTo>
                    <a:cubicBezTo>
                      <a:pt x="61" y="47"/>
                      <a:pt x="62" y="46"/>
                      <a:pt x="62" y="46"/>
                    </a:cubicBezTo>
                    <a:cubicBezTo>
                      <a:pt x="63" y="43"/>
                      <a:pt x="65" y="42"/>
                      <a:pt x="67" y="40"/>
                    </a:cubicBezTo>
                    <a:cubicBezTo>
                      <a:pt x="72" y="39"/>
                      <a:pt x="77" y="38"/>
                      <a:pt x="78" y="32"/>
                    </a:cubicBezTo>
                    <a:cubicBezTo>
                      <a:pt x="79" y="29"/>
                      <a:pt x="77" y="25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3" y="25"/>
                      <a:pt x="73" y="25"/>
                      <a:pt x="72" y="26"/>
                    </a:cubicBezTo>
                    <a:cubicBezTo>
                      <a:pt x="72" y="26"/>
                      <a:pt x="72" y="26"/>
                      <a:pt x="71" y="26"/>
                    </a:cubicBezTo>
                    <a:cubicBezTo>
                      <a:pt x="67" y="27"/>
                      <a:pt x="63" y="29"/>
                      <a:pt x="59" y="30"/>
                    </a:cubicBezTo>
                    <a:cubicBezTo>
                      <a:pt x="58" y="30"/>
                      <a:pt x="58" y="30"/>
                      <a:pt x="58" y="30"/>
                    </a:cubicBezTo>
                    <a:cubicBezTo>
                      <a:pt x="58" y="27"/>
                      <a:pt x="58" y="24"/>
                      <a:pt x="54" y="21"/>
                    </a:cubicBezTo>
                    <a:cubicBezTo>
                      <a:pt x="54" y="19"/>
                      <a:pt x="54" y="18"/>
                      <a:pt x="54" y="17"/>
                    </a:cubicBezTo>
                    <a:cubicBezTo>
                      <a:pt x="54" y="13"/>
                      <a:pt x="54" y="10"/>
                      <a:pt x="54" y="6"/>
                    </a:cubicBezTo>
                    <a:cubicBezTo>
                      <a:pt x="54" y="0"/>
                      <a:pt x="46" y="0"/>
                      <a:pt x="45" y="6"/>
                    </a:cubicBezTo>
                    <a:cubicBezTo>
                      <a:pt x="44" y="10"/>
                      <a:pt x="43" y="16"/>
                      <a:pt x="43" y="22"/>
                    </a:cubicBezTo>
                    <a:cubicBezTo>
                      <a:pt x="43" y="21"/>
                      <a:pt x="43" y="20"/>
                      <a:pt x="42" y="20"/>
                    </a:cubicBezTo>
                    <a:cubicBezTo>
                      <a:pt x="41" y="14"/>
                      <a:pt x="39" y="8"/>
                      <a:pt x="39" y="6"/>
                    </a:cubicBezTo>
                    <a:cubicBezTo>
                      <a:pt x="37" y="2"/>
                      <a:pt x="29" y="4"/>
                      <a:pt x="29" y="8"/>
                    </a:cubicBezTo>
                    <a:cubicBezTo>
                      <a:pt x="29" y="12"/>
                      <a:pt x="30" y="16"/>
                      <a:pt x="31" y="19"/>
                    </a:cubicBezTo>
                    <a:cubicBezTo>
                      <a:pt x="31" y="23"/>
                      <a:pt x="31" y="26"/>
                      <a:pt x="32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29" y="26"/>
                      <a:pt x="27" y="24"/>
                      <a:pt x="26" y="23"/>
                    </a:cubicBezTo>
                    <a:cubicBezTo>
                      <a:pt x="24" y="20"/>
                      <a:pt x="22" y="18"/>
                      <a:pt x="20" y="15"/>
                    </a:cubicBezTo>
                    <a:cubicBezTo>
                      <a:pt x="17" y="10"/>
                      <a:pt x="9" y="14"/>
                      <a:pt x="12" y="20"/>
                    </a:cubicBezTo>
                    <a:cubicBezTo>
                      <a:pt x="14" y="24"/>
                      <a:pt x="19" y="31"/>
                      <a:pt x="24" y="37"/>
                    </a:cubicBezTo>
                    <a:cubicBezTo>
                      <a:pt x="25" y="37"/>
                      <a:pt x="25" y="37"/>
                      <a:pt x="25" y="38"/>
                    </a:cubicBezTo>
                    <a:cubicBezTo>
                      <a:pt x="25" y="38"/>
                      <a:pt x="24" y="38"/>
                      <a:pt x="24" y="39"/>
                    </a:cubicBezTo>
                    <a:cubicBezTo>
                      <a:pt x="23" y="39"/>
                      <a:pt x="22" y="40"/>
                      <a:pt x="22" y="41"/>
                    </a:cubicBezTo>
                    <a:cubicBezTo>
                      <a:pt x="17" y="40"/>
                      <a:pt x="12" y="38"/>
                      <a:pt x="8" y="37"/>
                    </a:cubicBezTo>
                    <a:cubicBezTo>
                      <a:pt x="5" y="35"/>
                      <a:pt x="2" y="37"/>
                      <a:pt x="1" y="39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9" y="48"/>
                      <a:pt x="16" y="51"/>
                      <a:pt x="22" y="51"/>
                    </a:cubicBezTo>
                    <a:cubicBezTo>
                      <a:pt x="31" y="54"/>
                      <a:pt x="39" y="57"/>
                      <a:pt x="42" y="60"/>
                    </a:cubicBezTo>
                    <a:cubicBezTo>
                      <a:pt x="42" y="70"/>
                      <a:pt x="45" y="81"/>
                      <a:pt x="48" y="89"/>
                    </a:cubicBezTo>
                    <a:cubicBezTo>
                      <a:pt x="53" y="103"/>
                      <a:pt x="60" y="119"/>
                      <a:pt x="69" y="130"/>
                    </a:cubicBezTo>
                    <a:cubicBezTo>
                      <a:pt x="78" y="142"/>
                      <a:pt x="91" y="148"/>
                      <a:pt x="104" y="155"/>
                    </a:cubicBezTo>
                    <a:cubicBezTo>
                      <a:pt x="106" y="156"/>
                      <a:pt x="107" y="158"/>
                      <a:pt x="109" y="159"/>
                    </a:cubicBezTo>
                    <a:close/>
                    <a:moveTo>
                      <a:pt x="394" y="270"/>
                    </a:moveTo>
                    <a:cubicBezTo>
                      <a:pt x="392" y="269"/>
                      <a:pt x="390" y="269"/>
                      <a:pt x="388" y="268"/>
                    </a:cubicBezTo>
                    <a:cubicBezTo>
                      <a:pt x="391" y="268"/>
                      <a:pt x="394" y="268"/>
                      <a:pt x="397" y="268"/>
                    </a:cubicBezTo>
                    <a:cubicBezTo>
                      <a:pt x="404" y="268"/>
                      <a:pt x="405" y="259"/>
                      <a:pt x="399" y="257"/>
                    </a:cubicBezTo>
                    <a:cubicBezTo>
                      <a:pt x="394" y="255"/>
                      <a:pt x="388" y="256"/>
                      <a:pt x="382" y="256"/>
                    </a:cubicBezTo>
                    <a:cubicBezTo>
                      <a:pt x="381" y="256"/>
                      <a:pt x="380" y="256"/>
                      <a:pt x="379" y="256"/>
                    </a:cubicBezTo>
                    <a:cubicBezTo>
                      <a:pt x="381" y="255"/>
                      <a:pt x="383" y="255"/>
                      <a:pt x="384" y="254"/>
                    </a:cubicBezTo>
                    <a:cubicBezTo>
                      <a:pt x="389" y="253"/>
                      <a:pt x="393" y="251"/>
                      <a:pt x="396" y="248"/>
                    </a:cubicBezTo>
                    <a:cubicBezTo>
                      <a:pt x="400" y="244"/>
                      <a:pt x="398" y="238"/>
                      <a:pt x="392" y="238"/>
                    </a:cubicBezTo>
                    <a:cubicBezTo>
                      <a:pt x="387" y="237"/>
                      <a:pt x="383" y="238"/>
                      <a:pt x="378" y="240"/>
                    </a:cubicBezTo>
                    <a:cubicBezTo>
                      <a:pt x="376" y="241"/>
                      <a:pt x="374" y="243"/>
                      <a:pt x="371" y="245"/>
                    </a:cubicBezTo>
                    <a:cubicBezTo>
                      <a:pt x="373" y="236"/>
                      <a:pt x="374" y="227"/>
                      <a:pt x="368" y="225"/>
                    </a:cubicBezTo>
                    <a:cubicBezTo>
                      <a:pt x="355" y="220"/>
                      <a:pt x="352" y="242"/>
                      <a:pt x="350" y="253"/>
                    </a:cubicBezTo>
                    <a:cubicBezTo>
                      <a:pt x="325" y="257"/>
                      <a:pt x="305" y="245"/>
                      <a:pt x="283" y="235"/>
                    </a:cubicBezTo>
                    <a:cubicBezTo>
                      <a:pt x="270" y="229"/>
                      <a:pt x="258" y="213"/>
                      <a:pt x="251" y="202"/>
                    </a:cubicBezTo>
                    <a:cubicBezTo>
                      <a:pt x="244" y="191"/>
                      <a:pt x="236" y="183"/>
                      <a:pt x="229" y="173"/>
                    </a:cubicBezTo>
                    <a:cubicBezTo>
                      <a:pt x="226" y="169"/>
                      <a:pt x="220" y="172"/>
                      <a:pt x="220" y="177"/>
                    </a:cubicBezTo>
                    <a:cubicBezTo>
                      <a:pt x="218" y="178"/>
                      <a:pt x="216" y="181"/>
                      <a:pt x="218" y="185"/>
                    </a:cubicBezTo>
                    <a:cubicBezTo>
                      <a:pt x="242" y="235"/>
                      <a:pt x="289" y="281"/>
                      <a:pt x="349" y="276"/>
                    </a:cubicBezTo>
                    <a:cubicBezTo>
                      <a:pt x="350" y="277"/>
                      <a:pt x="351" y="278"/>
                      <a:pt x="352" y="278"/>
                    </a:cubicBezTo>
                    <a:cubicBezTo>
                      <a:pt x="354" y="278"/>
                      <a:pt x="355" y="278"/>
                      <a:pt x="357" y="279"/>
                    </a:cubicBezTo>
                    <a:cubicBezTo>
                      <a:pt x="358" y="279"/>
                      <a:pt x="360" y="279"/>
                      <a:pt x="362" y="279"/>
                    </a:cubicBezTo>
                    <a:cubicBezTo>
                      <a:pt x="367" y="285"/>
                      <a:pt x="371" y="291"/>
                      <a:pt x="378" y="295"/>
                    </a:cubicBezTo>
                    <a:cubicBezTo>
                      <a:pt x="383" y="299"/>
                      <a:pt x="389" y="293"/>
                      <a:pt x="386" y="288"/>
                    </a:cubicBezTo>
                    <a:cubicBezTo>
                      <a:pt x="385" y="283"/>
                      <a:pt x="382" y="280"/>
                      <a:pt x="379" y="277"/>
                    </a:cubicBezTo>
                    <a:cubicBezTo>
                      <a:pt x="381" y="278"/>
                      <a:pt x="384" y="279"/>
                      <a:pt x="386" y="280"/>
                    </a:cubicBezTo>
                    <a:cubicBezTo>
                      <a:pt x="389" y="281"/>
                      <a:pt x="391" y="281"/>
                      <a:pt x="392" y="281"/>
                    </a:cubicBezTo>
                    <a:cubicBezTo>
                      <a:pt x="399" y="281"/>
                      <a:pt x="401" y="271"/>
                      <a:pt x="394" y="270"/>
                    </a:cubicBezTo>
                    <a:close/>
                  </a:path>
                </a:pathLst>
              </a:custGeom>
              <a:solidFill>
                <a:srgbClr val="E5CA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8" name="Freeform 621"/>
              <p:cNvSpPr>
                <a:spLocks/>
              </p:cNvSpPr>
              <p:nvPr/>
            </p:nvSpPr>
            <p:spPr bwMode="auto">
              <a:xfrm>
                <a:off x="5444566" y="1940248"/>
                <a:ext cx="539595" cy="526317"/>
              </a:xfrm>
              <a:custGeom>
                <a:avLst/>
                <a:gdLst/>
                <a:ahLst/>
                <a:cxnLst>
                  <a:cxn ang="0">
                    <a:pos x="209" y="169"/>
                  </a:cxn>
                  <a:cxn ang="0">
                    <a:pos x="185" y="147"/>
                  </a:cxn>
                  <a:cxn ang="0">
                    <a:pos x="178" y="133"/>
                  </a:cxn>
                  <a:cxn ang="0">
                    <a:pos x="187" y="103"/>
                  </a:cxn>
                  <a:cxn ang="0">
                    <a:pos x="190" y="95"/>
                  </a:cxn>
                  <a:cxn ang="0">
                    <a:pos x="217" y="95"/>
                  </a:cxn>
                  <a:cxn ang="0">
                    <a:pos x="209" y="48"/>
                  </a:cxn>
                  <a:cxn ang="0">
                    <a:pos x="194" y="40"/>
                  </a:cxn>
                  <a:cxn ang="0">
                    <a:pos x="178" y="41"/>
                  </a:cxn>
                  <a:cxn ang="0">
                    <a:pos x="167" y="34"/>
                  </a:cxn>
                  <a:cxn ang="0">
                    <a:pos x="164" y="22"/>
                  </a:cxn>
                  <a:cxn ang="0">
                    <a:pos x="138" y="20"/>
                  </a:cxn>
                  <a:cxn ang="0">
                    <a:pos x="137" y="18"/>
                  </a:cxn>
                  <a:cxn ang="0">
                    <a:pos x="134" y="12"/>
                  </a:cxn>
                  <a:cxn ang="0">
                    <a:pos x="102" y="17"/>
                  </a:cxn>
                  <a:cxn ang="0">
                    <a:pos x="107" y="57"/>
                  </a:cxn>
                  <a:cxn ang="0">
                    <a:pos x="116" y="58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7" y="88"/>
                  </a:cxn>
                  <a:cxn ang="0">
                    <a:pos x="7" y="111"/>
                  </a:cxn>
                  <a:cxn ang="0">
                    <a:pos x="1" y="119"/>
                  </a:cxn>
                  <a:cxn ang="0">
                    <a:pos x="15" y="153"/>
                  </a:cxn>
                  <a:cxn ang="0">
                    <a:pos x="28" y="157"/>
                  </a:cxn>
                  <a:cxn ang="0">
                    <a:pos x="42" y="174"/>
                  </a:cxn>
                  <a:cxn ang="0">
                    <a:pos x="62" y="201"/>
                  </a:cxn>
                  <a:cxn ang="0">
                    <a:pos x="118" y="217"/>
                  </a:cxn>
                  <a:cxn ang="0">
                    <a:pos x="180" y="231"/>
                  </a:cxn>
                  <a:cxn ang="0">
                    <a:pos x="227" y="203"/>
                  </a:cxn>
                  <a:cxn ang="0">
                    <a:pos x="209" y="169"/>
                  </a:cxn>
                </a:cxnLst>
                <a:rect l="0" t="0" r="r" b="b"/>
                <a:pathLst>
                  <a:path w="243" h="237">
                    <a:moveTo>
                      <a:pt x="209" y="169"/>
                    </a:moveTo>
                    <a:cubicBezTo>
                      <a:pt x="200" y="162"/>
                      <a:pt x="192" y="155"/>
                      <a:pt x="185" y="147"/>
                    </a:cubicBezTo>
                    <a:cubicBezTo>
                      <a:pt x="183" y="143"/>
                      <a:pt x="181" y="137"/>
                      <a:pt x="178" y="133"/>
                    </a:cubicBezTo>
                    <a:cubicBezTo>
                      <a:pt x="183" y="123"/>
                      <a:pt x="183" y="112"/>
                      <a:pt x="187" y="103"/>
                    </a:cubicBezTo>
                    <a:cubicBezTo>
                      <a:pt x="188" y="101"/>
                      <a:pt x="189" y="98"/>
                      <a:pt x="190" y="95"/>
                    </a:cubicBezTo>
                    <a:cubicBezTo>
                      <a:pt x="196" y="101"/>
                      <a:pt x="211" y="98"/>
                      <a:pt x="217" y="95"/>
                    </a:cubicBezTo>
                    <a:cubicBezTo>
                      <a:pt x="243" y="85"/>
                      <a:pt x="231" y="41"/>
                      <a:pt x="209" y="48"/>
                    </a:cubicBezTo>
                    <a:cubicBezTo>
                      <a:pt x="205" y="44"/>
                      <a:pt x="198" y="39"/>
                      <a:pt x="194" y="40"/>
                    </a:cubicBezTo>
                    <a:cubicBezTo>
                      <a:pt x="188" y="41"/>
                      <a:pt x="186" y="43"/>
                      <a:pt x="178" y="41"/>
                    </a:cubicBezTo>
                    <a:cubicBezTo>
                      <a:pt x="172" y="40"/>
                      <a:pt x="169" y="38"/>
                      <a:pt x="167" y="34"/>
                    </a:cubicBezTo>
                    <a:cubicBezTo>
                      <a:pt x="164" y="26"/>
                      <a:pt x="170" y="23"/>
                      <a:pt x="164" y="22"/>
                    </a:cubicBezTo>
                    <a:cubicBezTo>
                      <a:pt x="156" y="21"/>
                      <a:pt x="147" y="21"/>
                      <a:pt x="138" y="20"/>
                    </a:cubicBezTo>
                    <a:cubicBezTo>
                      <a:pt x="138" y="19"/>
                      <a:pt x="137" y="19"/>
                      <a:pt x="137" y="18"/>
                    </a:cubicBezTo>
                    <a:cubicBezTo>
                      <a:pt x="137" y="16"/>
                      <a:pt x="136" y="14"/>
                      <a:pt x="134" y="12"/>
                    </a:cubicBezTo>
                    <a:cubicBezTo>
                      <a:pt x="124" y="0"/>
                      <a:pt x="110" y="7"/>
                      <a:pt x="102" y="17"/>
                    </a:cubicBezTo>
                    <a:cubicBezTo>
                      <a:pt x="91" y="32"/>
                      <a:pt x="89" y="48"/>
                      <a:pt x="107" y="57"/>
                    </a:cubicBezTo>
                    <a:cubicBezTo>
                      <a:pt x="110" y="58"/>
                      <a:pt x="113" y="59"/>
                      <a:pt x="116" y="58"/>
                    </a:cubicBezTo>
                    <a:cubicBezTo>
                      <a:pt x="113" y="64"/>
                      <a:pt x="110" y="70"/>
                      <a:pt x="108" y="76"/>
                    </a:cubicBezTo>
                    <a:cubicBezTo>
                      <a:pt x="106" y="79"/>
                      <a:pt x="103" y="82"/>
                      <a:pt x="102" y="86"/>
                    </a:cubicBezTo>
                    <a:cubicBezTo>
                      <a:pt x="100" y="86"/>
                      <a:pt x="98" y="86"/>
                      <a:pt x="97" y="88"/>
                    </a:cubicBezTo>
                    <a:cubicBezTo>
                      <a:pt x="82" y="115"/>
                      <a:pt x="32" y="115"/>
                      <a:pt x="7" y="111"/>
                    </a:cubicBezTo>
                    <a:cubicBezTo>
                      <a:pt x="3" y="111"/>
                      <a:pt x="0" y="115"/>
                      <a:pt x="1" y="119"/>
                    </a:cubicBezTo>
                    <a:cubicBezTo>
                      <a:pt x="3" y="130"/>
                      <a:pt x="2" y="148"/>
                      <a:pt x="15" y="153"/>
                    </a:cubicBezTo>
                    <a:cubicBezTo>
                      <a:pt x="20" y="155"/>
                      <a:pt x="24" y="156"/>
                      <a:pt x="28" y="157"/>
                    </a:cubicBezTo>
                    <a:cubicBezTo>
                      <a:pt x="36" y="158"/>
                      <a:pt x="39" y="168"/>
                      <a:pt x="42" y="174"/>
                    </a:cubicBezTo>
                    <a:cubicBezTo>
                      <a:pt x="47" y="184"/>
                      <a:pt x="54" y="193"/>
                      <a:pt x="62" y="201"/>
                    </a:cubicBezTo>
                    <a:cubicBezTo>
                      <a:pt x="79" y="216"/>
                      <a:pt x="102" y="204"/>
                      <a:pt x="118" y="217"/>
                    </a:cubicBezTo>
                    <a:cubicBezTo>
                      <a:pt x="137" y="231"/>
                      <a:pt x="157" y="237"/>
                      <a:pt x="180" y="231"/>
                    </a:cubicBezTo>
                    <a:cubicBezTo>
                      <a:pt x="198" y="227"/>
                      <a:pt x="215" y="216"/>
                      <a:pt x="227" y="203"/>
                    </a:cubicBezTo>
                    <a:cubicBezTo>
                      <a:pt x="238" y="190"/>
                      <a:pt x="216" y="177"/>
                      <a:pt x="209" y="169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0000"/>
                  </a:gs>
                  <a:gs pos="100000">
                    <a:srgbClr val="C00000"/>
                  </a:gs>
                </a:gsLst>
                <a:lin ang="42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9" name="Freeform 622"/>
              <p:cNvSpPr>
                <a:spLocks noEditPoints="1"/>
              </p:cNvSpPr>
              <p:nvPr/>
            </p:nvSpPr>
            <p:spPr bwMode="auto">
              <a:xfrm>
                <a:off x="5471213" y="1991325"/>
                <a:ext cx="457435" cy="437487"/>
              </a:xfrm>
              <a:custGeom>
                <a:avLst/>
                <a:gdLst/>
                <a:ahLst/>
                <a:cxnLst>
                  <a:cxn ang="0">
                    <a:pos x="2" y="92"/>
                  </a:cxn>
                  <a:cxn ang="0">
                    <a:pos x="3" y="111"/>
                  </a:cxn>
                  <a:cxn ang="0">
                    <a:pos x="90" y="63"/>
                  </a:cxn>
                  <a:cxn ang="0">
                    <a:pos x="115" y="71"/>
                  </a:cxn>
                  <a:cxn ang="0">
                    <a:pos x="133" y="33"/>
                  </a:cxn>
                  <a:cxn ang="0">
                    <a:pos x="123" y="65"/>
                  </a:cxn>
                  <a:cxn ang="0">
                    <a:pos x="117" y="65"/>
                  </a:cxn>
                  <a:cxn ang="0">
                    <a:pos x="121" y="52"/>
                  </a:cxn>
                  <a:cxn ang="0">
                    <a:pos x="47" y="145"/>
                  </a:cxn>
                  <a:cxn ang="0">
                    <a:pos x="48" y="150"/>
                  </a:cxn>
                  <a:cxn ang="0">
                    <a:pos x="51" y="156"/>
                  </a:cxn>
                  <a:cxn ang="0">
                    <a:pos x="24" y="122"/>
                  </a:cxn>
                  <a:cxn ang="0">
                    <a:pos x="12" y="118"/>
                  </a:cxn>
                  <a:cxn ang="0">
                    <a:pos x="98" y="76"/>
                  </a:cxn>
                  <a:cxn ang="0">
                    <a:pos x="33" y="122"/>
                  </a:cxn>
                  <a:cxn ang="0">
                    <a:pos x="164" y="43"/>
                  </a:cxn>
                  <a:cxn ang="0">
                    <a:pos x="157" y="44"/>
                  </a:cxn>
                  <a:cxn ang="0">
                    <a:pos x="139" y="75"/>
                  </a:cxn>
                  <a:cxn ang="0">
                    <a:pos x="169" y="53"/>
                  </a:cxn>
                  <a:cxn ang="0">
                    <a:pos x="163" y="63"/>
                  </a:cxn>
                  <a:cxn ang="0">
                    <a:pos x="154" y="72"/>
                  </a:cxn>
                  <a:cxn ang="0">
                    <a:pos x="136" y="68"/>
                  </a:cxn>
                  <a:cxn ang="0">
                    <a:pos x="139" y="34"/>
                  </a:cxn>
                  <a:cxn ang="0">
                    <a:pos x="122" y="78"/>
                  </a:cxn>
                  <a:cxn ang="0">
                    <a:pos x="128" y="64"/>
                  </a:cxn>
                  <a:cxn ang="0">
                    <a:pos x="133" y="62"/>
                  </a:cxn>
                  <a:cxn ang="0">
                    <a:pos x="128" y="78"/>
                  </a:cxn>
                  <a:cxn ang="0">
                    <a:pos x="142" y="53"/>
                  </a:cxn>
                  <a:cxn ang="0">
                    <a:pos x="146" y="51"/>
                  </a:cxn>
                  <a:cxn ang="0">
                    <a:pos x="115" y="180"/>
                  </a:cxn>
                  <a:cxn ang="0">
                    <a:pos x="162" y="110"/>
                  </a:cxn>
                  <a:cxn ang="0">
                    <a:pos x="153" y="83"/>
                  </a:cxn>
                  <a:cxn ang="0">
                    <a:pos x="144" y="106"/>
                  </a:cxn>
                  <a:cxn ang="0">
                    <a:pos x="138" y="195"/>
                  </a:cxn>
                  <a:cxn ang="0">
                    <a:pos x="167" y="59"/>
                  </a:cxn>
                  <a:cxn ang="0">
                    <a:pos x="147" y="105"/>
                  </a:cxn>
                  <a:cxn ang="0">
                    <a:pos x="191" y="174"/>
                  </a:cxn>
                  <a:cxn ang="0">
                    <a:pos x="186" y="177"/>
                  </a:cxn>
                  <a:cxn ang="0">
                    <a:pos x="181" y="181"/>
                  </a:cxn>
                  <a:cxn ang="0">
                    <a:pos x="154" y="195"/>
                  </a:cxn>
                  <a:cxn ang="0">
                    <a:pos x="148" y="195"/>
                  </a:cxn>
                  <a:cxn ang="0">
                    <a:pos x="173" y="187"/>
                  </a:cxn>
                  <a:cxn ang="0">
                    <a:pos x="168" y="190"/>
                  </a:cxn>
                  <a:cxn ang="0">
                    <a:pos x="138" y="66"/>
                  </a:cxn>
                  <a:cxn ang="0">
                    <a:pos x="65" y="168"/>
                  </a:cxn>
                  <a:cxn ang="0">
                    <a:pos x="108" y="89"/>
                  </a:cxn>
                  <a:cxn ang="0">
                    <a:pos x="55" y="160"/>
                  </a:cxn>
                  <a:cxn ang="0">
                    <a:pos x="71" y="170"/>
                  </a:cxn>
                  <a:cxn ang="0">
                    <a:pos x="103" y="84"/>
                  </a:cxn>
                  <a:cxn ang="0">
                    <a:pos x="102" y="81"/>
                  </a:cxn>
                  <a:cxn ang="0">
                    <a:pos x="118" y="46"/>
                  </a:cxn>
                  <a:cxn ang="0">
                    <a:pos x="132" y="102"/>
                  </a:cxn>
                  <a:cxn ang="0">
                    <a:pos x="142" y="85"/>
                  </a:cxn>
                  <a:cxn ang="0">
                    <a:pos x="138" y="78"/>
                  </a:cxn>
                  <a:cxn ang="0">
                    <a:pos x="86" y="172"/>
                  </a:cxn>
                  <a:cxn ang="0">
                    <a:pos x="127" y="99"/>
                  </a:cxn>
                  <a:cxn ang="0">
                    <a:pos x="182" y="20"/>
                  </a:cxn>
                  <a:cxn ang="0">
                    <a:pos x="151" y="13"/>
                  </a:cxn>
                  <a:cxn ang="0">
                    <a:pos x="167" y="24"/>
                  </a:cxn>
                  <a:cxn ang="0">
                    <a:pos x="160" y="22"/>
                  </a:cxn>
                  <a:cxn ang="0">
                    <a:pos x="179" y="21"/>
                  </a:cxn>
                </a:cxnLst>
                <a:rect l="0" t="0" r="r" b="b"/>
                <a:pathLst>
                  <a:path w="206" h="197">
                    <a:moveTo>
                      <a:pt x="3" y="93"/>
                    </a:moveTo>
                    <a:cubicBezTo>
                      <a:pt x="4" y="92"/>
                      <a:pt x="4" y="91"/>
                      <a:pt x="5" y="91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5" y="89"/>
                      <a:pt x="5" y="89"/>
                      <a:pt x="5" y="89"/>
                    </a:cubicBezTo>
                    <a:cubicBezTo>
                      <a:pt x="4" y="90"/>
                      <a:pt x="4" y="90"/>
                      <a:pt x="4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3" y="90"/>
                      <a:pt x="2" y="91"/>
                      <a:pt x="2" y="92"/>
                    </a:cubicBezTo>
                    <a:lnTo>
                      <a:pt x="3" y="93"/>
                    </a:lnTo>
                    <a:close/>
                    <a:moveTo>
                      <a:pt x="0" y="95"/>
                    </a:moveTo>
                    <a:cubicBezTo>
                      <a:pt x="0" y="96"/>
                      <a:pt x="0" y="97"/>
                      <a:pt x="0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7"/>
                      <a:pt x="2" y="96"/>
                      <a:pt x="2" y="95"/>
                    </a:cubicBezTo>
                    <a:lnTo>
                      <a:pt x="0" y="95"/>
                    </a:lnTo>
                    <a:close/>
                    <a:moveTo>
                      <a:pt x="3" y="107"/>
                    </a:moveTo>
                    <a:cubicBezTo>
                      <a:pt x="1" y="108"/>
                      <a:pt x="1" y="108"/>
                      <a:pt x="1" y="108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2" y="109"/>
                      <a:pt x="2" y="110"/>
                      <a:pt x="3" y="111"/>
                    </a:cubicBezTo>
                    <a:cubicBezTo>
                      <a:pt x="4" y="110"/>
                      <a:pt x="4" y="110"/>
                      <a:pt x="4" y="110"/>
                    </a:cubicBezTo>
                    <a:cubicBezTo>
                      <a:pt x="4" y="109"/>
                      <a:pt x="3" y="108"/>
                      <a:pt x="3" y="107"/>
                    </a:cubicBezTo>
                    <a:close/>
                    <a:moveTo>
                      <a:pt x="0" y="101"/>
                    </a:moveTo>
                    <a:cubicBezTo>
                      <a:pt x="0" y="102"/>
                      <a:pt x="0" y="103"/>
                      <a:pt x="0" y="105"/>
                    </a:cubicBezTo>
                    <a:cubicBezTo>
                      <a:pt x="2" y="104"/>
                      <a:pt x="2" y="104"/>
                      <a:pt x="2" y="104"/>
                    </a:cubicBezTo>
                    <a:cubicBezTo>
                      <a:pt x="2" y="103"/>
                      <a:pt x="2" y="102"/>
                      <a:pt x="1" y="101"/>
                    </a:cubicBezTo>
                    <a:lnTo>
                      <a:pt x="0" y="101"/>
                    </a:lnTo>
                    <a:close/>
                    <a:moveTo>
                      <a:pt x="91" y="66"/>
                    </a:moveTo>
                    <a:cubicBezTo>
                      <a:pt x="91" y="65"/>
                      <a:pt x="90" y="65"/>
                      <a:pt x="90" y="64"/>
                    </a:cubicBezTo>
                    <a:cubicBezTo>
                      <a:pt x="90" y="64"/>
                      <a:pt x="90" y="63"/>
                      <a:pt x="90" y="63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64"/>
                      <a:pt x="89" y="65"/>
                      <a:pt x="90" y="67"/>
                    </a:cubicBezTo>
                    <a:lnTo>
                      <a:pt x="91" y="66"/>
                    </a:lnTo>
                    <a:close/>
                    <a:moveTo>
                      <a:pt x="128" y="58"/>
                    </a:moveTo>
                    <a:cubicBezTo>
                      <a:pt x="127" y="57"/>
                      <a:pt x="127" y="56"/>
                      <a:pt x="126" y="56"/>
                    </a:cubicBezTo>
                    <a:cubicBezTo>
                      <a:pt x="125" y="57"/>
                      <a:pt x="125" y="57"/>
                      <a:pt x="125" y="57"/>
                    </a:cubicBezTo>
                    <a:cubicBezTo>
                      <a:pt x="126" y="57"/>
                      <a:pt x="126" y="58"/>
                      <a:pt x="127" y="59"/>
                    </a:cubicBezTo>
                    <a:lnTo>
                      <a:pt x="128" y="58"/>
                    </a:lnTo>
                    <a:close/>
                    <a:moveTo>
                      <a:pt x="115" y="71"/>
                    </a:move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72"/>
                      <a:pt x="116" y="73"/>
                      <a:pt x="116" y="74"/>
                    </a:cubicBezTo>
                    <a:cubicBezTo>
                      <a:pt x="118" y="74"/>
                      <a:pt x="118" y="74"/>
                      <a:pt x="118" y="74"/>
                    </a:cubicBezTo>
                    <a:cubicBezTo>
                      <a:pt x="117" y="73"/>
                      <a:pt x="117" y="72"/>
                      <a:pt x="116" y="71"/>
                    </a:cubicBezTo>
                    <a:lnTo>
                      <a:pt x="115" y="71"/>
                    </a:lnTo>
                    <a:close/>
                    <a:moveTo>
                      <a:pt x="134" y="33"/>
                    </a:moveTo>
                    <a:cubicBezTo>
                      <a:pt x="135" y="33"/>
                      <a:pt x="135" y="33"/>
                      <a:pt x="135" y="34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6" y="32"/>
                      <a:pt x="135" y="32"/>
                      <a:pt x="135" y="32"/>
                    </a:cubicBezTo>
                    <a:cubicBezTo>
                      <a:pt x="134" y="31"/>
                      <a:pt x="134" y="31"/>
                      <a:pt x="133" y="31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3" y="33"/>
                      <a:pt x="134" y="33"/>
                      <a:pt x="134" y="33"/>
                    </a:cubicBezTo>
                    <a:close/>
                    <a:moveTo>
                      <a:pt x="125" y="36"/>
                    </a:move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5"/>
                      <a:pt x="122" y="36"/>
                      <a:pt x="122" y="37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4" y="37"/>
                      <a:pt x="124" y="36"/>
                      <a:pt x="125" y="36"/>
                    </a:cubicBezTo>
                    <a:close/>
                    <a:moveTo>
                      <a:pt x="123" y="63"/>
                    </a:moveTo>
                    <a:cubicBezTo>
                      <a:pt x="122" y="63"/>
                      <a:pt x="121" y="64"/>
                      <a:pt x="120" y="64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1" y="65"/>
                      <a:pt x="122" y="65"/>
                      <a:pt x="123" y="65"/>
                    </a:cubicBezTo>
                    <a:lnTo>
                      <a:pt x="123" y="63"/>
                    </a:lnTo>
                    <a:close/>
                    <a:moveTo>
                      <a:pt x="117" y="65"/>
                    </a:moveTo>
                    <a:cubicBezTo>
                      <a:pt x="116" y="66"/>
                      <a:pt x="115" y="66"/>
                      <a:pt x="115" y="67"/>
                    </a:cubicBezTo>
                    <a:cubicBezTo>
                      <a:pt x="115" y="67"/>
                      <a:pt x="115" y="67"/>
                      <a:pt x="115" y="67"/>
                    </a:cubicBezTo>
                    <a:cubicBezTo>
                      <a:pt x="115" y="68"/>
                      <a:pt x="115" y="68"/>
                      <a:pt x="115" y="68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16" y="68"/>
                      <a:pt x="116" y="68"/>
                      <a:pt x="116" y="68"/>
                    </a:cubicBezTo>
                    <a:cubicBezTo>
                      <a:pt x="117" y="67"/>
                      <a:pt x="117" y="67"/>
                      <a:pt x="118" y="66"/>
                    </a:cubicBezTo>
                    <a:lnTo>
                      <a:pt x="117" y="65"/>
                    </a:lnTo>
                    <a:close/>
                    <a:moveTo>
                      <a:pt x="4" y="113"/>
                    </a:moveTo>
                    <a:cubicBezTo>
                      <a:pt x="5" y="114"/>
                      <a:pt x="6" y="115"/>
                      <a:pt x="6" y="116"/>
                    </a:cubicBezTo>
                    <a:cubicBezTo>
                      <a:pt x="7" y="115"/>
                      <a:pt x="7" y="115"/>
                      <a:pt x="7" y="115"/>
                    </a:cubicBezTo>
                    <a:cubicBezTo>
                      <a:pt x="7" y="114"/>
                      <a:pt x="6" y="113"/>
                      <a:pt x="6" y="112"/>
                    </a:cubicBezTo>
                    <a:lnTo>
                      <a:pt x="4" y="113"/>
                    </a:lnTo>
                    <a:close/>
                    <a:moveTo>
                      <a:pt x="123" y="54"/>
                    </a:moveTo>
                    <a:cubicBezTo>
                      <a:pt x="124" y="53"/>
                      <a:pt x="124" y="53"/>
                      <a:pt x="124" y="53"/>
                    </a:cubicBezTo>
                    <a:cubicBezTo>
                      <a:pt x="124" y="53"/>
                      <a:pt x="123" y="53"/>
                      <a:pt x="123" y="52"/>
                    </a:cubicBezTo>
                    <a:cubicBezTo>
                      <a:pt x="123" y="52"/>
                      <a:pt x="122" y="51"/>
                      <a:pt x="122" y="51"/>
                    </a:cubicBezTo>
                    <a:cubicBezTo>
                      <a:pt x="121" y="52"/>
                      <a:pt x="121" y="52"/>
                      <a:pt x="121" y="52"/>
                    </a:cubicBezTo>
                    <a:cubicBezTo>
                      <a:pt x="121" y="52"/>
                      <a:pt x="121" y="53"/>
                      <a:pt x="122" y="53"/>
                    </a:cubicBezTo>
                    <a:cubicBezTo>
                      <a:pt x="122" y="54"/>
                      <a:pt x="122" y="54"/>
                      <a:pt x="123" y="54"/>
                    </a:cubicBezTo>
                    <a:close/>
                    <a:moveTo>
                      <a:pt x="42" y="130"/>
                    </a:moveTo>
                    <a:cubicBezTo>
                      <a:pt x="43" y="131"/>
                      <a:pt x="44" y="132"/>
                      <a:pt x="44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5" y="131"/>
                      <a:pt x="44" y="130"/>
                      <a:pt x="44" y="130"/>
                    </a:cubicBezTo>
                    <a:lnTo>
                      <a:pt x="42" y="130"/>
                    </a:lnTo>
                    <a:close/>
                    <a:moveTo>
                      <a:pt x="46" y="142"/>
                    </a:moveTo>
                    <a:cubicBezTo>
                      <a:pt x="46" y="143"/>
                      <a:pt x="46" y="144"/>
                      <a:pt x="46" y="145"/>
                    </a:cubicBezTo>
                    <a:cubicBezTo>
                      <a:pt x="47" y="145"/>
                      <a:pt x="47" y="145"/>
                      <a:pt x="47" y="145"/>
                    </a:cubicBezTo>
                    <a:cubicBezTo>
                      <a:pt x="47" y="144"/>
                      <a:pt x="47" y="143"/>
                      <a:pt x="47" y="142"/>
                    </a:cubicBezTo>
                    <a:lnTo>
                      <a:pt x="46" y="142"/>
                    </a:lnTo>
                    <a:close/>
                    <a:moveTo>
                      <a:pt x="45" y="136"/>
                    </a:moveTo>
                    <a:cubicBezTo>
                      <a:pt x="45" y="137"/>
                      <a:pt x="45" y="138"/>
                      <a:pt x="46" y="139"/>
                    </a:cubicBezTo>
                    <a:cubicBezTo>
                      <a:pt x="47" y="138"/>
                      <a:pt x="47" y="138"/>
                      <a:pt x="47" y="138"/>
                    </a:cubicBezTo>
                    <a:cubicBezTo>
                      <a:pt x="47" y="137"/>
                      <a:pt x="47" y="136"/>
                      <a:pt x="47" y="135"/>
                    </a:cubicBezTo>
                    <a:lnTo>
                      <a:pt x="45" y="136"/>
                    </a:lnTo>
                    <a:close/>
                    <a:moveTo>
                      <a:pt x="46" y="148"/>
                    </a:moveTo>
                    <a:cubicBezTo>
                      <a:pt x="46" y="149"/>
                      <a:pt x="47" y="150"/>
                      <a:pt x="47" y="151"/>
                    </a:cubicBezTo>
                    <a:cubicBezTo>
                      <a:pt x="48" y="150"/>
                      <a:pt x="48" y="150"/>
                      <a:pt x="48" y="150"/>
                    </a:cubicBezTo>
                    <a:cubicBezTo>
                      <a:pt x="48" y="150"/>
                      <a:pt x="48" y="149"/>
                      <a:pt x="48" y="148"/>
                    </a:cubicBezTo>
                    <a:lnTo>
                      <a:pt x="46" y="148"/>
                    </a:lnTo>
                    <a:close/>
                    <a:moveTo>
                      <a:pt x="95" y="71"/>
                    </a:moveTo>
                    <a:cubicBezTo>
                      <a:pt x="94" y="70"/>
                      <a:pt x="93" y="70"/>
                      <a:pt x="93" y="69"/>
                    </a:cubicBezTo>
                    <a:cubicBezTo>
                      <a:pt x="92" y="70"/>
                      <a:pt x="92" y="70"/>
                      <a:pt x="92" y="70"/>
                    </a:cubicBezTo>
                    <a:cubicBezTo>
                      <a:pt x="92" y="70"/>
                      <a:pt x="93" y="71"/>
                      <a:pt x="93" y="72"/>
                    </a:cubicBezTo>
                    <a:lnTo>
                      <a:pt x="95" y="71"/>
                    </a:lnTo>
                    <a:close/>
                    <a:moveTo>
                      <a:pt x="48" y="154"/>
                    </a:moveTo>
                    <a:cubicBezTo>
                      <a:pt x="49" y="155"/>
                      <a:pt x="49" y="156"/>
                      <a:pt x="50" y="157"/>
                    </a:cubicBezTo>
                    <a:cubicBezTo>
                      <a:pt x="51" y="156"/>
                      <a:pt x="51" y="156"/>
                      <a:pt x="51" y="156"/>
                    </a:cubicBezTo>
                    <a:cubicBezTo>
                      <a:pt x="50" y="155"/>
                      <a:pt x="50" y="154"/>
                      <a:pt x="50" y="153"/>
                    </a:cubicBezTo>
                    <a:lnTo>
                      <a:pt x="48" y="154"/>
                    </a:lnTo>
                    <a:close/>
                    <a:moveTo>
                      <a:pt x="38" y="126"/>
                    </a:moveTo>
                    <a:cubicBezTo>
                      <a:pt x="39" y="127"/>
                      <a:pt x="40" y="127"/>
                      <a:pt x="41" y="128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1" y="126"/>
                      <a:pt x="40" y="126"/>
                      <a:pt x="39" y="125"/>
                    </a:cubicBezTo>
                    <a:lnTo>
                      <a:pt x="38" y="126"/>
                    </a:lnTo>
                    <a:close/>
                    <a:moveTo>
                      <a:pt x="21" y="120"/>
                    </a:moveTo>
                    <a:cubicBezTo>
                      <a:pt x="21" y="122"/>
                      <a:pt x="21" y="122"/>
                      <a:pt x="21" y="122"/>
                    </a:cubicBezTo>
                    <a:cubicBezTo>
                      <a:pt x="22" y="122"/>
                      <a:pt x="23" y="122"/>
                      <a:pt x="24" y="12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3" y="120"/>
                      <a:pt x="22" y="120"/>
                      <a:pt x="21" y="120"/>
                    </a:cubicBezTo>
                    <a:close/>
                    <a:moveTo>
                      <a:pt x="15" y="119"/>
                    </a:moveTo>
                    <a:cubicBezTo>
                      <a:pt x="15" y="119"/>
                      <a:pt x="15" y="119"/>
                      <a:pt x="15" y="119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1"/>
                      <a:pt x="17" y="121"/>
                      <a:pt x="18" y="121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7" y="119"/>
                      <a:pt x="16" y="119"/>
                      <a:pt x="15" y="119"/>
                    </a:cubicBezTo>
                    <a:close/>
                    <a:moveTo>
                      <a:pt x="12" y="118"/>
                    </a:moveTo>
                    <a:cubicBezTo>
                      <a:pt x="11" y="117"/>
                      <a:pt x="10" y="117"/>
                      <a:pt x="10" y="117"/>
                    </a:cubicBezTo>
                    <a:cubicBezTo>
                      <a:pt x="9" y="118"/>
                      <a:pt x="9" y="118"/>
                      <a:pt x="9" y="118"/>
                    </a:cubicBezTo>
                    <a:cubicBezTo>
                      <a:pt x="9" y="118"/>
                      <a:pt x="10" y="119"/>
                      <a:pt x="11" y="119"/>
                    </a:cubicBezTo>
                    <a:cubicBezTo>
                      <a:pt x="12" y="119"/>
                      <a:pt x="12" y="119"/>
                      <a:pt x="12" y="119"/>
                    </a:cubicBezTo>
                    <a:cubicBezTo>
                      <a:pt x="12" y="118"/>
                      <a:pt x="12" y="118"/>
                      <a:pt x="12" y="118"/>
                    </a:cubicBezTo>
                    <a:close/>
                    <a:moveTo>
                      <a:pt x="98" y="76"/>
                    </a:moveTo>
                    <a:cubicBezTo>
                      <a:pt x="97" y="75"/>
                      <a:pt x="97" y="75"/>
                      <a:pt x="96" y="74"/>
                    </a:cubicBezTo>
                    <a:cubicBezTo>
                      <a:pt x="95" y="75"/>
                      <a:pt x="95" y="75"/>
                      <a:pt x="95" y="75"/>
                    </a:cubicBezTo>
                    <a:cubicBezTo>
                      <a:pt x="96" y="76"/>
                      <a:pt x="96" y="76"/>
                      <a:pt x="97" y="77"/>
                    </a:cubicBezTo>
                    <a:lnTo>
                      <a:pt x="98" y="76"/>
                    </a:lnTo>
                    <a:close/>
                    <a:moveTo>
                      <a:pt x="27" y="121"/>
                    </a:moveTo>
                    <a:cubicBezTo>
                      <a:pt x="27" y="122"/>
                      <a:pt x="27" y="122"/>
                      <a:pt x="27" y="122"/>
                    </a:cubicBezTo>
                    <a:cubicBezTo>
                      <a:pt x="28" y="123"/>
                      <a:pt x="29" y="123"/>
                      <a:pt x="30" y="123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9" y="121"/>
                      <a:pt x="28" y="121"/>
                      <a:pt x="27" y="121"/>
                    </a:cubicBezTo>
                    <a:close/>
                    <a:moveTo>
                      <a:pt x="33" y="122"/>
                    </a:moveTo>
                    <a:cubicBezTo>
                      <a:pt x="33" y="124"/>
                      <a:pt x="33" y="124"/>
                      <a:pt x="33" y="124"/>
                    </a:cubicBezTo>
                    <a:cubicBezTo>
                      <a:pt x="34" y="124"/>
                      <a:pt x="35" y="124"/>
                      <a:pt x="36" y="125"/>
                    </a:cubicBezTo>
                    <a:cubicBezTo>
                      <a:pt x="36" y="123"/>
                      <a:pt x="36" y="123"/>
                      <a:pt x="36" y="123"/>
                    </a:cubicBezTo>
                    <a:cubicBezTo>
                      <a:pt x="35" y="123"/>
                      <a:pt x="34" y="123"/>
                      <a:pt x="33" y="122"/>
                    </a:cubicBezTo>
                    <a:close/>
                    <a:moveTo>
                      <a:pt x="149" y="65"/>
                    </a:moveTo>
                    <a:cubicBezTo>
                      <a:pt x="147" y="66"/>
                      <a:pt x="147" y="66"/>
                      <a:pt x="147" y="66"/>
                    </a:cubicBezTo>
                    <a:cubicBezTo>
                      <a:pt x="148" y="66"/>
                      <a:pt x="148" y="67"/>
                      <a:pt x="149" y="67"/>
                    </a:cubicBezTo>
                    <a:cubicBezTo>
                      <a:pt x="150" y="68"/>
                      <a:pt x="150" y="68"/>
                      <a:pt x="150" y="68"/>
                    </a:cubicBezTo>
                    <a:cubicBezTo>
                      <a:pt x="151" y="67"/>
                      <a:pt x="151" y="67"/>
                      <a:pt x="151" y="67"/>
                    </a:cubicBezTo>
                    <a:cubicBezTo>
                      <a:pt x="151" y="66"/>
                      <a:pt x="150" y="66"/>
                      <a:pt x="150" y="66"/>
                    </a:cubicBezTo>
                    <a:cubicBezTo>
                      <a:pt x="149" y="66"/>
                      <a:pt x="149" y="65"/>
                      <a:pt x="149" y="65"/>
                    </a:cubicBezTo>
                    <a:close/>
                    <a:moveTo>
                      <a:pt x="160" y="44"/>
                    </a:moveTo>
                    <a:cubicBezTo>
                      <a:pt x="161" y="44"/>
                      <a:pt x="162" y="44"/>
                      <a:pt x="163" y="45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3" y="43"/>
                      <a:pt x="161" y="43"/>
                      <a:pt x="160" y="42"/>
                    </a:cubicBezTo>
                    <a:lnTo>
                      <a:pt x="160" y="44"/>
                    </a:lnTo>
                    <a:close/>
                    <a:moveTo>
                      <a:pt x="152" y="46"/>
                    </a:moveTo>
                    <a:cubicBezTo>
                      <a:pt x="151" y="45"/>
                      <a:pt x="151" y="45"/>
                      <a:pt x="151" y="45"/>
                    </a:cubicBezTo>
                    <a:cubicBezTo>
                      <a:pt x="150" y="46"/>
                      <a:pt x="149" y="46"/>
                      <a:pt x="149" y="47"/>
                    </a:cubicBezTo>
                    <a:cubicBezTo>
                      <a:pt x="150" y="48"/>
                      <a:pt x="150" y="48"/>
                      <a:pt x="150" y="48"/>
                    </a:cubicBezTo>
                    <a:cubicBezTo>
                      <a:pt x="150" y="48"/>
                      <a:pt x="151" y="47"/>
                      <a:pt x="152" y="46"/>
                    </a:cubicBezTo>
                    <a:close/>
                    <a:moveTo>
                      <a:pt x="154" y="44"/>
                    </a:moveTo>
                    <a:cubicBezTo>
                      <a:pt x="155" y="45"/>
                      <a:pt x="155" y="45"/>
                      <a:pt x="155" y="45"/>
                    </a:cubicBezTo>
                    <a:cubicBezTo>
                      <a:pt x="156" y="45"/>
                      <a:pt x="156" y="44"/>
                      <a:pt x="157" y="44"/>
                    </a:cubicBezTo>
                    <a:cubicBezTo>
                      <a:pt x="157" y="42"/>
                      <a:pt x="157" y="42"/>
                      <a:pt x="157" y="42"/>
                    </a:cubicBezTo>
                    <a:cubicBezTo>
                      <a:pt x="156" y="43"/>
                      <a:pt x="155" y="43"/>
                      <a:pt x="154" y="44"/>
                    </a:cubicBezTo>
                    <a:close/>
                    <a:moveTo>
                      <a:pt x="169" y="47"/>
                    </a:moveTo>
                    <a:cubicBezTo>
                      <a:pt x="168" y="46"/>
                      <a:pt x="167" y="46"/>
                      <a:pt x="166" y="45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6" y="47"/>
                      <a:pt x="167" y="47"/>
                      <a:pt x="168" y="48"/>
                    </a:cubicBezTo>
                    <a:lnTo>
                      <a:pt x="169" y="47"/>
                    </a:lnTo>
                    <a:close/>
                    <a:moveTo>
                      <a:pt x="137" y="72"/>
                    </a:moveTo>
                    <a:cubicBezTo>
                      <a:pt x="137" y="73"/>
                      <a:pt x="137" y="74"/>
                      <a:pt x="138" y="75"/>
                    </a:cubicBezTo>
                    <a:cubicBezTo>
                      <a:pt x="139" y="75"/>
                      <a:pt x="139" y="75"/>
                      <a:pt x="139" y="75"/>
                    </a:cubicBezTo>
                    <a:cubicBezTo>
                      <a:pt x="139" y="74"/>
                      <a:pt x="139" y="73"/>
                      <a:pt x="139" y="72"/>
                    </a:cubicBezTo>
                    <a:lnTo>
                      <a:pt x="137" y="72"/>
                    </a:lnTo>
                    <a:close/>
                    <a:moveTo>
                      <a:pt x="153" y="64"/>
                    </a:moveTo>
                    <a:cubicBezTo>
                      <a:pt x="152" y="64"/>
                      <a:pt x="151" y="64"/>
                      <a:pt x="151" y="64"/>
                    </a:cubicBezTo>
                    <a:cubicBezTo>
                      <a:pt x="150" y="64"/>
                      <a:pt x="150" y="64"/>
                      <a:pt x="150" y="64"/>
                    </a:cubicBezTo>
                    <a:cubicBezTo>
                      <a:pt x="150" y="65"/>
                      <a:pt x="150" y="65"/>
                      <a:pt x="150" y="65"/>
                    </a:cubicBezTo>
                    <a:cubicBezTo>
                      <a:pt x="151" y="65"/>
                      <a:pt x="151" y="65"/>
                      <a:pt x="151" y="65"/>
                    </a:cubicBezTo>
                    <a:cubicBezTo>
                      <a:pt x="151" y="65"/>
                      <a:pt x="152" y="65"/>
                      <a:pt x="153" y="65"/>
                    </a:cubicBezTo>
                    <a:lnTo>
                      <a:pt x="153" y="64"/>
                    </a:lnTo>
                    <a:close/>
                    <a:moveTo>
                      <a:pt x="169" y="53"/>
                    </a:moveTo>
                    <a:cubicBezTo>
                      <a:pt x="170" y="54"/>
                      <a:pt x="170" y="54"/>
                      <a:pt x="170" y="54"/>
                    </a:cubicBezTo>
                    <a:cubicBezTo>
                      <a:pt x="170" y="53"/>
                      <a:pt x="170" y="53"/>
                      <a:pt x="170" y="52"/>
                    </a:cubicBezTo>
                    <a:cubicBezTo>
                      <a:pt x="170" y="51"/>
                      <a:pt x="170" y="51"/>
                      <a:pt x="170" y="50"/>
                    </a:cubicBezTo>
                    <a:cubicBezTo>
                      <a:pt x="169" y="51"/>
                      <a:pt x="169" y="51"/>
                      <a:pt x="169" y="51"/>
                    </a:cubicBezTo>
                    <a:cubicBezTo>
                      <a:pt x="169" y="51"/>
                      <a:pt x="169" y="51"/>
                      <a:pt x="169" y="52"/>
                    </a:cubicBezTo>
                    <a:cubicBezTo>
                      <a:pt x="169" y="52"/>
                      <a:pt x="169" y="53"/>
                      <a:pt x="169" y="53"/>
                    </a:cubicBezTo>
                    <a:close/>
                    <a:moveTo>
                      <a:pt x="165" y="61"/>
                    </a:moveTo>
                    <a:cubicBezTo>
                      <a:pt x="164" y="61"/>
                      <a:pt x="164" y="61"/>
                      <a:pt x="164" y="61"/>
                    </a:cubicBezTo>
                    <a:cubicBezTo>
                      <a:pt x="163" y="62"/>
                      <a:pt x="163" y="62"/>
                      <a:pt x="162" y="62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3"/>
                      <a:pt x="164" y="63"/>
                      <a:pt x="164" y="63"/>
                    </a:cubicBezTo>
                    <a:cubicBezTo>
                      <a:pt x="165" y="62"/>
                      <a:pt x="165" y="62"/>
                      <a:pt x="166" y="62"/>
                    </a:cubicBezTo>
                    <a:lnTo>
                      <a:pt x="165" y="61"/>
                    </a:lnTo>
                    <a:close/>
                    <a:moveTo>
                      <a:pt x="155" y="75"/>
                    </a:moveTo>
                    <a:cubicBezTo>
                      <a:pt x="155" y="75"/>
                      <a:pt x="155" y="76"/>
                      <a:pt x="155" y="77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7"/>
                      <a:pt x="157" y="75"/>
                      <a:pt x="157" y="74"/>
                    </a:cubicBezTo>
                    <a:lnTo>
                      <a:pt x="155" y="75"/>
                    </a:lnTo>
                    <a:close/>
                    <a:moveTo>
                      <a:pt x="153" y="70"/>
                    </a:moveTo>
                    <a:cubicBezTo>
                      <a:pt x="153" y="70"/>
                      <a:pt x="154" y="71"/>
                      <a:pt x="154" y="72"/>
                    </a:cubicBezTo>
                    <a:cubicBezTo>
                      <a:pt x="156" y="71"/>
                      <a:pt x="156" y="71"/>
                      <a:pt x="156" y="71"/>
                    </a:cubicBezTo>
                    <a:cubicBezTo>
                      <a:pt x="155" y="70"/>
                      <a:pt x="154" y="69"/>
                      <a:pt x="154" y="69"/>
                    </a:cubicBezTo>
                    <a:lnTo>
                      <a:pt x="153" y="70"/>
                    </a:lnTo>
                    <a:close/>
                    <a:moveTo>
                      <a:pt x="159" y="63"/>
                    </a:moveTo>
                    <a:cubicBezTo>
                      <a:pt x="158" y="63"/>
                      <a:pt x="157" y="64"/>
                      <a:pt x="156" y="64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8" y="65"/>
                      <a:pt x="159" y="65"/>
                      <a:pt x="160" y="65"/>
                    </a:cubicBezTo>
                    <a:lnTo>
                      <a:pt x="159" y="63"/>
                    </a:lnTo>
                    <a:close/>
                    <a:moveTo>
                      <a:pt x="137" y="69"/>
                    </a:moveTo>
                    <a:cubicBezTo>
                      <a:pt x="136" y="68"/>
                      <a:pt x="136" y="68"/>
                      <a:pt x="136" y="68"/>
                    </a:cubicBezTo>
                    <a:cubicBezTo>
                      <a:pt x="134" y="71"/>
                      <a:pt x="134" y="71"/>
                      <a:pt x="134" y="71"/>
                    </a:cubicBezTo>
                    <a:cubicBezTo>
                      <a:pt x="135" y="72"/>
                      <a:pt x="135" y="72"/>
                      <a:pt x="135" y="72"/>
                    </a:cubicBezTo>
                    <a:lnTo>
                      <a:pt x="137" y="69"/>
                    </a:lnTo>
                    <a:close/>
                    <a:moveTo>
                      <a:pt x="139" y="34"/>
                    </a:moveTo>
                    <a:cubicBezTo>
                      <a:pt x="138" y="35"/>
                      <a:pt x="138" y="35"/>
                      <a:pt x="138" y="35"/>
                    </a:cubicBezTo>
                    <a:cubicBezTo>
                      <a:pt x="138" y="36"/>
                      <a:pt x="138" y="36"/>
                      <a:pt x="139" y="36"/>
                    </a:cubicBezTo>
                    <a:cubicBezTo>
                      <a:pt x="139" y="37"/>
                      <a:pt x="139" y="37"/>
                      <a:pt x="139" y="38"/>
                    </a:cubicBezTo>
                    <a:cubicBezTo>
                      <a:pt x="141" y="37"/>
                      <a:pt x="141" y="37"/>
                      <a:pt x="141" y="37"/>
                    </a:cubicBezTo>
                    <a:cubicBezTo>
                      <a:pt x="140" y="36"/>
                      <a:pt x="140" y="36"/>
                      <a:pt x="140" y="35"/>
                    </a:cubicBezTo>
                    <a:cubicBezTo>
                      <a:pt x="139" y="35"/>
                      <a:pt x="139" y="35"/>
                      <a:pt x="139" y="34"/>
                    </a:cubicBezTo>
                    <a:close/>
                    <a:moveTo>
                      <a:pt x="141" y="40"/>
                    </a:moveTo>
                    <a:cubicBezTo>
                      <a:pt x="141" y="41"/>
                      <a:pt x="141" y="42"/>
                      <a:pt x="141" y="43"/>
                    </a:cubicBezTo>
                    <a:cubicBezTo>
                      <a:pt x="143" y="43"/>
                      <a:pt x="143" y="43"/>
                      <a:pt x="143" y="43"/>
                    </a:cubicBezTo>
                    <a:cubicBezTo>
                      <a:pt x="143" y="42"/>
                      <a:pt x="142" y="41"/>
                      <a:pt x="142" y="40"/>
                    </a:cubicBezTo>
                    <a:lnTo>
                      <a:pt x="141" y="40"/>
                    </a:lnTo>
                    <a:close/>
                    <a:moveTo>
                      <a:pt x="119" y="76"/>
                    </a:moveTo>
                    <a:cubicBezTo>
                      <a:pt x="118" y="77"/>
                      <a:pt x="118" y="77"/>
                      <a:pt x="118" y="77"/>
                    </a:cubicBezTo>
                    <a:cubicBezTo>
                      <a:pt x="119" y="78"/>
                      <a:pt x="120" y="78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2" y="78"/>
                      <a:pt x="122" y="78"/>
                      <a:pt x="122" y="78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7"/>
                      <a:pt x="120" y="77"/>
                      <a:pt x="119" y="76"/>
                    </a:cubicBezTo>
                    <a:close/>
                    <a:moveTo>
                      <a:pt x="141" y="49"/>
                    </a:moveTo>
                    <a:cubicBezTo>
                      <a:pt x="142" y="49"/>
                      <a:pt x="142" y="49"/>
                      <a:pt x="142" y="49"/>
                    </a:cubicBezTo>
                    <a:cubicBezTo>
                      <a:pt x="142" y="49"/>
                      <a:pt x="143" y="48"/>
                      <a:pt x="143" y="46"/>
                    </a:cubicBezTo>
                    <a:cubicBezTo>
                      <a:pt x="141" y="46"/>
                      <a:pt x="141" y="46"/>
                      <a:pt x="141" y="46"/>
                    </a:cubicBezTo>
                    <a:cubicBezTo>
                      <a:pt x="141" y="47"/>
                      <a:pt x="141" y="48"/>
                      <a:pt x="141" y="48"/>
                    </a:cubicBezTo>
                    <a:cubicBezTo>
                      <a:pt x="141" y="49"/>
                      <a:pt x="141" y="49"/>
                      <a:pt x="141" y="49"/>
                    </a:cubicBezTo>
                    <a:close/>
                    <a:moveTo>
                      <a:pt x="126" y="64"/>
                    </a:moveTo>
                    <a:cubicBezTo>
                      <a:pt x="127" y="64"/>
                      <a:pt x="127" y="64"/>
                      <a:pt x="128" y="64"/>
                    </a:cubicBezTo>
                    <a:cubicBezTo>
                      <a:pt x="128" y="64"/>
                      <a:pt x="129" y="64"/>
                      <a:pt x="129" y="64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29" y="63"/>
                      <a:pt x="128" y="63"/>
                      <a:pt x="128" y="63"/>
                    </a:cubicBezTo>
                    <a:cubicBezTo>
                      <a:pt x="127" y="63"/>
                      <a:pt x="127" y="63"/>
                      <a:pt x="126" y="63"/>
                    </a:cubicBezTo>
                    <a:lnTo>
                      <a:pt x="126" y="64"/>
                    </a:lnTo>
                    <a:close/>
                    <a:moveTo>
                      <a:pt x="133" y="62"/>
                    </a:moveTo>
                    <a:cubicBezTo>
                      <a:pt x="132" y="62"/>
                      <a:pt x="132" y="61"/>
                      <a:pt x="130" y="60"/>
                    </a:cubicBezTo>
                    <a:cubicBezTo>
                      <a:pt x="129" y="61"/>
                      <a:pt x="129" y="61"/>
                      <a:pt x="129" y="61"/>
                    </a:cubicBezTo>
                    <a:cubicBezTo>
                      <a:pt x="131" y="62"/>
                      <a:pt x="131" y="63"/>
                      <a:pt x="132" y="63"/>
                    </a:cubicBezTo>
                    <a:lnTo>
                      <a:pt x="133" y="62"/>
                    </a:lnTo>
                    <a:close/>
                    <a:moveTo>
                      <a:pt x="143" y="55"/>
                    </a:moveTo>
                    <a:cubicBezTo>
                      <a:pt x="142" y="54"/>
                      <a:pt x="142" y="54"/>
                      <a:pt x="142" y="54"/>
                    </a:cubicBezTo>
                    <a:cubicBezTo>
                      <a:pt x="142" y="55"/>
                      <a:pt x="141" y="56"/>
                      <a:pt x="141" y="56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40" y="59"/>
                      <a:pt x="140" y="59"/>
                      <a:pt x="140" y="59"/>
                    </a:cubicBezTo>
                    <a:cubicBezTo>
                      <a:pt x="142" y="57"/>
                      <a:pt x="142" y="57"/>
                      <a:pt x="142" y="57"/>
                    </a:cubicBezTo>
                    <a:cubicBezTo>
                      <a:pt x="142" y="57"/>
                      <a:pt x="143" y="56"/>
                      <a:pt x="143" y="55"/>
                    </a:cubicBezTo>
                    <a:close/>
                    <a:moveTo>
                      <a:pt x="124" y="79"/>
                    </a:moveTo>
                    <a:cubicBezTo>
                      <a:pt x="125" y="79"/>
                      <a:pt x="127" y="78"/>
                      <a:pt x="128" y="78"/>
                    </a:cubicBezTo>
                    <a:cubicBezTo>
                      <a:pt x="127" y="77"/>
                      <a:pt x="127" y="77"/>
                      <a:pt x="127" y="77"/>
                    </a:cubicBezTo>
                    <a:cubicBezTo>
                      <a:pt x="126" y="77"/>
                      <a:pt x="125" y="77"/>
                      <a:pt x="124" y="78"/>
                    </a:cubicBezTo>
                    <a:lnTo>
                      <a:pt x="124" y="79"/>
                    </a:lnTo>
                    <a:close/>
                    <a:moveTo>
                      <a:pt x="129" y="75"/>
                    </a:moveTo>
                    <a:cubicBezTo>
                      <a:pt x="130" y="76"/>
                      <a:pt x="130" y="76"/>
                      <a:pt x="130" y="76"/>
                    </a:cubicBezTo>
                    <a:cubicBezTo>
                      <a:pt x="131" y="75"/>
                      <a:pt x="132" y="75"/>
                      <a:pt x="133" y="74"/>
                    </a:cubicBezTo>
                    <a:cubicBezTo>
                      <a:pt x="132" y="73"/>
                      <a:pt x="132" y="73"/>
                      <a:pt x="132" y="73"/>
                    </a:cubicBezTo>
                    <a:cubicBezTo>
                      <a:pt x="131" y="74"/>
                      <a:pt x="130" y="74"/>
                      <a:pt x="129" y="75"/>
                    </a:cubicBezTo>
                    <a:close/>
                    <a:moveTo>
                      <a:pt x="141" y="53"/>
                    </a:moveTo>
                    <a:cubicBezTo>
                      <a:pt x="142" y="53"/>
                      <a:pt x="142" y="53"/>
                      <a:pt x="142" y="53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1" y="50"/>
                      <a:pt x="141" y="50"/>
                      <a:pt x="141" y="50"/>
                    </a:cubicBezTo>
                    <a:lnTo>
                      <a:pt x="141" y="53"/>
                    </a:lnTo>
                    <a:close/>
                    <a:moveTo>
                      <a:pt x="146" y="51"/>
                    </a:moveTo>
                    <a:cubicBezTo>
                      <a:pt x="147" y="51"/>
                      <a:pt x="147" y="51"/>
                      <a:pt x="147" y="50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6" y="50"/>
                      <a:pt x="145" y="50"/>
                      <a:pt x="145" y="50"/>
                    </a:cubicBezTo>
                    <a:cubicBezTo>
                      <a:pt x="145" y="51"/>
                      <a:pt x="145" y="51"/>
                      <a:pt x="144" y="52"/>
                    </a:cubicBezTo>
                    <a:cubicBezTo>
                      <a:pt x="145" y="53"/>
                      <a:pt x="145" y="53"/>
                      <a:pt x="145" y="53"/>
                    </a:cubicBezTo>
                    <a:cubicBezTo>
                      <a:pt x="146" y="52"/>
                      <a:pt x="146" y="52"/>
                      <a:pt x="146" y="51"/>
                    </a:cubicBezTo>
                    <a:close/>
                    <a:moveTo>
                      <a:pt x="160" y="193"/>
                    </a:moveTo>
                    <a:cubicBezTo>
                      <a:pt x="160" y="195"/>
                      <a:pt x="160" y="195"/>
                      <a:pt x="160" y="195"/>
                    </a:cubicBezTo>
                    <a:cubicBezTo>
                      <a:pt x="161" y="195"/>
                      <a:pt x="162" y="194"/>
                      <a:pt x="163" y="194"/>
                    </a:cubicBezTo>
                    <a:cubicBezTo>
                      <a:pt x="163" y="192"/>
                      <a:pt x="163" y="192"/>
                      <a:pt x="163" y="192"/>
                    </a:cubicBezTo>
                    <a:cubicBezTo>
                      <a:pt x="162" y="193"/>
                      <a:pt x="161" y="193"/>
                      <a:pt x="160" y="193"/>
                    </a:cubicBezTo>
                    <a:close/>
                    <a:moveTo>
                      <a:pt x="115" y="180"/>
                    </a:moveTo>
                    <a:cubicBezTo>
                      <a:pt x="116" y="181"/>
                      <a:pt x="116" y="182"/>
                      <a:pt x="117" y="182"/>
                    </a:cubicBezTo>
                    <a:cubicBezTo>
                      <a:pt x="118" y="181"/>
                      <a:pt x="118" y="181"/>
                      <a:pt x="118" y="181"/>
                    </a:cubicBezTo>
                    <a:cubicBezTo>
                      <a:pt x="117" y="180"/>
                      <a:pt x="117" y="180"/>
                      <a:pt x="116" y="179"/>
                    </a:cubicBezTo>
                    <a:lnTo>
                      <a:pt x="115" y="180"/>
                    </a:lnTo>
                    <a:close/>
                    <a:moveTo>
                      <a:pt x="120" y="184"/>
                    </a:moveTo>
                    <a:cubicBezTo>
                      <a:pt x="120" y="185"/>
                      <a:pt x="121" y="186"/>
                      <a:pt x="122" y="186"/>
                    </a:cubicBezTo>
                    <a:cubicBezTo>
                      <a:pt x="123" y="185"/>
                      <a:pt x="123" y="185"/>
                      <a:pt x="123" y="185"/>
                    </a:cubicBezTo>
                    <a:cubicBezTo>
                      <a:pt x="122" y="184"/>
                      <a:pt x="121" y="184"/>
                      <a:pt x="121" y="183"/>
                    </a:cubicBezTo>
                    <a:lnTo>
                      <a:pt x="120" y="184"/>
                    </a:lnTo>
                    <a:close/>
                    <a:moveTo>
                      <a:pt x="162" y="110"/>
                    </a:moveTo>
                    <a:cubicBezTo>
                      <a:pt x="162" y="108"/>
                      <a:pt x="162" y="108"/>
                      <a:pt x="162" y="108"/>
                    </a:cubicBezTo>
                    <a:cubicBezTo>
                      <a:pt x="162" y="108"/>
                      <a:pt x="161" y="108"/>
                      <a:pt x="159" y="108"/>
                    </a:cubicBez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60" y="110"/>
                      <a:pt x="161" y="110"/>
                      <a:pt x="162" y="110"/>
                    </a:cubicBezTo>
                    <a:close/>
                    <a:moveTo>
                      <a:pt x="166" y="110"/>
                    </a:moveTo>
                    <a:cubicBezTo>
                      <a:pt x="166" y="109"/>
                      <a:pt x="166" y="109"/>
                      <a:pt x="166" y="109"/>
                    </a:cubicBezTo>
                    <a:cubicBezTo>
                      <a:pt x="166" y="109"/>
                      <a:pt x="166" y="109"/>
                      <a:pt x="166" y="109"/>
                    </a:cubicBezTo>
                    <a:cubicBezTo>
                      <a:pt x="165" y="110"/>
                      <a:pt x="165" y="110"/>
                      <a:pt x="165" y="110"/>
                    </a:cubicBezTo>
                    <a:cubicBezTo>
                      <a:pt x="166" y="110"/>
                      <a:pt x="166" y="110"/>
                      <a:pt x="166" y="110"/>
                    </a:cubicBezTo>
                    <a:close/>
                    <a:moveTo>
                      <a:pt x="153" y="83"/>
                    </a:moveTo>
                    <a:cubicBezTo>
                      <a:pt x="154" y="83"/>
                      <a:pt x="155" y="82"/>
                      <a:pt x="155" y="81"/>
                    </a:cubicBezTo>
                    <a:cubicBezTo>
                      <a:pt x="154" y="80"/>
                      <a:pt x="154" y="80"/>
                      <a:pt x="154" y="80"/>
                    </a:cubicBezTo>
                    <a:cubicBezTo>
                      <a:pt x="153" y="81"/>
                      <a:pt x="153" y="82"/>
                      <a:pt x="152" y="82"/>
                    </a:cubicBezTo>
                    <a:cubicBezTo>
                      <a:pt x="153" y="83"/>
                      <a:pt x="153" y="83"/>
                      <a:pt x="153" y="83"/>
                    </a:cubicBezTo>
                    <a:close/>
                    <a:moveTo>
                      <a:pt x="132" y="191"/>
                    </a:moveTo>
                    <a:cubicBezTo>
                      <a:pt x="132" y="191"/>
                      <a:pt x="131" y="191"/>
                      <a:pt x="130" y="190"/>
                    </a:cubicBezTo>
                    <a:cubicBezTo>
                      <a:pt x="130" y="192"/>
                      <a:pt x="130" y="192"/>
                      <a:pt x="130" y="192"/>
                    </a:cubicBezTo>
                    <a:cubicBezTo>
                      <a:pt x="130" y="192"/>
                      <a:pt x="131" y="192"/>
                      <a:pt x="132" y="193"/>
                    </a:cubicBezTo>
                    <a:cubicBezTo>
                      <a:pt x="132" y="193"/>
                      <a:pt x="132" y="193"/>
                      <a:pt x="132" y="193"/>
                    </a:cubicBezTo>
                    <a:cubicBezTo>
                      <a:pt x="133" y="192"/>
                      <a:pt x="133" y="192"/>
                      <a:pt x="133" y="192"/>
                    </a:cubicBezTo>
                    <a:cubicBezTo>
                      <a:pt x="133" y="192"/>
                      <a:pt x="133" y="191"/>
                      <a:pt x="132" y="191"/>
                    </a:cubicBezTo>
                    <a:close/>
                    <a:moveTo>
                      <a:pt x="141" y="104"/>
                    </a:moveTo>
                    <a:cubicBezTo>
                      <a:pt x="141" y="105"/>
                      <a:pt x="141" y="105"/>
                      <a:pt x="141" y="105"/>
                    </a:cubicBezTo>
                    <a:cubicBezTo>
                      <a:pt x="142" y="105"/>
                      <a:pt x="143" y="106"/>
                      <a:pt x="144" y="106"/>
                    </a:cubicBezTo>
                    <a:cubicBezTo>
                      <a:pt x="144" y="105"/>
                      <a:pt x="144" y="105"/>
                      <a:pt x="144" y="105"/>
                    </a:cubicBezTo>
                    <a:cubicBezTo>
                      <a:pt x="143" y="104"/>
                      <a:pt x="142" y="104"/>
                      <a:pt x="141" y="104"/>
                    </a:cubicBezTo>
                    <a:close/>
                    <a:moveTo>
                      <a:pt x="156" y="109"/>
                    </a:moveTo>
                    <a:cubicBezTo>
                      <a:pt x="156" y="107"/>
                      <a:pt x="156" y="107"/>
                      <a:pt x="156" y="107"/>
                    </a:cubicBezTo>
                    <a:cubicBezTo>
                      <a:pt x="155" y="107"/>
                      <a:pt x="154" y="107"/>
                      <a:pt x="153" y="107"/>
                    </a:cubicBezTo>
                    <a:cubicBezTo>
                      <a:pt x="153" y="108"/>
                      <a:pt x="153" y="108"/>
                      <a:pt x="153" y="108"/>
                    </a:cubicBezTo>
                    <a:cubicBezTo>
                      <a:pt x="154" y="108"/>
                      <a:pt x="155" y="109"/>
                      <a:pt x="156" y="109"/>
                    </a:cubicBezTo>
                    <a:close/>
                    <a:moveTo>
                      <a:pt x="136" y="193"/>
                    </a:moveTo>
                    <a:cubicBezTo>
                      <a:pt x="135" y="194"/>
                      <a:pt x="135" y="194"/>
                      <a:pt x="135" y="194"/>
                    </a:cubicBezTo>
                    <a:cubicBezTo>
                      <a:pt x="136" y="195"/>
                      <a:pt x="137" y="195"/>
                      <a:pt x="138" y="195"/>
                    </a:cubicBez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38" y="194"/>
                      <a:pt x="137" y="193"/>
                      <a:pt x="136" y="193"/>
                    </a:cubicBezTo>
                    <a:close/>
                    <a:moveTo>
                      <a:pt x="105" y="173"/>
                    </a:moveTo>
                    <a:cubicBezTo>
                      <a:pt x="104" y="174"/>
                      <a:pt x="104" y="174"/>
                      <a:pt x="104" y="174"/>
                    </a:cubicBezTo>
                    <a:cubicBezTo>
                      <a:pt x="105" y="175"/>
                      <a:pt x="106" y="175"/>
                      <a:pt x="107" y="175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07" y="174"/>
                      <a:pt x="106" y="173"/>
                      <a:pt x="105" y="173"/>
                    </a:cubicBezTo>
                    <a:close/>
                    <a:moveTo>
                      <a:pt x="168" y="56"/>
                    </a:moveTo>
                    <a:cubicBezTo>
                      <a:pt x="168" y="57"/>
                      <a:pt x="168" y="57"/>
                      <a:pt x="168" y="58"/>
                    </a:cubicBezTo>
                    <a:cubicBezTo>
                      <a:pt x="168" y="58"/>
                      <a:pt x="167" y="58"/>
                      <a:pt x="167" y="59"/>
                    </a:cubicBezTo>
                    <a:cubicBezTo>
                      <a:pt x="168" y="60"/>
                      <a:pt x="168" y="60"/>
                      <a:pt x="168" y="60"/>
                    </a:cubicBezTo>
                    <a:cubicBezTo>
                      <a:pt x="169" y="59"/>
                      <a:pt x="169" y="59"/>
                      <a:pt x="169" y="58"/>
                    </a:cubicBezTo>
                    <a:cubicBezTo>
                      <a:pt x="170" y="58"/>
                      <a:pt x="170" y="57"/>
                      <a:pt x="170" y="57"/>
                    </a:cubicBezTo>
                    <a:lnTo>
                      <a:pt x="168" y="56"/>
                    </a:lnTo>
                    <a:close/>
                    <a:moveTo>
                      <a:pt x="110" y="177"/>
                    </a:moveTo>
                    <a:cubicBezTo>
                      <a:pt x="111" y="177"/>
                      <a:pt x="112" y="178"/>
                      <a:pt x="112" y="178"/>
                    </a:cubicBezTo>
                    <a:cubicBezTo>
                      <a:pt x="113" y="177"/>
                      <a:pt x="113" y="177"/>
                      <a:pt x="113" y="177"/>
                    </a:cubicBezTo>
                    <a:cubicBezTo>
                      <a:pt x="113" y="177"/>
                      <a:pt x="112" y="176"/>
                      <a:pt x="111" y="175"/>
                    </a:cubicBezTo>
                    <a:lnTo>
                      <a:pt x="110" y="177"/>
                    </a:lnTo>
                    <a:close/>
                    <a:moveTo>
                      <a:pt x="147" y="105"/>
                    </a:move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8" y="107"/>
                      <a:pt x="149" y="107"/>
                      <a:pt x="150" y="108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6"/>
                      <a:pt x="148" y="106"/>
                      <a:pt x="147" y="105"/>
                    </a:cubicBezTo>
                    <a:close/>
                    <a:moveTo>
                      <a:pt x="124" y="188"/>
                    </a:moveTo>
                    <a:cubicBezTo>
                      <a:pt x="125" y="189"/>
                      <a:pt x="126" y="189"/>
                      <a:pt x="127" y="190"/>
                    </a:cubicBezTo>
                    <a:cubicBezTo>
                      <a:pt x="128" y="189"/>
                      <a:pt x="128" y="189"/>
                      <a:pt x="128" y="189"/>
                    </a:cubicBezTo>
                    <a:cubicBezTo>
                      <a:pt x="127" y="188"/>
                      <a:pt x="126" y="188"/>
                      <a:pt x="125" y="187"/>
                    </a:cubicBezTo>
                    <a:lnTo>
                      <a:pt x="124" y="188"/>
                    </a:lnTo>
                    <a:close/>
                    <a:moveTo>
                      <a:pt x="191" y="174"/>
                    </a:move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3" y="174"/>
                      <a:pt x="194" y="173"/>
                      <a:pt x="194" y="173"/>
                    </a:cubicBezTo>
                    <a:cubicBezTo>
                      <a:pt x="193" y="171"/>
                      <a:pt x="193" y="171"/>
                      <a:pt x="193" y="171"/>
                    </a:cubicBezTo>
                    <a:cubicBezTo>
                      <a:pt x="193" y="172"/>
                      <a:pt x="192" y="173"/>
                      <a:pt x="191" y="174"/>
                    </a:cubicBezTo>
                    <a:close/>
                    <a:moveTo>
                      <a:pt x="196" y="169"/>
                    </a:moveTo>
                    <a:cubicBezTo>
                      <a:pt x="197" y="170"/>
                      <a:pt x="197" y="170"/>
                      <a:pt x="197" y="170"/>
                    </a:cubicBezTo>
                    <a:cubicBezTo>
                      <a:pt x="197" y="170"/>
                      <a:pt x="198" y="169"/>
                      <a:pt x="199" y="168"/>
                    </a:cubicBezTo>
                    <a:cubicBezTo>
                      <a:pt x="198" y="167"/>
                      <a:pt x="198" y="167"/>
                      <a:pt x="198" y="167"/>
                    </a:cubicBezTo>
                    <a:cubicBezTo>
                      <a:pt x="197" y="168"/>
                      <a:pt x="196" y="169"/>
                      <a:pt x="196" y="169"/>
                    </a:cubicBezTo>
                    <a:close/>
                    <a:moveTo>
                      <a:pt x="186" y="177"/>
                    </a:moveTo>
                    <a:cubicBezTo>
                      <a:pt x="187" y="179"/>
                      <a:pt x="187" y="179"/>
                      <a:pt x="187" y="179"/>
                    </a:cubicBezTo>
                    <a:cubicBezTo>
                      <a:pt x="188" y="178"/>
                      <a:pt x="189" y="177"/>
                      <a:pt x="190" y="177"/>
                    </a:cubicBezTo>
                    <a:cubicBezTo>
                      <a:pt x="189" y="175"/>
                      <a:pt x="189" y="175"/>
                      <a:pt x="189" y="175"/>
                    </a:cubicBezTo>
                    <a:cubicBezTo>
                      <a:pt x="188" y="176"/>
                      <a:pt x="187" y="177"/>
                      <a:pt x="186" y="177"/>
                    </a:cubicBezTo>
                    <a:close/>
                    <a:moveTo>
                      <a:pt x="200" y="165"/>
                    </a:moveTo>
                    <a:cubicBezTo>
                      <a:pt x="201" y="166"/>
                      <a:pt x="201" y="166"/>
                      <a:pt x="201" y="166"/>
                    </a:cubicBezTo>
                    <a:cubicBezTo>
                      <a:pt x="201" y="165"/>
                      <a:pt x="202" y="164"/>
                      <a:pt x="203" y="163"/>
                    </a:cubicBezTo>
                    <a:cubicBezTo>
                      <a:pt x="201" y="162"/>
                      <a:pt x="201" y="162"/>
                      <a:pt x="201" y="162"/>
                    </a:cubicBezTo>
                    <a:cubicBezTo>
                      <a:pt x="201" y="163"/>
                      <a:pt x="200" y="164"/>
                      <a:pt x="200" y="165"/>
                    </a:cubicBezTo>
                    <a:close/>
                    <a:moveTo>
                      <a:pt x="181" y="181"/>
                    </a:moveTo>
                    <a:cubicBezTo>
                      <a:pt x="182" y="182"/>
                      <a:pt x="182" y="182"/>
                      <a:pt x="182" y="182"/>
                    </a:cubicBezTo>
                    <a:cubicBezTo>
                      <a:pt x="183" y="182"/>
                      <a:pt x="184" y="181"/>
                      <a:pt x="185" y="181"/>
                    </a:cubicBezTo>
                    <a:cubicBezTo>
                      <a:pt x="184" y="179"/>
                      <a:pt x="184" y="179"/>
                      <a:pt x="184" y="179"/>
                    </a:cubicBezTo>
                    <a:cubicBezTo>
                      <a:pt x="183" y="180"/>
                      <a:pt x="182" y="180"/>
                      <a:pt x="181" y="181"/>
                    </a:cubicBezTo>
                    <a:close/>
                    <a:moveTo>
                      <a:pt x="205" y="157"/>
                    </a:moveTo>
                    <a:cubicBezTo>
                      <a:pt x="204" y="158"/>
                      <a:pt x="204" y="159"/>
                      <a:pt x="203" y="160"/>
                    </a:cubicBezTo>
                    <a:cubicBezTo>
                      <a:pt x="204" y="160"/>
                      <a:pt x="204" y="160"/>
                      <a:pt x="204" y="160"/>
                    </a:cubicBezTo>
                    <a:cubicBezTo>
                      <a:pt x="205" y="159"/>
                      <a:pt x="206" y="158"/>
                      <a:pt x="206" y="158"/>
                    </a:cubicBezTo>
                    <a:lnTo>
                      <a:pt x="205" y="157"/>
                    </a:lnTo>
                    <a:close/>
                    <a:moveTo>
                      <a:pt x="154" y="195"/>
                    </a:moveTo>
                    <a:cubicBezTo>
                      <a:pt x="154" y="196"/>
                      <a:pt x="154" y="196"/>
                      <a:pt x="154" y="196"/>
                    </a:cubicBezTo>
                    <a:cubicBezTo>
                      <a:pt x="155" y="196"/>
                      <a:pt x="156" y="196"/>
                      <a:pt x="157" y="196"/>
                    </a:cubicBezTo>
                    <a:cubicBezTo>
                      <a:pt x="157" y="194"/>
                      <a:pt x="157" y="194"/>
                      <a:pt x="157" y="194"/>
                    </a:cubicBezTo>
                    <a:cubicBezTo>
                      <a:pt x="156" y="194"/>
                      <a:pt x="155" y="195"/>
                      <a:pt x="154" y="195"/>
                    </a:cubicBezTo>
                    <a:close/>
                    <a:moveTo>
                      <a:pt x="142" y="194"/>
                    </a:moveTo>
                    <a:cubicBezTo>
                      <a:pt x="142" y="196"/>
                      <a:pt x="142" y="196"/>
                      <a:pt x="142" y="196"/>
                    </a:cubicBezTo>
                    <a:cubicBezTo>
                      <a:pt x="143" y="196"/>
                      <a:pt x="144" y="196"/>
                      <a:pt x="145" y="196"/>
                    </a:cubicBezTo>
                    <a:cubicBezTo>
                      <a:pt x="145" y="195"/>
                      <a:pt x="145" y="195"/>
                      <a:pt x="145" y="195"/>
                    </a:cubicBezTo>
                    <a:cubicBezTo>
                      <a:pt x="144" y="195"/>
                      <a:pt x="143" y="195"/>
                      <a:pt x="142" y="194"/>
                    </a:cubicBezTo>
                    <a:close/>
                    <a:moveTo>
                      <a:pt x="148" y="195"/>
                    </a:move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9" y="197"/>
                      <a:pt x="150" y="197"/>
                      <a:pt x="151" y="197"/>
                    </a:cubicBezTo>
                    <a:cubicBezTo>
                      <a:pt x="151" y="195"/>
                      <a:pt x="151" y="195"/>
                      <a:pt x="151" y="195"/>
                    </a:cubicBezTo>
                    <a:cubicBezTo>
                      <a:pt x="150" y="195"/>
                      <a:pt x="149" y="195"/>
                      <a:pt x="148" y="195"/>
                    </a:cubicBezTo>
                    <a:close/>
                    <a:moveTo>
                      <a:pt x="176" y="185"/>
                    </a:moveTo>
                    <a:cubicBezTo>
                      <a:pt x="177" y="186"/>
                      <a:pt x="177" y="186"/>
                      <a:pt x="177" y="186"/>
                    </a:cubicBezTo>
                    <a:cubicBezTo>
                      <a:pt x="178" y="185"/>
                      <a:pt x="179" y="185"/>
                      <a:pt x="180" y="184"/>
                    </a:cubicBezTo>
                    <a:cubicBezTo>
                      <a:pt x="179" y="183"/>
                      <a:pt x="179" y="183"/>
                      <a:pt x="179" y="183"/>
                    </a:cubicBezTo>
                    <a:cubicBezTo>
                      <a:pt x="178" y="183"/>
                      <a:pt x="177" y="184"/>
                      <a:pt x="176" y="185"/>
                    </a:cubicBezTo>
                    <a:close/>
                    <a:moveTo>
                      <a:pt x="173" y="187"/>
                    </a:moveTo>
                    <a:cubicBezTo>
                      <a:pt x="172" y="187"/>
                      <a:pt x="172" y="188"/>
                      <a:pt x="171" y="188"/>
                    </a:cubicBezTo>
                    <a:cubicBezTo>
                      <a:pt x="172" y="189"/>
                      <a:pt x="172" y="189"/>
                      <a:pt x="172" y="189"/>
                    </a:cubicBezTo>
                    <a:cubicBezTo>
                      <a:pt x="172" y="189"/>
                      <a:pt x="173" y="188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174" y="186"/>
                      <a:pt x="174" y="186"/>
                      <a:pt x="174" y="186"/>
                    </a:cubicBezTo>
                    <a:lnTo>
                      <a:pt x="173" y="187"/>
                    </a:lnTo>
                    <a:close/>
                    <a:moveTo>
                      <a:pt x="166" y="191"/>
                    </a:moveTo>
                    <a:cubicBezTo>
                      <a:pt x="166" y="192"/>
                      <a:pt x="166" y="192"/>
                      <a:pt x="166" y="192"/>
                    </a:cubicBezTo>
                    <a:cubicBezTo>
                      <a:pt x="167" y="192"/>
                      <a:pt x="168" y="191"/>
                      <a:pt x="169" y="191"/>
                    </a:cubicBezTo>
                    <a:cubicBezTo>
                      <a:pt x="168" y="190"/>
                      <a:pt x="168" y="190"/>
                      <a:pt x="168" y="190"/>
                    </a:cubicBezTo>
                    <a:cubicBezTo>
                      <a:pt x="167" y="190"/>
                      <a:pt x="166" y="191"/>
                      <a:pt x="166" y="191"/>
                    </a:cubicBezTo>
                    <a:close/>
                    <a:moveTo>
                      <a:pt x="80" y="170"/>
                    </a:moveTo>
                    <a:cubicBezTo>
                      <a:pt x="80" y="172"/>
                      <a:pt x="80" y="172"/>
                      <a:pt x="80" y="172"/>
                    </a:cubicBezTo>
                    <a:cubicBezTo>
                      <a:pt x="81" y="172"/>
                      <a:pt x="82" y="172"/>
                      <a:pt x="83" y="172"/>
                    </a:cubicBezTo>
                    <a:cubicBezTo>
                      <a:pt x="83" y="170"/>
                      <a:pt x="83" y="170"/>
                      <a:pt x="83" y="170"/>
                    </a:cubicBezTo>
                    <a:cubicBezTo>
                      <a:pt x="82" y="170"/>
                      <a:pt x="81" y="170"/>
                      <a:pt x="80" y="170"/>
                    </a:cubicBezTo>
                    <a:close/>
                    <a:moveTo>
                      <a:pt x="139" y="66"/>
                    </a:moveTo>
                    <a:cubicBezTo>
                      <a:pt x="139" y="63"/>
                      <a:pt x="139" y="63"/>
                      <a:pt x="139" y="63"/>
                    </a:cubicBezTo>
                    <a:cubicBezTo>
                      <a:pt x="137" y="66"/>
                      <a:pt x="137" y="66"/>
                      <a:pt x="137" y="66"/>
                    </a:cubicBezTo>
                    <a:cubicBezTo>
                      <a:pt x="138" y="66"/>
                      <a:pt x="138" y="66"/>
                      <a:pt x="138" y="66"/>
                    </a:cubicBezTo>
                    <a:cubicBezTo>
                      <a:pt x="137" y="66"/>
                      <a:pt x="137" y="66"/>
                      <a:pt x="137" y="66"/>
                    </a:cubicBezTo>
                    <a:cubicBezTo>
                      <a:pt x="137" y="66"/>
                      <a:pt x="137" y="67"/>
                      <a:pt x="137" y="69"/>
                    </a:cubicBezTo>
                    <a:cubicBezTo>
                      <a:pt x="139" y="69"/>
                      <a:pt x="139" y="69"/>
                      <a:pt x="139" y="69"/>
                    </a:cubicBezTo>
                    <a:cubicBezTo>
                      <a:pt x="139" y="68"/>
                      <a:pt x="139" y="67"/>
                      <a:pt x="139" y="67"/>
                    </a:cubicBezTo>
                    <a:cubicBezTo>
                      <a:pt x="139" y="66"/>
                      <a:pt x="139" y="66"/>
                      <a:pt x="139" y="66"/>
                    </a:cubicBezTo>
                    <a:close/>
                    <a:moveTo>
                      <a:pt x="64" y="166"/>
                    </a:moveTo>
                    <a:cubicBezTo>
                      <a:pt x="63" y="166"/>
                      <a:pt x="63" y="166"/>
                      <a:pt x="63" y="165"/>
                    </a:cubicBezTo>
                    <a:cubicBezTo>
                      <a:pt x="62" y="167"/>
                      <a:pt x="62" y="167"/>
                      <a:pt x="62" y="167"/>
                    </a:cubicBezTo>
                    <a:cubicBezTo>
                      <a:pt x="62" y="167"/>
                      <a:pt x="63" y="167"/>
                      <a:pt x="63" y="167"/>
                    </a:cubicBezTo>
                    <a:cubicBezTo>
                      <a:pt x="64" y="168"/>
                      <a:pt x="64" y="168"/>
                      <a:pt x="65" y="168"/>
                    </a:cubicBezTo>
                    <a:cubicBezTo>
                      <a:pt x="65" y="167"/>
                      <a:pt x="65" y="167"/>
                      <a:pt x="65" y="167"/>
                    </a:cubicBezTo>
                    <a:cubicBezTo>
                      <a:pt x="65" y="167"/>
                      <a:pt x="64" y="166"/>
                      <a:pt x="64" y="166"/>
                    </a:cubicBezTo>
                    <a:close/>
                    <a:moveTo>
                      <a:pt x="116" y="93"/>
                    </a:moveTo>
                    <a:cubicBezTo>
                      <a:pt x="115" y="92"/>
                      <a:pt x="114" y="92"/>
                      <a:pt x="113" y="91"/>
                    </a:cubicBezTo>
                    <a:cubicBezTo>
                      <a:pt x="112" y="92"/>
                      <a:pt x="112" y="92"/>
                      <a:pt x="112" y="92"/>
                    </a:cubicBezTo>
                    <a:cubicBezTo>
                      <a:pt x="113" y="93"/>
                      <a:pt x="114" y="94"/>
                      <a:pt x="115" y="94"/>
                    </a:cubicBezTo>
                    <a:lnTo>
                      <a:pt x="116" y="93"/>
                    </a:lnTo>
                    <a:close/>
                    <a:moveTo>
                      <a:pt x="111" y="89"/>
                    </a:moveTo>
                    <a:cubicBezTo>
                      <a:pt x="110" y="89"/>
                      <a:pt x="109" y="88"/>
                      <a:pt x="109" y="87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89"/>
                      <a:pt x="109" y="90"/>
                      <a:pt x="110" y="91"/>
                    </a:cubicBezTo>
                    <a:lnTo>
                      <a:pt x="111" y="89"/>
                    </a:lnTo>
                    <a:close/>
                    <a:moveTo>
                      <a:pt x="74" y="169"/>
                    </a:moveTo>
                    <a:cubicBezTo>
                      <a:pt x="74" y="171"/>
                      <a:pt x="74" y="171"/>
                      <a:pt x="74" y="171"/>
                    </a:cubicBezTo>
                    <a:cubicBezTo>
                      <a:pt x="75" y="171"/>
                      <a:pt x="76" y="171"/>
                      <a:pt x="77" y="171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6" y="170"/>
                      <a:pt x="75" y="170"/>
                      <a:pt x="74" y="169"/>
                    </a:cubicBezTo>
                    <a:close/>
                    <a:moveTo>
                      <a:pt x="52" y="159"/>
                    </a:moveTo>
                    <a:cubicBezTo>
                      <a:pt x="53" y="160"/>
                      <a:pt x="53" y="161"/>
                      <a:pt x="54" y="161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4" y="159"/>
                      <a:pt x="54" y="159"/>
                      <a:pt x="53" y="158"/>
                    </a:cubicBezTo>
                    <a:lnTo>
                      <a:pt x="52" y="159"/>
                    </a:lnTo>
                    <a:close/>
                    <a:moveTo>
                      <a:pt x="147" y="85"/>
                    </a:moveTo>
                    <a:cubicBezTo>
                      <a:pt x="147" y="86"/>
                      <a:pt x="147" y="86"/>
                      <a:pt x="147" y="86"/>
                    </a:cubicBezTo>
                    <a:cubicBezTo>
                      <a:pt x="148" y="86"/>
                      <a:pt x="149" y="86"/>
                      <a:pt x="150" y="85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49" y="84"/>
                      <a:pt x="148" y="85"/>
                      <a:pt x="147" y="85"/>
                    </a:cubicBezTo>
                    <a:close/>
                    <a:moveTo>
                      <a:pt x="68" y="168"/>
                    </a:moveTo>
                    <a:cubicBezTo>
                      <a:pt x="68" y="169"/>
                      <a:pt x="68" y="169"/>
                      <a:pt x="68" y="169"/>
                    </a:cubicBezTo>
                    <a:cubicBezTo>
                      <a:pt x="69" y="170"/>
                      <a:pt x="70" y="170"/>
                      <a:pt x="71" y="170"/>
                    </a:cubicBezTo>
                    <a:cubicBezTo>
                      <a:pt x="71" y="169"/>
                      <a:pt x="71" y="169"/>
                      <a:pt x="71" y="169"/>
                    </a:cubicBezTo>
                    <a:cubicBezTo>
                      <a:pt x="70" y="169"/>
                      <a:pt x="69" y="168"/>
                      <a:pt x="68" y="168"/>
                    </a:cubicBezTo>
                    <a:close/>
                    <a:moveTo>
                      <a:pt x="57" y="163"/>
                    </a:moveTo>
                    <a:cubicBezTo>
                      <a:pt x="57" y="164"/>
                      <a:pt x="58" y="165"/>
                      <a:pt x="59" y="165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59" y="163"/>
                      <a:pt x="58" y="163"/>
                      <a:pt x="58" y="162"/>
                    </a:cubicBezTo>
                    <a:lnTo>
                      <a:pt x="57" y="163"/>
                    </a:lnTo>
                    <a:close/>
                    <a:moveTo>
                      <a:pt x="106" y="85"/>
                    </a:moveTo>
                    <a:cubicBezTo>
                      <a:pt x="106" y="85"/>
                      <a:pt x="105" y="84"/>
                      <a:pt x="104" y="83"/>
                    </a:cubicBezTo>
                    <a:cubicBezTo>
                      <a:pt x="103" y="84"/>
                      <a:pt x="103" y="84"/>
                      <a:pt x="103" y="84"/>
                    </a:cubicBezTo>
                    <a:cubicBezTo>
                      <a:pt x="104" y="85"/>
                      <a:pt x="105" y="86"/>
                      <a:pt x="105" y="86"/>
                    </a:cubicBezTo>
                    <a:lnTo>
                      <a:pt x="106" y="85"/>
                    </a:lnTo>
                    <a:close/>
                    <a:moveTo>
                      <a:pt x="120" y="43"/>
                    </a:moveTo>
                    <a:cubicBezTo>
                      <a:pt x="120" y="42"/>
                      <a:pt x="121" y="41"/>
                      <a:pt x="121" y="40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20" y="39"/>
                      <a:pt x="120" y="39"/>
                      <a:pt x="120" y="39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19" y="41"/>
                      <a:pt x="119" y="42"/>
                      <a:pt x="119" y="42"/>
                    </a:cubicBezTo>
                    <a:lnTo>
                      <a:pt x="120" y="43"/>
                    </a:lnTo>
                    <a:close/>
                    <a:moveTo>
                      <a:pt x="102" y="81"/>
                    </a:moveTo>
                    <a:cubicBezTo>
                      <a:pt x="101" y="80"/>
                      <a:pt x="101" y="79"/>
                      <a:pt x="100" y="79"/>
                    </a:cubicBezTo>
                    <a:cubicBezTo>
                      <a:pt x="99" y="80"/>
                      <a:pt x="99" y="80"/>
                      <a:pt x="99" y="80"/>
                    </a:cubicBezTo>
                    <a:cubicBezTo>
                      <a:pt x="100" y="80"/>
                      <a:pt x="100" y="81"/>
                      <a:pt x="101" y="82"/>
                    </a:cubicBezTo>
                    <a:lnTo>
                      <a:pt x="102" y="81"/>
                    </a:lnTo>
                    <a:close/>
                    <a:moveTo>
                      <a:pt x="126" y="32"/>
                    </a:moveTo>
                    <a:cubicBezTo>
                      <a:pt x="127" y="34"/>
                      <a:pt x="127" y="34"/>
                      <a:pt x="127" y="34"/>
                    </a:cubicBezTo>
                    <a:cubicBezTo>
                      <a:pt x="128" y="33"/>
                      <a:pt x="129" y="33"/>
                      <a:pt x="130" y="33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29" y="31"/>
                      <a:pt x="128" y="32"/>
                      <a:pt x="126" y="32"/>
                    </a:cubicBezTo>
                    <a:close/>
                    <a:moveTo>
                      <a:pt x="118" y="46"/>
                    </a:moveTo>
                    <a:cubicBezTo>
                      <a:pt x="118" y="47"/>
                      <a:pt x="119" y="48"/>
                      <a:pt x="119" y="49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20" y="47"/>
                      <a:pt x="120" y="47"/>
                      <a:pt x="120" y="46"/>
                    </a:cubicBezTo>
                    <a:lnTo>
                      <a:pt x="118" y="46"/>
                    </a:lnTo>
                    <a:close/>
                    <a:moveTo>
                      <a:pt x="121" y="96"/>
                    </a:moveTo>
                    <a:cubicBezTo>
                      <a:pt x="120" y="96"/>
                      <a:pt x="119" y="95"/>
                      <a:pt x="119" y="95"/>
                    </a:cubicBezTo>
                    <a:cubicBezTo>
                      <a:pt x="118" y="96"/>
                      <a:pt x="118" y="96"/>
                      <a:pt x="118" y="96"/>
                    </a:cubicBezTo>
                    <a:cubicBezTo>
                      <a:pt x="119" y="96"/>
                      <a:pt x="120" y="97"/>
                      <a:pt x="121" y="97"/>
                    </a:cubicBezTo>
                    <a:lnTo>
                      <a:pt x="121" y="96"/>
                    </a:lnTo>
                    <a:close/>
                    <a:moveTo>
                      <a:pt x="132" y="102"/>
                    </a:moveTo>
                    <a:cubicBezTo>
                      <a:pt x="133" y="101"/>
                      <a:pt x="133" y="101"/>
                      <a:pt x="133" y="101"/>
                    </a:cubicBezTo>
                    <a:cubicBezTo>
                      <a:pt x="132" y="100"/>
                      <a:pt x="131" y="100"/>
                      <a:pt x="130" y="100"/>
                    </a:cubicBezTo>
                    <a:cubicBezTo>
                      <a:pt x="129" y="101"/>
                      <a:pt x="129" y="101"/>
                      <a:pt x="129" y="101"/>
                    </a:cubicBezTo>
                    <a:cubicBezTo>
                      <a:pt x="130" y="101"/>
                      <a:pt x="131" y="102"/>
                      <a:pt x="132" y="102"/>
                    </a:cubicBezTo>
                    <a:close/>
                    <a:moveTo>
                      <a:pt x="144" y="84"/>
                    </a:moveTo>
                    <a:cubicBezTo>
                      <a:pt x="144" y="84"/>
                      <a:pt x="143" y="84"/>
                      <a:pt x="143" y="84"/>
                    </a:cubicBezTo>
                    <a:cubicBezTo>
                      <a:pt x="143" y="84"/>
                      <a:pt x="143" y="84"/>
                      <a:pt x="143" y="84"/>
                    </a:cubicBezTo>
                    <a:cubicBezTo>
                      <a:pt x="142" y="84"/>
                      <a:pt x="142" y="84"/>
                      <a:pt x="142" y="83"/>
                    </a:cubicBezTo>
                    <a:cubicBezTo>
                      <a:pt x="141" y="84"/>
                      <a:pt x="141" y="84"/>
                      <a:pt x="141" y="84"/>
                    </a:cubicBezTo>
                    <a:cubicBezTo>
                      <a:pt x="141" y="85"/>
                      <a:pt x="142" y="85"/>
                      <a:pt x="142" y="85"/>
                    </a:cubicBezTo>
                    <a:cubicBezTo>
                      <a:pt x="142" y="85"/>
                      <a:pt x="142" y="85"/>
                      <a:pt x="142" y="85"/>
                    </a:cubicBezTo>
                    <a:cubicBezTo>
                      <a:pt x="143" y="86"/>
                      <a:pt x="143" y="86"/>
                      <a:pt x="144" y="86"/>
                    </a:cubicBezTo>
                    <a:lnTo>
                      <a:pt x="144" y="84"/>
                    </a:lnTo>
                    <a:close/>
                    <a:moveTo>
                      <a:pt x="135" y="102"/>
                    </a:moveTo>
                    <a:cubicBezTo>
                      <a:pt x="135" y="103"/>
                      <a:pt x="135" y="103"/>
                      <a:pt x="135" y="103"/>
                    </a:cubicBezTo>
                    <a:cubicBezTo>
                      <a:pt x="136" y="104"/>
                      <a:pt x="137" y="104"/>
                      <a:pt x="138" y="104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7" y="102"/>
                      <a:pt x="136" y="102"/>
                      <a:pt x="135" y="102"/>
                    </a:cubicBezTo>
                    <a:close/>
                    <a:moveTo>
                      <a:pt x="140" y="78"/>
                    </a:move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80"/>
                      <a:pt x="139" y="81"/>
                      <a:pt x="139" y="82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40" y="80"/>
                      <a:pt x="140" y="79"/>
                      <a:pt x="140" y="78"/>
                    </a:cubicBezTo>
                    <a:close/>
                    <a:moveTo>
                      <a:pt x="92" y="171"/>
                    </a:moveTo>
                    <a:cubicBezTo>
                      <a:pt x="92" y="173"/>
                      <a:pt x="92" y="173"/>
                      <a:pt x="92" y="173"/>
                    </a:cubicBezTo>
                    <a:cubicBezTo>
                      <a:pt x="93" y="173"/>
                      <a:pt x="94" y="173"/>
                      <a:pt x="95" y="173"/>
                    </a:cubicBezTo>
                    <a:cubicBezTo>
                      <a:pt x="96" y="171"/>
                      <a:pt x="96" y="171"/>
                      <a:pt x="96" y="171"/>
                    </a:cubicBezTo>
                    <a:cubicBezTo>
                      <a:pt x="94" y="171"/>
                      <a:pt x="93" y="171"/>
                      <a:pt x="92" y="171"/>
                    </a:cubicBezTo>
                    <a:close/>
                    <a:moveTo>
                      <a:pt x="86" y="171"/>
                    </a:moveTo>
                    <a:cubicBezTo>
                      <a:pt x="86" y="172"/>
                      <a:pt x="86" y="172"/>
                      <a:pt x="86" y="172"/>
                    </a:cubicBezTo>
                    <a:cubicBezTo>
                      <a:pt x="87" y="172"/>
                      <a:pt x="88" y="172"/>
                      <a:pt x="89" y="172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7" y="171"/>
                      <a:pt x="86" y="171"/>
                    </a:cubicBezTo>
                    <a:close/>
                    <a:moveTo>
                      <a:pt x="127" y="99"/>
                    </a:moveTo>
                    <a:cubicBezTo>
                      <a:pt x="126" y="98"/>
                      <a:pt x="125" y="98"/>
                      <a:pt x="124" y="97"/>
                    </a:cubicBezTo>
                    <a:cubicBezTo>
                      <a:pt x="124" y="97"/>
                      <a:pt x="124" y="97"/>
                      <a:pt x="124" y="97"/>
                    </a:cubicBezTo>
                    <a:cubicBezTo>
                      <a:pt x="123" y="99"/>
                      <a:pt x="123" y="99"/>
                      <a:pt x="123" y="99"/>
                    </a:cubicBezTo>
                    <a:cubicBezTo>
                      <a:pt x="124" y="99"/>
                      <a:pt x="124" y="99"/>
                      <a:pt x="124" y="99"/>
                    </a:cubicBezTo>
                    <a:cubicBezTo>
                      <a:pt x="124" y="99"/>
                      <a:pt x="125" y="100"/>
                      <a:pt x="126" y="100"/>
                    </a:cubicBezTo>
                    <a:lnTo>
                      <a:pt x="127" y="99"/>
                    </a:lnTo>
                    <a:close/>
                    <a:moveTo>
                      <a:pt x="99" y="172"/>
                    </a:moveTo>
                    <a:cubicBezTo>
                      <a:pt x="98" y="173"/>
                      <a:pt x="98" y="173"/>
                      <a:pt x="98" y="173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99" y="173"/>
                      <a:pt x="100" y="174"/>
                      <a:pt x="101" y="174"/>
                    </a:cubicBezTo>
                    <a:cubicBezTo>
                      <a:pt x="102" y="172"/>
                      <a:pt x="102" y="172"/>
                      <a:pt x="102" y="172"/>
                    </a:cubicBezTo>
                    <a:cubicBezTo>
                      <a:pt x="101" y="172"/>
                      <a:pt x="100" y="172"/>
                      <a:pt x="99" y="172"/>
                    </a:cubicBezTo>
                    <a:close/>
                    <a:moveTo>
                      <a:pt x="185" y="19"/>
                    </a:moveTo>
                    <a:cubicBezTo>
                      <a:pt x="184" y="17"/>
                      <a:pt x="184" y="17"/>
                      <a:pt x="184" y="17"/>
                    </a:cubicBezTo>
                    <a:cubicBezTo>
                      <a:pt x="184" y="18"/>
                      <a:pt x="183" y="18"/>
                      <a:pt x="182" y="19"/>
                    </a:cubicBezTo>
                    <a:cubicBezTo>
                      <a:pt x="182" y="20"/>
                      <a:pt x="182" y="20"/>
                      <a:pt x="182" y="20"/>
                    </a:cubicBezTo>
                    <a:cubicBezTo>
                      <a:pt x="183" y="20"/>
                      <a:pt x="184" y="19"/>
                      <a:pt x="185" y="19"/>
                    </a:cubicBezTo>
                    <a:close/>
                    <a:moveTo>
                      <a:pt x="152" y="1"/>
                    </a:moveTo>
                    <a:cubicBezTo>
                      <a:pt x="152" y="1"/>
                      <a:pt x="152" y="1"/>
                      <a:pt x="152" y="1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51" y="0"/>
                      <a:pt x="150" y="1"/>
                      <a:pt x="150" y="2"/>
                    </a:cubicBezTo>
                    <a:cubicBezTo>
                      <a:pt x="151" y="3"/>
                      <a:pt x="151" y="3"/>
                      <a:pt x="151" y="3"/>
                    </a:cubicBezTo>
                    <a:cubicBezTo>
                      <a:pt x="151" y="2"/>
                      <a:pt x="152" y="2"/>
                      <a:pt x="152" y="1"/>
                    </a:cubicBezTo>
                    <a:close/>
                    <a:moveTo>
                      <a:pt x="150" y="15"/>
                    </a:moveTo>
                    <a:cubicBezTo>
                      <a:pt x="151" y="13"/>
                      <a:pt x="151" y="13"/>
                      <a:pt x="151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50" y="12"/>
                      <a:pt x="150" y="12"/>
                      <a:pt x="150" y="11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9" y="13"/>
                      <a:pt x="149" y="13"/>
                      <a:pt x="150" y="14"/>
                    </a:cubicBezTo>
                    <a:cubicBezTo>
                      <a:pt x="150" y="14"/>
                      <a:pt x="150" y="14"/>
                      <a:pt x="150" y="15"/>
                    </a:cubicBezTo>
                    <a:close/>
                    <a:moveTo>
                      <a:pt x="148" y="5"/>
                    </a:moveTo>
                    <a:cubicBezTo>
                      <a:pt x="148" y="6"/>
                      <a:pt x="148" y="7"/>
                      <a:pt x="148" y="9"/>
                    </a:cubicBezTo>
                    <a:cubicBezTo>
                      <a:pt x="149" y="9"/>
                      <a:pt x="149" y="9"/>
                      <a:pt x="149" y="9"/>
                    </a:cubicBezTo>
                    <a:cubicBezTo>
                      <a:pt x="149" y="8"/>
                      <a:pt x="149" y="7"/>
                      <a:pt x="150" y="6"/>
                    </a:cubicBezTo>
                    <a:lnTo>
                      <a:pt x="148" y="5"/>
                    </a:lnTo>
                    <a:close/>
                    <a:moveTo>
                      <a:pt x="167" y="24"/>
                    </a:moveTo>
                    <a:cubicBezTo>
                      <a:pt x="167" y="22"/>
                      <a:pt x="167" y="22"/>
                      <a:pt x="167" y="22"/>
                    </a:cubicBezTo>
                    <a:cubicBezTo>
                      <a:pt x="166" y="22"/>
                      <a:pt x="165" y="22"/>
                      <a:pt x="164" y="22"/>
                    </a:cubicBezTo>
                    <a:cubicBezTo>
                      <a:pt x="163" y="23"/>
                      <a:pt x="163" y="23"/>
                      <a:pt x="163" y="23"/>
                    </a:cubicBezTo>
                    <a:cubicBezTo>
                      <a:pt x="165" y="23"/>
                      <a:pt x="166" y="24"/>
                      <a:pt x="167" y="24"/>
                    </a:cubicBezTo>
                    <a:close/>
                    <a:moveTo>
                      <a:pt x="173" y="23"/>
                    </a:moveTo>
                    <a:cubicBezTo>
                      <a:pt x="173" y="21"/>
                      <a:pt x="173" y="21"/>
                      <a:pt x="173" y="21"/>
                    </a:cubicBezTo>
                    <a:cubicBezTo>
                      <a:pt x="172" y="22"/>
                      <a:pt x="171" y="22"/>
                      <a:pt x="170" y="22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1" y="23"/>
                      <a:pt x="172" y="23"/>
                      <a:pt x="173" y="23"/>
                    </a:cubicBezTo>
                    <a:close/>
                    <a:moveTo>
                      <a:pt x="160" y="22"/>
                    </a:move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0" y="20"/>
                      <a:pt x="159" y="20"/>
                      <a:pt x="159" y="19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58" y="21"/>
                      <a:pt x="159" y="21"/>
                      <a:pt x="160" y="22"/>
                    </a:cubicBezTo>
                    <a:close/>
                    <a:moveTo>
                      <a:pt x="179" y="21"/>
                    </a:moveTo>
                    <a:cubicBezTo>
                      <a:pt x="179" y="20"/>
                      <a:pt x="179" y="20"/>
                      <a:pt x="179" y="20"/>
                    </a:cubicBezTo>
                    <a:cubicBezTo>
                      <a:pt x="178" y="20"/>
                      <a:pt x="177" y="20"/>
                      <a:pt x="176" y="21"/>
                    </a:cubicBezTo>
                    <a:cubicBezTo>
                      <a:pt x="176" y="22"/>
                      <a:pt x="176" y="22"/>
                      <a:pt x="176" y="22"/>
                    </a:cubicBezTo>
                    <a:cubicBezTo>
                      <a:pt x="177" y="22"/>
                      <a:pt x="178" y="21"/>
                      <a:pt x="179" y="21"/>
                    </a:cubicBezTo>
                    <a:close/>
                    <a:moveTo>
                      <a:pt x="156" y="17"/>
                    </a:moveTo>
                    <a:cubicBezTo>
                      <a:pt x="155" y="17"/>
                      <a:pt x="154" y="16"/>
                      <a:pt x="154" y="16"/>
                    </a:cubicBezTo>
                    <a:cubicBezTo>
                      <a:pt x="153" y="17"/>
                      <a:pt x="153" y="17"/>
                      <a:pt x="153" y="17"/>
                    </a:cubicBezTo>
                    <a:cubicBezTo>
                      <a:pt x="153" y="17"/>
                      <a:pt x="154" y="18"/>
                      <a:pt x="155" y="19"/>
                    </a:cubicBezTo>
                    <a:lnTo>
                      <a:pt x="156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0" name="Freeform 623"/>
              <p:cNvSpPr>
                <a:spLocks noEditPoints="1"/>
              </p:cNvSpPr>
              <p:nvPr/>
            </p:nvSpPr>
            <p:spPr bwMode="auto">
              <a:xfrm>
                <a:off x="5702151" y="1986883"/>
                <a:ext cx="206512" cy="155452"/>
              </a:xfrm>
              <a:custGeom>
                <a:avLst/>
                <a:gdLst/>
                <a:ahLst/>
                <a:cxnLst>
                  <a:cxn ang="0">
                    <a:pos x="9" y="32"/>
                  </a:cxn>
                  <a:cxn ang="0">
                    <a:pos x="10" y="28"/>
                  </a:cxn>
                  <a:cxn ang="0">
                    <a:pos x="16" y="14"/>
                  </a:cxn>
                  <a:cxn ang="0">
                    <a:pos x="19" y="12"/>
                  </a:cxn>
                  <a:cxn ang="0">
                    <a:pos x="16" y="14"/>
                  </a:cxn>
                  <a:cxn ang="0">
                    <a:pos x="0" y="36"/>
                  </a:cxn>
                  <a:cxn ang="0">
                    <a:pos x="0" y="38"/>
                  </a:cxn>
                  <a:cxn ang="0">
                    <a:pos x="1" y="36"/>
                  </a:cxn>
                  <a:cxn ang="0">
                    <a:pos x="23" y="0"/>
                  </a:cxn>
                  <a:cxn ang="0">
                    <a:pos x="20" y="3"/>
                  </a:cxn>
                  <a:cxn ang="0">
                    <a:pos x="23" y="0"/>
                  </a:cxn>
                  <a:cxn ang="0">
                    <a:pos x="21" y="6"/>
                  </a:cxn>
                  <a:cxn ang="0">
                    <a:pos x="18" y="9"/>
                  </a:cxn>
                  <a:cxn ang="0">
                    <a:pos x="4" y="35"/>
                  </a:cxn>
                  <a:cxn ang="0">
                    <a:pos x="7" y="34"/>
                  </a:cxn>
                  <a:cxn ang="0">
                    <a:pos x="4" y="35"/>
                  </a:cxn>
                  <a:cxn ang="0">
                    <a:pos x="12" y="26"/>
                  </a:cxn>
                  <a:cxn ang="0">
                    <a:pos x="12" y="23"/>
                  </a:cxn>
                  <a:cxn ang="0">
                    <a:pos x="14" y="20"/>
                  </a:cxn>
                  <a:cxn ang="0">
                    <a:pos x="16" y="18"/>
                  </a:cxn>
                  <a:cxn ang="0">
                    <a:pos x="14" y="20"/>
                  </a:cxn>
                  <a:cxn ang="0">
                    <a:pos x="92" y="27"/>
                  </a:cxn>
                  <a:cxn ang="0">
                    <a:pos x="92" y="31"/>
                  </a:cxn>
                  <a:cxn ang="0">
                    <a:pos x="90" y="34"/>
                  </a:cxn>
                  <a:cxn ang="0">
                    <a:pos x="87" y="35"/>
                  </a:cxn>
                  <a:cxn ang="0">
                    <a:pos x="90" y="34"/>
                  </a:cxn>
                  <a:cxn ang="0">
                    <a:pos x="76" y="61"/>
                  </a:cxn>
                  <a:cxn ang="0">
                    <a:pos x="76" y="65"/>
                  </a:cxn>
                  <a:cxn ang="0">
                    <a:pos x="79" y="56"/>
                  </a:cxn>
                  <a:cxn ang="0">
                    <a:pos x="77" y="58"/>
                  </a:cxn>
                  <a:cxn ang="0">
                    <a:pos x="79" y="56"/>
                  </a:cxn>
                  <a:cxn ang="0">
                    <a:pos x="74" y="67"/>
                  </a:cxn>
                  <a:cxn ang="0">
                    <a:pos x="75" y="70"/>
                  </a:cxn>
                  <a:cxn ang="0">
                    <a:pos x="81" y="52"/>
                  </a:cxn>
                  <a:cxn ang="0">
                    <a:pos x="80" y="49"/>
                  </a:cxn>
                  <a:cxn ang="0">
                    <a:pos x="79" y="52"/>
                  </a:cxn>
                  <a:cxn ang="0">
                    <a:pos x="81" y="52"/>
                  </a:cxn>
                  <a:cxn ang="0">
                    <a:pos x="87" y="39"/>
                  </a:cxn>
                  <a:cxn ang="0">
                    <a:pos x="85" y="39"/>
                  </a:cxn>
                  <a:cxn ang="0">
                    <a:pos x="86" y="42"/>
                  </a:cxn>
                  <a:cxn ang="0">
                    <a:pos x="84" y="44"/>
                  </a:cxn>
                  <a:cxn ang="0">
                    <a:pos x="81" y="47"/>
                  </a:cxn>
                  <a:cxn ang="0">
                    <a:pos x="84" y="44"/>
                  </a:cxn>
                </a:cxnLst>
                <a:rect l="0" t="0" r="r" b="b"/>
                <a:pathLst>
                  <a:path w="93" h="70">
                    <a:moveTo>
                      <a:pt x="8" y="31"/>
                    </a:moveTo>
                    <a:cubicBezTo>
                      <a:pt x="9" y="32"/>
                      <a:pt x="9" y="32"/>
                      <a:pt x="9" y="32"/>
                    </a:cubicBezTo>
                    <a:cubicBezTo>
                      <a:pt x="10" y="31"/>
                      <a:pt x="10" y="30"/>
                      <a:pt x="11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9" y="29"/>
                      <a:pt x="9" y="30"/>
                      <a:pt x="8" y="31"/>
                    </a:cubicBezTo>
                    <a:close/>
                    <a:moveTo>
                      <a:pt x="16" y="14"/>
                    </a:moveTo>
                    <a:cubicBezTo>
                      <a:pt x="17" y="15"/>
                      <a:pt x="17" y="15"/>
                      <a:pt x="17" y="15"/>
                    </a:cubicBezTo>
                    <a:cubicBezTo>
                      <a:pt x="18" y="14"/>
                      <a:pt x="18" y="13"/>
                      <a:pt x="19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3"/>
                      <a:pt x="16" y="14"/>
                    </a:cubicBezTo>
                    <a:close/>
                    <a:moveTo>
                      <a:pt x="1" y="36"/>
                    </a:moveTo>
                    <a:cubicBezTo>
                      <a:pt x="0" y="36"/>
                      <a:pt x="0" y="36"/>
                      <a:pt x="0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1" y="38"/>
                      <a:pt x="2" y="38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lose/>
                    <a:moveTo>
                      <a:pt x="2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3" y="0"/>
                      <a:pt x="23" y="0"/>
                    </a:cubicBezTo>
                    <a:close/>
                    <a:moveTo>
                      <a:pt x="20" y="9"/>
                    </a:moveTo>
                    <a:cubicBezTo>
                      <a:pt x="20" y="8"/>
                      <a:pt x="20" y="7"/>
                      <a:pt x="21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7"/>
                      <a:pt x="19" y="8"/>
                      <a:pt x="18" y="9"/>
                    </a:cubicBezTo>
                    <a:lnTo>
                      <a:pt x="20" y="9"/>
                    </a:lnTo>
                    <a:close/>
                    <a:moveTo>
                      <a:pt x="4" y="35"/>
                    </a:moveTo>
                    <a:cubicBezTo>
                      <a:pt x="5" y="37"/>
                      <a:pt x="5" y="37"/>
                      <a:pt x="5" y="37"/>
                    </a:cubicBezTo>
                    <a:cubicBezTo>
                      <a:pt x="6" y="36"/>
                      <a:pt x="7" y="35"/>
                      <a:pt x="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6" y="34"/>
                      <a:pt x="5" y="35"/>
                      <a:pt x="4" y="35"/>
                    </a:cubicBezTo>
                    <a:close/>
                    <a:moveTo>
                      <a:pt x="11" y="26"/>
                    </a:move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5"/>
                      <a:pt x="13" y="24"/>
                      <a:pt x="14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1" y="25"/>
                      <a:pt x="11" y="26"/>
                    </a:cubicBezTo>
                    <a:close/>
                    <a:moveTo>
                      <a:pt x="14" y="20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6" y="19"/>
                      <a:pt x="16" y="18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8"/>
                      <a:pt x="14" y="19"/>
                      <a:pt x="14" y="20"/>
                    </a:cubicBezTo>
                    <a:close/>
                    <a:moveTo>
                      <a:pt x="93" y="28"/>
                    </a:moveTo>
                    <a:cubicBezTo>
                      <a:pt x="92" y="27"/>
                      <a:pt x="92" y="27"/>
                      <a:pt x="92" y="27"/>
                    </a:cubicBezTo>
                    <a:cubicBezTo>
                      <a:pt x="92" y="27"/>
                      <a:pt x="91" y="28"/>
                      <a:pt x="90" y="30"/>
                    </a:cubicBezTo>
                    <a:cubicBezTo>
                      <a:pt x="92" y="31"/>
                      <a:pt x="92" y="31"/>
                      <a:pt x="92" y="31"/>
                    </a:cubicBezTo>
                    <a:cubicBezTo>
                      <a:pt x="93" y="29"/>
                      <a:pt x="93" y="28"/>
                      <a:pt x="93" y="28"/>
                    </a:cubicBezTo>
                    <a:close/>
                    <a:moveTo>
                      <a:pt x="90" y="34"/>
                    </a:moveTo>
                    <a:cubicBezTo>
                      <a:pt x="89" y="33"/>
                      <a:pt x="89" y="33"/>
                      <a:pt x="89" y="33"/>
                    </a:cubicBezTo>
                    <a:cubicBezTo>
                      <a:pt x="88" y="34"/>
                      <a:pt x="88" y="34"/>
                      <a:pt x="87" y="35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89" y="35"/>
                      <a:pt x="90" y="34"/>
                      <a:pt x="90" y="34"/>
                    </a:cubicBezTo>
                    <a:close/>
                    <a:moveTo>
                      <a:pt x="77" y="62"/>
                    </a:moveTo>
                    <a:cubicBezTo>
                      <a:pt x="76" y="61"/>
                      <a:pt x="76" y="61"/>
                      <a:pt x="76" y="61"/>
                    </a:cubicBezTo>
                    <a:cubicBezTo>
                      <a:pt x="75" y="62"/>
                      <a:pt x="75" y="63"/>
                      <a:pt x="75" y="64"/>
                    </a:cubicBezTo>
                    <a:cubicBezTo>
                      <a:pt x="76" y="65"/>
                      <a:pt x="76" y="65"/>
                      <a:pt x="76" y="65"/>
                    </a:cubicBezTo>
                    <a:cubicBezTo>
                      <a:pt x="77" y="64"/>
                      <a:pt x="77" y="63"/>
                      <a:pt x="77" y="62"/>
                    </a:cubicBezTo>
                    <a:close/>
                    <a:moveTo>
                      <a:pt x="79" y="56"/>
                    </a:moveTo>
                    <a:cubicBezTo>
                      <a:pt x="78" y="55"/>
                      <a:pt x="78" y="55"/>
                      <a:pt x="78" y="55"/>
                    </a:cubicBezTo>
                    <a:cubicBezTo>
                      <a:pt x="77" y="56"/>
                      <a:pt x="77" y="57"/>
                      <a:pt x="77" y="58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9" y="58"/>
                      <a:pt x="79" y="57"/>
                      <a:pt x="79" y="56"/>
                    </a:cubicBezTo>
                    <a:close/>
                    <a:moveTo>
                      <a:pt x="76" y="67"/>
                    </a:moveTo>
                    <a:cubicBezTo>
                      <a:pt x="74" y="67"/>
                      <a:pt x="74" y="67"/>
                      <a:pt x="74" y="67"/>
                    </a:cubicBezTo>
                    <a:cubicBezTo>
                      <a:pt x="74" y="68"/>
                      <a:pt x="73" y="69"/>
                      <a:pt x="73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69"/>
                      <a:pt x="76" y="67"/>
                    </a:cubicBezTo>
                    <a:close/>
                    <a:moveTo>
                      <a:pt x="81" y="52"/>
                    </a:moveTo>
                    <a:cubicBezTo>
                      <a:pt x="81" y="52"/>
                      <a:pt x="81" y="51"/>
                      <a:pt x="82" y="50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50"/>
                      <a:pt x="80" y="51"/>
                      <a:pt x="79" y="52"/>
                    </a:cubicBezTo>
                    <a:cubicBezTo>
                      <a:pt x="79" y="52"/>
                      <a:pt x="79" y="52"/>
                      <a:pt x="79" y="52"/>
                    </a:cubicBezTo>
                    <a:cubicBezTo>
                      <a:pt x="80" y="53"/>
                      <a:pt x="80" y="53"/>
                      <a:pt x="80" y="53"/>
                    </a:cubicBezTo>
                    <a:lnTo>
                      <a:pt x="81" y="52"/>
                    </a:lnTo>
                    <a:close/>
                    <a:moveTo>
                      <a:pt x="86" y="40"/>
                    </a:moveTo>
                    <a:cubicBezTo>
                      <a:pt x="87" y="40"/>
                      <a:pt x="87" y="39"/>
                      <a:pt x="87" y="39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40"/>
                      <a:pt x="84" y="40"/>
                      <a:pt x="84" y="41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1"/>
                      <a:pt x="86" y="40"/>
                      <a:pt x="86" y="40"/>
                    </a:cubicBezTo>
                    <a:close/>
                    <a:moveTo>
                      <a:pt x="84" y="44"/>
                    </a:moveTo>
                    <a:cubicBezTo>
                      <a:pt x="83" y="44"/>
                      <a:pt x="83" y="44"/>
                      <a:pt x="83" y="44"/>
                    </a:cubicBezTo>
                    <a:cubicBezTo>
                      <a:pt x="82" y="45"/>
                      <a:pt x="82" y="46"/>
                      <a:pt x="81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6"/>
                      <a:pt x="84" y="45"/>
                      <a:pt x="84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81" name="Group 449"/>
            <p:cNvGrpSpPr/>
            <p:nvPr/>
          </p:nvGrpSpPr>
          <p:grpSpPr>
            <a:xfrm rot="19249370">
              <a:off x="2677703" y="1613431"/>
              <a:ext cx="1645882" cy="1795662"/>
              <a:chOff x="3316453" y="2036445"/>
              <a:chExt cx="1086963" cy="1185879"/>
            </a:xfrm>
          </p:grpSpPr>
          <p:sp>
            <p:nvSpPr>
              <p:cNvPr id="682" name="Freeform 624"/>
              <p:cNvSpPr>
                <a:spLocks/>
              </p:cNvSpPr>
              <p:nvPr/>
            </p:nvSpPr>
            <p:spPr bwMode="auto">
              <a:xfrm>
                <a:off x="3571817" y="2207443"/>
                <a:ext cx="138785" cy="146569"/>
              </a:xfrm>
              <a:custGeom>
                <a:avLst/>
                <a:gdLst/>
                <a:ahLst/>
                <a:cxnLst>
                  <a:cxn ang="0">
                    <a:pos x="27" y="21"/>
                  </a:cxn>
                  <a:cxn ang="0">
                    <a:pos x="26" y="19"/>
                  </a:cxn>
                  <a:cxn ang="0">
                    <a:pos x="23" y="17"/>
                  </a:cxn>
                  <a:cxn ang="0">
                    <a:pos x="14" y="14"/>
                  </a:cxn>
                  <a:cxn ang="0">
                    <a:pos x="11" y="25"/>
                  </a:cxn>
                  <a:cxn ang="0">
                    <a:pos x="17" y="28"/>
                  </a:cxn>
                  <a:cxn ang="0">
                    <a:pos x="20" y="31"/>
                  </a:cxn>
                  <a:cxn ang="0">
                    <a:pos x="25" y="33"/>
                  </a:cxn>
                  <a:cxn ang="0">
                    <a:pos x="25" y="34"/>
                  </a:cxn>
                  <a:cxn ang="0">
                    <a:pos x="10" y="33"/>
                  </a:cxn>
                  <a:cxn ang="0">
                    <a:pos x="8" y="45"/>
                  </a:cxn>
                  <a:cxn ang="0">
                    <a:pos x="28" y="45"/>
                  </a:cxn>
                  <a:cxn ang="0">
                    <a:pos x="28" y="46"/>
                  </a:cxn>
                  <a:cxn ang="0">
                    <a:pos x="26" y="48"/>
                  </a:cxn>
                  <a:cxn ang="0">
                    <a:pos x="16" y="54"/>
                  </a:cxn>
                  <a:cxn ang="0">
                    <a:pos x="16" y="54"/>
                  </a:cxn>
                  <a:cxn ang="0">
                    <a:pos x="20" y="63"/>
                  </a:cxn>
                  <a:cxn ang="0">
                    <a:pos x="38" y="58"/>
                  </a:cxn>
                  <a:cxn ang="0">
                    <a:pos x="41" y="56"/>
                  </a:cxn>
                  <a:cxn ang="0">
                    <a:pos x="54" y="57"/>
                  </a:cxn>
                  <a:cxn ang="0">
                    <a:pos x="59" y="38"/>
                  </a:cxn>
                  <a:cxn ang="0">
                    <a:pos x="59" y="37"/>
                  </a:cxn>
                  <a:cxn ang="0">
                    <a:pos x="61" y="31"/>
                  </a:cxn>
                  <a:cxn ang="0">
                    <a:pos x="59" y="23"/>
                  </a:cxn>
                  <a:cxn ang="0">
                    <a:pos x="60" y="8"/>
                  </a:cxn>
                  <a:cxn ang="0">
                    <a:pos x="49" y="6"/>
                  </a:cxn>
                  <a:cxn ang="0">
                    <a:pos x="48" y="12"/>
                  </a:cxn>
                  <a:cxn ang="0">
                    <a:pos x="47" y="20"/>
                  </a:cxn>
                  <a:cxn ang="0">
                    <a:pos x="28" y="5"/>
                  </a:cxn>
                  <a:cxn ang="0">
                    <a:pos x="21" y="12"/>
                  </a:cxn>
                  <a:cxn ang="0">
                    <a:pos x="27" y="21"/>
                  </a:cxn>
                </a:cxnLst>
                <a:rect l="0" t="0" r="r" b="b"/>
                <a:pathLst>
                  <a:path w="62" h="66">
                    <a:moveTo>
                      <a:pt x="27" y="21"/>
                    </a:moveTo>
                    <a:cubicBezTo>
                      <a:pt x="27" y="20"/>
                      <a:pt x="26" y="20"/>
                      <a:pt x="26" y="19"/>
                    </a:cubicBezTo>
                    <a:cubicBezTo>
                      <a:pt x="25" y="18"/>
                      <a:pt x="24" y="18"/>
                      <a:pt x="23" y="17"/>
                    </a:cubicBezTo>
                    <a:cubicBezTo>
                      <a:pt x="21" y="15"/>
                      <a:pt x="18" y="14"/>
                      <a:pt x="14" y="14"/>
                    </a:cubicBezTo>
                    <a:cubicBezTo>
                      <a:pt x="9" y="14"/>
                      <a:pt x="6" y="22"/>
                      <a:pt x="11" y="25"/>
                    </a:cubicBezTo>
                    <a:cubicBezTo>
                      <a:pt x="12" y="25"/>
                      <a:pt x="14" y="26"/>
                      <a:pt x="17" y="28"/>
                    </a:cubicBezTo>
                    <a:cubicBezTo>
                      <a:pt x="18" y="29"/>
                      <a:pt x="20" y="31"/>
                      <a:pt x="20" y="31"/>
                    </a:cubicBezTo>
                    <a:cubicBezTo>
                      <a:pt x="21" y="32"/>
                      <a:pt x="23" y="33"/>
                      <a:pt x="25" y="33"/>
                    </a:cubicBezTo>
                    <a:cubicBezTo>
                      <a:pt x="25" y="33"/>
                      <a:pt x="25" y="34"/>
                      <a:pt x="25" y="34"/>
                    </a:cubicBezTo>
                    <a:cubicBezTo>
                      <a:pt x="20" y="34"/>
                      <a:pt x="15" y="34"/>
                      <a:pt x="10" y="33"/>
                    </a:cubicBezTo>
                    <a:cubicBezTo>
                      <a:pt x="2" y="32"/>
                      <a:pt x="0" y="44"/>
                      <a:pt x="8" y="45"/>
                    </a:cubicBezTo>
                    <a:cubicBezTo>
                      <a:pt x="14" y="45"/>
                      <a:pt x="22" y="45"/>
                      <a:pt x="28" y="45"/>
                    </a:cubicBezTo>
                    <a:cubicBezTo>
                      <a:pt x="28" y="46"/>
                      <a:pt x="28" y="46"/>
                      <a:pt x="28" y="46"/>
                    </a:cubicBezTo>
                    <a:cubicBezTo>
                      <a:pt x="28" y="47"/>
                      <a:pt x="27" y="48"/>
                      <a:pt x="26" y="48"/>
                    </a:cubicBezTo>
                    <a:cubicBezTo>
                      <a:pt x="22" y="49"/>
                      <a:pt x="19" y="51"/>
                      <a:pt x="16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1" y="58"/>
                      <a:pt x="15" y="66"/>
                      <a:pt x="20" y="63"/>
                    </a:cubicBezTo>
                    <a:cubicBezTo>
                      <a:pt x="27" y="61"/>
                      <a:pt x="31" y="58"/>
                      <a:pt x="38" y="58"/>
                    </a:cubicBezTo>
                    <a:cubicBezTo>
                      <a:pt x="39" y="58"/>
                      <a:pt x="40" y="57"/>
                      <a:pt x="41" y="56"/>
                    </a:cubicBezTo>
                    <a:cubicBezTo>
                      <a:pt x="46" y="58"/>
                      <a:pt x="50" y="60"/>
                      <a:pt x="54" y="57"/>
                    </a:cubicBezTo>
                    <a:cubicBezTo>
                      <a:pt x="58" y="54"/>
                      <a:pt x="59" y="42"/>
                      <a:pt x="59" y="38"/>
                    </a:cubicBezTo>
                    <a:cubicBezTo>
                      <a:pt x="60" y="37"/>
                      <a:pt x="59" y="37"/>
                      <a:pt x="59" y="37"/>
                    </a:cubicBezTo>
                    <a:cubicBezTo>
                      <a:pt x="61" y="36"/>
                      <a:pt x="62" y="34"/>
                      <a:pt x="61" y="31"/>
                    </a:cubicBezTo>
                    <a:cubicBezTo>
                      <a:pt x="60" y="29"/>
                      <a:pt x="59" y="26"/>
                      <a:pt x="59" y="23"/>
                    </a:cubicBezTo>
                    <a:cubicBezTo>
                      <a:pt x="59" y="18"/>
                      <a:pt x="58" y="13"/>
                      <a:pt x="60" y="8"/>
                    </a:cubicBezTo>
                    <a:cubicBezTo>
                      <a:pt x="61" y="1"/>
                      <a:pt x="51" y="0"/>
                      <a:pt x="49" y="6"/>
                    </a:cubicBezTo>
                    <a:cubicBezTo>
                      <a:pt x="49" y="8"/>
                      <a:pt x="48" y="10"/>
                      <a:pt x="48" y="12"/>
                    </a:cubicBezTo>
                    <a:cubicBezTo>
                      <a:pt x="48" y="15"/>
                      <a:pt x="47" y="17"/>
                      <a:pt x="47" y="20"/>
                    </a:cubicBezTo>
                    <a:cubicBezTo>
                      <a:pt x="41" y="14"/>
                      <a:pt x="36" y="8"/>
                      <a:pt x="28" y="5"/>
                    </a:cubicBezTo>
                    <a:cubicBezTo>
                      <a:pt x="24" y="4"/>
                      <a:pt x="19" y="7"/>
                      <a:pt x="21" y="12"/>
                    </a:cubicBezTo>
                    <a:cubicBezTo>
                      <a:pt x="23" y="15"/>
                      <a:pt x="25" y="18"/>
                      <a:pt x="27" y="21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3" name="Freeform 625"/>
              <p:cNvSpPr>
                <a:spLocks/>
              </p:cNvSpPr>
              <p:nvPr/>
            </p:nvSpPr>
            <p:spPr bwMode="auto">
              <a:xfrm>
                <a:off x="4057009" y="2822589"/>
                <a:ext cx="157659" cy="133245"/>
              </a:xfrm>
              <a:custGeom>
                <a:avLst/>
                <a:gdLst/>
                <a:ahLst/>
                <a:cxnLst>
                  <a:cxn ang="0">
                    <a:pos x="47" y="36"/>
                  </a:cxn>
                  <a:cxn ang="0">
                    <a:pos x="48" y="38"/>
                  </a:cxn>
                  <a:cxn ang="0">
                    <a:pos x="50" y="41"/>
                  </a:cxn>
                  <a:cxn ang="0">
                    <a:pos x="52" y="50"/>
                  </a:cxn>
                  <a:cxn ang="0">
                    <a:pos x="41" y="52"/>
                  </a:cxn>
                  <a:cxn ang="0">
                    <a:pos x="39" y="46"/>
                  </a:cxn>
                  <a:cxn ang="0">
                    <a:pos x="36" y="42"/>
                  </a:cxn>
                  <a:cxn ang="0">
                    <a:pos x="34" y="37"/>
                  </a:cxn>
                  <a:cxn ang="0">
                    <a:pos x="34" y="37"/>
                  </a:cxn>
                  <a:cxn ang="0">
                    <a:pos x="33" y="52"/>
                  </a:cxn>
                  <a:cxn ang="0">
                    <a:pos x="21" y="53"/>
                  </a:cxn>
                  <a:cxn ang="0">
                    <a:pos x="22" y="32"/>
                  </a:cxn>
                  <a:cxn ang="0">
                    <a:pos x="22" y="32"/>
                  </a:cxn>
                  <a:cxn ang="0">
                    <a:pos x="19" y="34"/>
                  </a:cxn>
                  <a:cxn ang="0">
                    <a:pos x="12" y="44"/>
                  </a:cxn>
                  <a:cxn ang="0">
                    <a:pos x="12" y="44"/>
                  </a:cxn>
                  <a:cxn ang="0">
                    <a:pos x="4" y="38"/>
                  </a:cxn>
                  <a:cxn ang="0">
                    <a:pos x="11" y="21"/>
                  </a:cxn>
                  <a:cxn ang="0">
                    <a:pos x="13" y="18"/>
                  </a:cxn>
                  <a:cxn ang="0">
                    <a:pos x="14" y="6"/>
                  </a:cxn>
                  <a:cxn ang="0">
                    <a:pos x="33" y="2"/>
                  </a:cxn>
                  <a:cxn ang="0">
                    <a:pos x="35" y="2"/>
                  </a:cxn>
                  <a:cxn ang="0">
                    <a:pos x="40" y="1"/>
                  </a:cxn>
                  <a:cxn ang="0">
                    <a:pos x="48" y="4"/>
                  </a:cxn>
                  <a:cxn ang="0">
                    <a:pos x="64" y="5"/>
                  </a:cxn>
                  <a:cxn ang="0">
                    <a:pos x="64" y="16"/>
                  </a:cxn>
                  <a:cxn ang="0">
                    <a:pos x="58" y="16"/>
                  </a:cxn>
                  <a:cxn ang="0">
                    <a:pos x="50" y="17"/>
                  </a:cxn>
                  <a:cxn ang="0">
                    <a:pos x="63" y="37"/>
                  </a:cxn>
                  <a:cxn ang="0">
                    <a:pos x="55" y="43"/>
                  </a:cxn>
                  <a:cxn ang="0">
                    <a:pos x="47" y="36"/>
                  </a:cxn>
                </a:cxnLst>
                <a:rect l="0" t="0" r="r" b="b"/>
                <a:pathLst>
                  <a:path w="71" h="60">
                    <a:moveTo>
                      <a:pt x="47" y="36"/>
                    </a:moveTo>
                    <a:cubicBezTo>
                      <a:pt x="48" y="36"/>
                      <a:pt x="48" y="37"/>
                      <a:pt x="48" y="38"/>
                    </a:cubicBezTo>
                    <a:cubicBezTo>
                      <a:pt x="49" y="39"/>
                      <a:pt x="50" y="40"/>
                      <a:pt x="50" y="41"/>
                    </a:cubicBezTo>
                    <a:cubicBezTo>
                      <a:pt x="52" y="43"/>
                      <a:pt x="53" y="45"/>
                      <a:pt x="52" y="50"/>
                    </a:cubicBezTo>
                    <a:cubicBezTo>
                      <a:pt x="52" y="55"/>
                      <a:pt x="44" y="56"/>
                      <a:pt x="41" y="52"/>
                    </a:cubicBezTo>
                    <a:cubicBezTo>
                      <a:pt x="41" y="51"/>
                      <a:pt x="40" y="49"/>
                      <a:pt x="39" y="46"/>
                    </a:cubicBezTo>
                    <a:cubicBezTo>
                      <a:pt x="38" y="44"/>
                      <a:pt x="36" y="42"/>
                      <a:pt x="36" y="42"/>
                    </a:cubicBezTo>
                    <a:cubicBezTo>
                      <a:pt x="35" y="41"/>
                      <a:pt x="34" y="39"/>
                      <a:pt x="34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3" y="42"/>
                      <a:pt x="33" y="47"/>
                      <a:pt x="33" y="52"/>
                    </a:cubicBezTo>
                    <a:cubicBezTo>
                      <a:pt x="33" y="60"/>
                      <a:pt x="20" y="60"/>
                      <a:pt x="21" y="53"/>
                    </a:cubicBezTo>
                    <a:cubicBezTo>
                      <a:pt x="21" y="46"/>
                      <a:pt x="22" y="39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1" y="33"/>
                      <a:pt x="20" y="34"/>
                      <a:pt x="19" y="34"/>
                    </a:cubicBezTo>
                    <a:cubicBezTo>
                      <a:pt x="18" y="38"/>
                      <a:pt x="15" y="41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8" y="48"/>
                      <a:pt x="0" y="44"/>
                      <a:pt x="4" y="38"/>
                    </a:cubicBezTo>
                    <a:cubicBezTo>
                      <a:pt x="7" y="32"/>
                      <a:pt x="10" y="28"/>
                      <a:pt x="11" y="21"/>
                    </a:cubicBezTo>
                    <a:cubicBezTo>
                      <a:pt x="11" y="20"/>
                      <a:pt x="12" y="19"/>
                      <a:pt x="13" y="18"/>
                    </a:cubicBezTo>
                    <a:cubicBezTo>
                      <a:pt x="12" y="14"/>
                      <a:pt x="11" y="9"/>
                      <a:pt x="14" y="6"/>
                    </a:cubicBezTo>
                    <a:cubicBezTo>
                      <a:pt x="17" y="2"/>
                      <a:pt x="29" y="2"/>
                      <a:pt x="33" y="2"/>
                    </a:cubicBezTo>
                    <a:cubicBezTo>
                      <a:pt x="34" y="2"/>
                      <a:pt x="34" y="2"/>
                      <a:pt x="35" y="2"/>
                    </a:cubicBezTo>
                    <a:cubicBezTo>
                      <a:pt x="36" y="1"/>
                      <a:pt x="38" y="0"/>
                      <a:pt x="40" y="1"/>
                    </a:cubicBezTo>
                    <a:cubicBezTo>
                      <a:pt x="42" y="2"/>
                      <a:pt x="45" y="4"/>
                      <a:pt x="48" y="4"/>
                    </a:cubicBezTo>
                    <a:cubicBezTo>
                      <a:pt x="53" y="5"/>
                      <a:pt x="58" y="6"/>
                      <a:pt x="64" y="5"/>
                    </a:cubicBezTo>
                    <a:cubicBezTo>
                      <a:pt x="71" y="5"/>
                      <a:pt x="71" y="15"/>
                      <a:pt x="64" y="16"/>
                    </a:cubicBezTo>
                    <a:cubicBezTo>
                      <a:pt x="62" y="16"/>
                      <a:pt x="60" y="16"/>
                      <a:pt x="58" y="16"/>
                    </a:cubicBezTo>
                    <a:cubicBezTo>
                      <a:pt x="55" y="16"/>
                      <a:pt x="53" y="16"/>
                      <a:pt x="50" y="17"/>
                    </a:cubicBezTo>
                    <a:cubicBezTo>
                      <a:pt x="55" y="23"/>
                      <a:pt x="61" y="29"/>
                      <a:pt x="63" y="37"/>
                    </a:cubicBezTo>
                    <a:cubicBezTo>
                      <a:pt x="64" y="41"/>
                      <a:pt x="60" y="46"/>
                      <a:pt x="55" y="43"/>
                    </a:cubicBezTo>
                    <a:cubicBezTo>
                      <a:pt x="52" y="41"/>
                      <a:pt x="50" y="39"/>
                      <a:pt x="47" y="36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4" name="Freeform 626"/>
              <p:cNvSpPr>
                <a:spLocks/>
              </p:cNvSpPr>
              <p:nvPr/>
            </p:nvSpPr>
            <p:spPr bwMode="auto">
              <a:xfrm>
                <a:off x="3331997" y="2778174"/>
                <a:ext cx="275349" cy="215412"/>
              </a:xfrm>
              <a:custGeom>
                <a:avLst/>
                <a:gdLst/>
                <a:ahLst/>
                <a:cxnLst>
                  <a:cxn ang="0">
                    <a:pos x="1" y="69"/>
                  </a:cxn>
                  <a:cxn ang="0">
                    <a:pos x="7" y="80"/>
                  </a:cxn>
                  <a:cxn ang="0">
                    <a:pos x="7" y="80"/>
                  </a:cxn>
                  <a:cxn ang="0">
                    <a:pos x="8" y="81"/>
                  </a:cxn>
                  <a:cxn ang="0">
                    <a:pos x="27" y="96"/>
                  </a:cxn>
                  <a:cxn ang="0">
                    <a:pos x="38" y="89"/>
                  </a:cxn>
                  <a:cxn ang="0">
                    <a:pos x="40" y="86"/>
                  </a:cxn>
                  <a:cxn ang="0">
                    <a:pos x="43" y="84"/>
                  </a:cxn>
                  <a:cxn ang="0">
                    <a:pos x="48" y="79"/>
                  </a:cxn>
                  <a:cxn ang="0">
                    <a:pos x="48" y="78"/>
                  </a:cxn>
                  <a:cxn ang="0">
                    <a:pos x="77" y="50"/>
                  </a:cxn>
                  <a:cxn ang="0">
                    <a:pos x="119" y="11"/>
                  </a:cxn>
                  <a:cxn ang="0">
                    <a:pos x="114" y="4"/>
                  </a:cxn>
                  <a:cxn ang="0">
                    <a:pos x="114" y="4"/>
                  </a:cxn>
                  <a:cxn ang="0">
                    <a:pos x="106" y="2"/>
                  </a:cxn>
                  <a:cxn ang="0">
                    <a:pos x="102" y="4"/>
                  </a:cxn>
                  <a:cxn ang="0">
                    <a:pos x="95" y="3"/>
                  </a:cxn>
                  <a:cxn ang="0">
                    <a:pos x="25" y="64"/>
                  </a:cxn>
                  <a:cxn ang="0">
                    <a:pos x="23" y="66"/>
                  </a:cxn>
                  <a:cxn ang="0">
                    <a:pos x="1" y="69"/>
                  </a:cxn>
                </a:cxnLst>
                <a:rect l="0" t="0" r="r" b="b"/>
                <a:pathLst>
                  <a:path w="124" h="97">
                    <a:moveTo>
                      <a:pt x="1" y="69"/>
                    </a:moveTo>
                    <a:cubicBezTo>
                      <a:pt x="0" y="74"/>
                      <a:pt x="3" y="78"/>
                      <a:pt x="7" y="80"/>
                    </a:cubicBezTo>
                    <a:cubicBezTo>
                      <a:pt x="7" y="80"/>
                      <a:pt x="7" y="80"/>
                      <a:pt x="7" y="80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14" y="84"/>
                      <a:pt x="17" y="97"/>
                      <a:pt x="27" y="96"/>
                    </a:cubicBezTo>
                    <a:cubicBezTo>
                      <a:pt x="30" y="96"/>
                      <a:pt x="34" y="93"/>
                      <a:pt x="38" y="89"/>
                    </a:cubicBezTo>
                    <a:cubicBezTo>
                      <a:pt x="39" y="88"/>
                      <a:pt x="40" y="87"/>
                      <a:pt x="40" y="86"/>
                    </a:cubicBezTo>
                    <a:cubicBezTo>
                      <a:pt x="41" y="86"/>
                      <a:pt x="42" y="85"/>
                      <a:pt x="43" y="84"/>
                    </a:cubicBezTo>
                    <a:cubicBezTo>
                      <a:pt x="45" y="82"/>
                      <a:pt x="46" y="81"/>
                      <a:pt x="48" y="79"/>
                    </a:cubicBezTo>
                    <a:cubicBezTo>
                      <a:pt x="48" y="79"/>
                      <a:pt x="48" y="79"/>
                      <a:pt x="48" y="78"/>
                    </a:cubicBezTo>
                    <a:cubicBezTo>
                      <a:pt x="58" y="69"/>
                      <a:pt x="68" y="59"/>
                      <a:pt x="77" y="50"/>
                    </a:cubicBezTo>
                    <a:cubicBezTo>
                      <a:pt x="90" y="36"/>
                      <a:pt x="105" y="24"/>
                      <a:pt x="119" y="11"/>
                    </a:cubicBezTo>
                    <a:cubicBezTo>
                      <a:pt x="124" y="7"/>
                      <a:pt x="119" y="0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2" y="2"/>
                      <a:pt x="109" y="1"/>
                      <a:pt x="106" y="2"/>
                    </a:cubicBezTo>
                    <a:cubicBezTo>
                      <a:pt x="105" y="2"/>
                      <a:pt x="103" y="3"/>
                      <a:pt x="102" y="4"/>
                    </a:cubicBezTo>
                    <a:cubicBezTo>
                      <a:pt x="100" y="3"/>
                      <a:pt x="98" y="2"/>
                      <a:pt x="95" y="3"/>
                    </a:cubicBezTo>
                    <a:cubicBezTo>
                      <a:pt x="66" y="16"/>
                      <a:pt x="46" y="41"/>
                      <a:pt x="25" y="64"/>
                    </a:cubicBezTo>
                    <a:cubicBezTo>
                      <a:pt x="24" y="65"/>
                      <a:pt x="24" y="65"/>
                      <a:pt x="23" y="66"/>
                    </a:cubicBezTo>
                    <a:cubicBezTo>
                      <a:pt x="16" y="64"/>
                      <a:pt x="3" y="57"/>
                      <a:pt x="1" y="69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5" name="Freeform 627"/>
              <p:cNvSpPr>
                <a:spLocks/>
              </p:cNvSpPr>
              <p:nvPr/>
            </p:nvSpPr>
            <p:spPr bwMode="auto">
              <a:xfrm>
                <a:off x="3316453" y="2891432"/>
                <a:ext cx="104366" cy="146569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1" y="11"/>
                  </a:cxn>
                  <a:cxn ang="0">
                    <a:pos x="2" y="19"/>
                  </a:cxn>
                  <a:cxn ang="0">
                    <a:pos x="46" y="41"/>
                  </a:cxn>
                  <a:cxn ang="0">
                    <a:pos x="46" y="40"/>
                  </a:cxn>
                  <a:cxn ang="0">
                    <a:pos x="46" y="36"/>
                  </a:cxn>
                  <a:cxn ang="0">
                    <a:pos x="45" y="35"/>
                  </a:cxn>
                  <a:cxn ang="0">
                    <a:pos x="45" y="35"/>
                  </a:cxn>
                  <a:cxn ang="0">
                    <a:pos x="36" y="28"/>
                  </a:cxn>
                  <a:cxn ang="0">
                    <a:pos x="31" y="22"/>
                  </a:cxn>
                  <a:cxn ang="0">
                    <a:pos x="31" y="19"/>
                  </a:cxn>
                  <a:cxn ang="0">
                    <a:pos x="21" y="6"/>
                  </a:cxn>
                  <a:cxn ang="0">
                    <a:pos x="11" y="1"/>
                  </a:cxn>
                  <a:cxn ang="0">
                    <a:pos x="2" y="8"/>
                  </a:cxn>
                </a:cxnLst>
                <a:rect l="0" t="0" r="r" b="b"/>
                <a:pathLst>
                  <a:path w="47" h="66">
                    <a:moveTo>
                      <a:pt x="2" y="8"/>
                    </a:moveTo>
                    <a:cubicBezTo>
                      <a:pt x="2" y="9"/>
                      <a:pt x="1" y="10"/>
                      <a:pt x="1" y="11"/>
                    </a:cubicBezTo>
                    <a:cubicBezTo>
                      <a:pt x="1" y="13"/>
                      <a:pt x="0" y="16"/>
                      <a:pt x="2" y="19"/>
                    </a:cubicBezTo>
                    <a:cubicBezTo>
                      <a:pt x="6" y="29"/>
                      <a:pt x="41" y="66"/>
                      <a:pt x="46" y="41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7" y="39"/>
                      <a:pt x="47" y="38"/>
                      <a:pt x="46" y="36"/>
                    </a:cubicBezTo>
                    <a:cubicBezTo>
                      <a:pt x="45" y="36"/>
                      <a:pt x="45" y="36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2" y="32"/>
                      <a:pt x="39" y="30"/>
                      <a:pt x="36" y="28"/>
                    </a:cubicBezTo>
                    <a:cubicBezTo>
                      <a:pt x="34" y="26"/>
                      <a:pt x="33" y="24"/>
                      <a:pt x="31" y="22"/>
                    </a:cubicBezTo>
                    <a:cubicBezTo>
                      <a:pt x="31" y="21"/>
                      <a:pt x="31" y="20"/>
                      <a:pt x="31" y="19"/>
                    </a:cubicBezTo>
                    <a:cubicBezTo>
                      <a:pt x="29" y="14"/>
                      <a:pt x="24" y="10"/>
                      <a:pt x="21" y="6"/>
                    </a:cubicBezTo>
                    <a:cubicBezTo>
                      <a:pt x="19" y="3"/>
                      <a:pt x="15" y="0"/>
                      <a:pt x="11" y="1"/>
                    </a:cubicBezTo>
                    <a:cubicBezTo>
                      <a:pt x="8" y="3"/>
                      <a:pt x="4" y="5"/>
                      <a:pt x="2" y="8"/>
                    </a:cubicBezTo>
                    <a:close/>
                  </a:path>
                </a:pathLst>
              </a:custGeom>
              <a:solidFill>
                <a:srgbClr val="383838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6" name="Freeform 628"/>
              <p:cNvSpPr>
                <a:spLocks/>
              </p:cNvSpPr>
              <p:nvPr/>
            </p:nvSpPr>
            <p:spPr bwMode="auto">
              <a:xfrm>
                <a:off x="3633993" y="2895874"/>
                <a:ext cx="172093" cy="315346"/>
              </a:xfrm>
              <a:custGeom>
                <a:avLst/>
                <a:gdLst/>
                <a:ahLst/>
                <a:cxnLst>
                  <a:cxn ang="0">
                    <a:pos x="0" y="113"/>
                  </a:cxn>
                  <a:cxn ang="0">
                    <a:pos x="4" y="124"/>
                  </a:cxn>
                  <a:cxn ang="0">
                    <a:pos x="9" y="134"/>
                  </a:cxn>
                  <a:cxn ang="0">
                    <a:pos x="21" y="141"/>
                  </a:cxn>
                  <a:cxn ang="0">
                    <a:pos x="34" y="136"/>
                  </a:cxn>
                  <a:cxn ang="0">
                    <a:pos x="32" y="123"/>
                  </a:cxn>
                  <a:cxn ang="0">
                    <a:pos x="31" y="122"/>
                  </a:cxn>
                  <a:cxn ang="0">
                    <a:pos x="30" y="122"/>
                  </a:cxn>
                  <a:cxn ang="0">
                    <a:pos x="26" y="116"/>
                  </a:cxn>
                  <a:cxn ang="0">
                    <a:pos x="48" y="84"/>
                  </a:cxn>
                  <a:cxn ang="0">
                    <a:pos x="51" y="76"/>
                  </a:cxn>
                  <a:cxn ang="0">
                    <a:pos x="64" y="43"/>
                  </a:cxn>
                  <a:cxn ang="0">
                    <a:pos x="71" y="7"/>
                  </a:cxn>
                  <a:cxn ang="0">
                    <a:pos x="65" y="4"/>
                  </a:cxn>
                  <a:cxn ang="0">
                    <a:pos x="57" y="2"/>
                  </a:cxn>
                  <a:cxn ang="0">
                    <a:pos x="48" y="3"/>
                  </a:cxn>
                  <a:cxn ang="0">
                    <a:pos x="33" y="40"/>
                  </a:cxn>
                  <a:cxn ang="0">
                    <a:pos x="12" y="89"/>
                  </a:cxn>
                  <a:cxn ang="0">
                    <a:pos x="8" y="98"/>
                  </a:cxn>
                  <a:cxn ang="0">
                    <a:pos x="6" y="101"/>
                  </a:cxn>
                  <a:cxn ang="0">
                    <a:pos x="0" y="113"/>
                  </a:cxn>
                </a:cxnLst>
                <a:rect l="0" t="0" r="r" b="b"/>
                <a:pathLst>
                  <a:path w="77" h="142">
                    <a:moveTo>
                      <a:pt x="0" y="113"/>
                    </a:moveTo>
                    <a:cubicBezTo>
                      <a:pt x="0" y="114"/>
                      <a:pt x="2" y="123"/>
                      <a:pt x="4" y="124"/>
                    </a:cubicBezTo>
                    <a:cubicBezTo>
                      <a:pt x="4" y="125"/>
                      <a:pt x="8" y="132"/>
                      <a:pt x="9" y="134"/>
                    </a:cubicBezTo>
                    <a:cubicBezTo>
                      <a:pt x="12" y="138"/>
                      <a:pt x="16" y="140"/>
                      <a:pt x="21" y="141"/>
                    </a:cubicBezTo>
                    <a:cubicBezTo>
                      <a:pt x="26" y="142"/>
                      <a:pt x="32" y="141"/>
                      <a:pt x="34" y="136"/>
                    </a:cubicBezTo>
                    <a:cubicBezTo>
                      <a:pt x="36" y="131"/>
                      <a:pt x="36" y="127"/>
                      <a:pt x="32" y="123"/>
                    </a:cubicBezTo>
                    <a:cubicBezTo>
                      <a:pt x="32" y="123"/>
                      <a:pt x="31" y="123"/>
                      <a:pt x="31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9" y="121"/>
                      <a:pt x="27" y="117"/>
                      <a:pt x="26" y="116"/>
                    </a:cubicBezTo>
                    <a:cubicBezTo>
                      <a:pt x="26" y="116"/>
                      <a:pt x="45" y="93"/>
                      <a:pt x="48" y="84"/>
                    </a:cubicBezTo>
                    <a:cubicBezTo>
                      <a:pt x="49" y="82"/>
                      <a:pt x="50" y="79"/>
                      <a:pt x="51" y="76"/>
                    </a:cubicBezTo>
                    <a:cubicBezTo>
                      <a:pt x="56" y="65"/>
                      <a:pt x="60" y="54"/>
                      <a:pt x="64" y="43"/>
                    </a:cubicBezTo>
                    <a:cubicBezTo>
                      <a:pt x="68" y="34"/>
                      <a:pt x="77" y="17"/>
                      <a:pt x="71" y="7"/>
                    </a:cubicBezTo>
                    <a:cubicBezTo>
                      <a:pt x="69" y="5"/>
                      <a:pt x="67" y="4"/>
                      <a:pt x="65" y="4"/>
                    </a:cubicBezTo>
                    <a:cubicBezTo>
                      <a:pt x="63" y="2"/>
                      <a:pt x="59" y="1"/>
                      <a:pt x="57" y="2"/>
                    </a:cubicBezTo>
                    <a:cubicBezTo>
                      <a:pt x="54" y="0"/>
                      <a:pt x="50" y="0"/>
                      <a:pt x="48" y="3"/>
                    </a:cubicBezTo>
                    <a:cubicBezTo>
                      <a:pt x="39" y="14"/>
                      <a:pt x="38" y="27"/>
                      <a:pt x="33" y="40"/>
                    </a:cubicBezTo>
                    <a:cubicBezTo>
                      <a:pt x="28" y="56"/>
                      <a:pt x="12" y="88"/>
                      <a:pt x="12" y="89"/>
                    </a:cubicBezTo>
                    <a:cubicBezTo>
                      <a:pt x="11" y="92"/>
                      <a:pt x="9" y="95"/>
                      <a:pt x="8" y="98"/>
                    </a:cubicBezTo>
                    <a:cubicBezTo>
                      <a:pt x="7" y="99"/>
                      <a:pt x="6" y="100"/>
                      <a:pt x="6" y="101"/>
                    </a:cubicBezTo>
                    <a:cubicBezTo>
                      <a:pt x="5" y="103"/>
                      <a:pt x="1" y="110"/>
                      <a:pt x="0" y="113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7" name="Freeform 629"/>
              <p:cNvSpPr>
                <a:spLocks/>
              </p:cNvSpPr>
              <p:nvPr/>
            </p:nvSpPr>
            <p:spPr bwMode="auto">
              <a:xfrm>
                <a:off x="3585140" y="3122390"/>
                <a:ext cx="149888" cy="99934"/>
              </a:xfrm>
              <a:custGeom>
                <a:avLst/>
                <a:gdLst/>
                <a:ahLst/>
                <a:cxnLst>
                  <a:cxn ang="0">
                    <a:pos x="66" y="32"/>
                  </a:cxn>
                  <a:cxn ang="0">
                    <a:pos x="60" y="21"/>
                  </a:cxn>
                  <a:cxn ang="0">
                    <a:pos x="49" y="16"/>
                  </a:cxn>
                  <a:cxn ang="0">
                    <a:pos x="45" y="17"/>
                  </a:cxn>
                  <a:cxn ang="0">
                    <a:pos x="30" y="8"/>
                  </a:cxn>
                  <a:cxn ang="0">
                    <a:pos x="26" y="0"/>
                  </a:cxn>
                  <a:cxn ang="0">
                    <a:pos x="24" y="4"/>
                  </a:cxn>
                  <a:cxn ang="0">
                    <a:pos x="50" y="44"/>
                  </a:cxn>
                  <a:cxn ang="0">
                    <a:pos x="56" y="43"/>
                  </a:cxn>
                  <a:cxn ang="0">
                    <a:pos x="60" y="41"/>
                  </a:cxn>
                  <a:cxn ang="0">
                    <a:pos x="66" y="32"/>
                  </a:cxn>
                </a:cxnLst>
                <a:rect l="0" t="0" r="r" b="b"/>
                <a:pathLst>
                  <a:path w="67" h="45">
                    <a:moveTo>
                      <a:pt x="66" y="32"/>
                    </a:moveTo>
                    <a:cubicBezTo>
                      <a:pt x="67" y="28"/>
                      <a:pt x="63" y="23"/>
                      <a:pt x="60" y="21"/>
                    </a:cubicBezTo>
                    <a:cubicBezTo>
                      <a:pt x="56" y="19"/>
                      <a:pt x="54" y="17"/>
                      <a:pt x="49" y="16"/>
                    </a:cubicBezTo>
                    <a:cubicBezTo>
                      <a:pt x="48" y="15"/>
                      <a:pt x="46" y="16"/>
                      <a:pt x="45" y="17"/>
                    </a:cubicBezTo>
                    <a:cubicBezTo>
                      <a:pt x="41" y="17"/>
                      <a:pt x="30" y="8"/>
                      <a:pt x="30" y="8"/>
                    </a:cubicBezTo>
                    <a:cubicBezTo>
                      <a:pt x="30" y="7"/>
                      <a:pt x="27" y="0"/>
                      <a:pt x="26" y="0"/>
                    </a:cubicBezTo>
                    <a:cubicBezTo>
                      <a:pt x="24" y="2"/>
                      <a:pt x="24" y="4"/>
                      <a:pt x="24" y="4"/>
                    </a:cubicBezTo>
                    <a:cubicBezTo>
                      <a:pt x="0" y="13"/>
                      <a:pt x="39" y="41"/>
                      <a:pt x="50" y="44"/>
                    </a:cubicBezTo>
                    <a:cubicBezTo>
                      <a:pt x="52" y="44"/>
                      <a:pt x="55" y="45"/>
                      <a:pt x="56" y="43"/>
                    </a:cubicBezTo>
                    <a:cubicBezTo>
                      <a:pt x="58" y="43"/>
                      <a:pt x="59" y="42"/>
                      <a:pt x="60" y="41"/>
                    </a:cubicBezTo>
                    <a:cubicBezTo>
                      <a:pt x="63" y="39"/>
                      <a:pt x="65" y="36"/>
                      <a:pt x="66" y="32"/>
                    </a:cubicBezTo>
                    <a:close/>
                  </a:path>
                </a:pathLst>
              </a:custGeom>
              <a:solidFill>
                <a:srgbClr val="383838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8" name="Freeform 630"/>
              <p:cNvSpPr>
                <a:spLocks/>
              </p:cNvSpPr>
              <p:nvPr/>
            </p:nvSpPr>
            <p:spPr bwMode="auto">
              <a:xfrm>
                <a:off x="3640654" y="2274065"/>
                <a:ext cx="489633" cy="581835"/>
              </a:xfrm>
              <a:custGeom>
                <a:avLst/>
                <a:gdLst/>
                <a:ahLst/>
                <a:cxnLst>
                  <a:cxn ang="0">
                    <a:pos x="43" y="6"/>
                  </a:cxn>
                  <a:cxn ang="0">
                    <a:pos x="12" y="37"/>
                  </a:cxn>
                  <a:cxn ang="0">
                    <a:pos x="80" y="101"/>
                  </a:cxn>
                  <a:cxn ang="0">
                    <a:pos x="28" y="150"/>
                  </a:cxn>
                  <a:cxn ang="0">
                    <a:pos x="109" y="219"/>
                  </a:cxn>
                  <a:cxn ang="0">
                    <a:pos x="150" y="179"/>
                  </a:cxn>
                  <a:cxn ang="0">
                    <a:pos x="184" y="258"/>
                  </a:cxn>
                  <a:cxn ang="0">
                    <a:pos x="220" y="241"/>
                  </a:cxn>
                  <a:cxn ang="0">
                    <a:pos x="147" y="108"/>
                  </a:cxn>
                  <a:cxn ang="0">
                    <a:pos x="43" y="6"/>
                  </a:cxn>
                </a:cxnLst>
                <a:rect l="0" t="0" r="r" b="b"/>
                <a:pathLst>
                  <a:path w="220" h="262">
                    <a:moveTo>
                      <a:pt x="43" y="6"/>
                    </a:moveTo>
                    <a:cubicBezTo>
                      <a:pt x="38" y="0"/>
                      <a:pt x="0" y="27"/>
                      <a:pt x="12" y="37"/>
                    </a:cubicBezTo>
                    <a:cubicBezTo>
                      <a:pt x="14" y="39"/>
                      <a:pt x="80" y="101"/>
                      <a:pt x="80" y="101"/>
                    </a:cubicBezTo>
                    <a:cubicBezTo>
                      <a:pt x="67" y="110"/>
                      <a:pt x="27" y="144"/>
                      <a:pt x="28" y="150"/>
                    </a:cubicBezTo>
                    <a:cubicBezTo>
                      <a:pt x="30" y="170"/>
                      <a:pt x="97" y="228"/>
                      <a:pt x="109" y="219"/>
                    </a:cubicBezTo>
                    <a:cubicBezTo>
                      <a:pt x="129" y="206"/>
                      <a:pt x="147" y="170"/>
                      <a:pt x="150" y="179"/>
                    </a:cubicBezTo>
                    <a:cubicBezTo>
                      <a:pt x="171" y="237"/>
                      <a:pt x="184" y="258"/>
                      <a:pt x="184" y="258"/>
                    </a:cubicBezTo>
                    <a:cubicBezTo>
                      <a:pt x="209" y="262"/>
                      <a:pt x="220" y="241"/>
                      <a:pt x="220" y="241"/>
                    </a:cubicBezTo>
                    <a:cubicBezTo>
                      <a:pt x="176" y="199"/>
                      <a:pt x="172" y="131"/>
                      <a:pt x="147" y="108"/>
                    </a:cubicBezTo>
                    <a:cubicBezTo>
                      <a:pt x="113" y="76"/>
                      <a:pt x="96" y="71"/>
                      <a:pt x="43" y="6"/>
                    </a:cubicBezTo>
                    <a:close/>
                  </a:path>
                </a:pathLst>
              </a:custGeom>
              <a:solidFill>
                <a:srgbClr val="FFFF00">
                  <a:lumMod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89" name="Freeform 631"/>
              <p:cNvSpPr>
                <a:spLocks/>
              </p:cNvSpPr>
              <p:nvPr/>
            </p:nvSpPr>
            <p:spPr bwMode="auto">
              <a:xfrm>
                <a:off x="3505200" y="2438400"/>
                <a:ext cx="522941" cy="548524"/>
              </a:xfrm>
              <a:custGeom>
                <a:avLst/>
                <a:gdLst/>
                <a:ahLst/>
                <a:cxnLst>
                  <a:cxn ang="0">
                    <a:pos x="89" y="72"/>
                  </a:cxn>
                  <a:cxn ang="0">
                    <a:pos x="120" y="42"/>
                  </a:cxn>
                  <a:cxn ang="0">
                    <a:pos x="129" y="61"/>
                  </a:cxn>
                  <a:cxn ang="0">
                    <a:pos x="160" y="26"/>
                  </a:cxn>
                  <a:cxn ang="0">
                    <a:pos x="182" y="12"/>
                  </a:cxn>
                  <a:cxn ang="0">
                    <a:pos x="167" y="37"/>
                  </a:cxn>
                  <a:cxn ang="0">
                    <a:pos x="163" y="41"/>
                  </a:cxn>
                  <a:cxn ang="0">
                    <a:pos x="199" y="75"/>
                  </a:cxn>
                  <a:cxn ang="0">
                    <a:pos x="200" y="75"/>
                  </a:cxn>
                  <a:cxn ang="0">
                    <a:pos x="224" y="57"/>
                  </a:cxn>
                  <a:cxn ang="0">
                    <a:pos x="230" y="68"/>
                  </a:cxn>
                  <a:cxn ang="0">
                    <a:pos x="204" y="91"/>
                  </a:cxn>
                  <a:cxn ang="0">
                    <a:pos x="184" y="110"/>
                  </a:cxn>
                  <a:cxn ang="0">
                    <a:pos x="194" y="121"/>
                  </a:cxn>
                  <a:cxn ang="0">
                    <a:pos x="173" y="146"/>
                  </a:cxn>
                  <a:cxn ang="0">
                    <a:pos x="143" y="236"/>
                  </a:cxn>
                  <a:cxn ang="0">
                    <a:pos x="82" y="221"/>
                  </a:cxn>
                  <a:cxn ang="0">
                    <a:pos x="101" y="157"/>
                  </a:cxn>
                  <a:cxn ang="0">
                    <a:pos x="85" y="147"/>
                  </a:cxn>
                  <a:cxn ang="0">
                    <a:pos x="30" y="180"/>
                  </a:cxn>
                  <a:cxn ang="0">
                    <a:pos x="5" y="144"/>
                  </a:cxn>
                  <a:cxn ang="0">
                    <a:pos x="6" y="128"/>
                  </a:cxn>
                  <a:cxn ang="0">
                    <a:pos x="89" y="72"/>
                  </a:cxn>
                </a:cxnLst>
                <a:rect l="0" t="0" r="r" b="b"/>
                <a:pathLst>
                  <a:path w="235" h="247">
                    <a:moveTo>
                      <a:pt x="89" y="72"/>
                    </a:moveTo>
                    <a:cubicBezTo>
                      <a:pt x="104" y="54"/>
                      <a:pt x="120" y="42"/>
                      <a:pt x="120" y="42"/>
                    </a:cubicBezTo>
                    <a:cubicBezTo>
                      <a:pt x="120" y="42"/>
                      <a:pt x="124" y="54"/>
                      <a:pt x="129" y="61"/>
                    </a:cubicBezTo>
                    <a:cubicBezTo>
                      <a:pt x="140" y="49"/>
                      <a:pt x="150" y="37"/>
                      <a:pt x="160" y="26"/>
                    </a:cubicBezTo>
                    <a:cubicBezTo>
                      <a:pt x="162" y="24"/>
                      <a:pt x="178" y="0"/>
                      <a:pt x="182" y="12"/>
                    </a:cubicBezTo>
                    <a:cubicBezTo>
                      <a:pt x="184" y="20"/>
                      <a:pt x="172" y="31"/>
                      <a:pt x="167" y="37"/>
                    </a:cubicBezTo>
                    <a:cubicBezTo>
                      <a:pt x="165" y="38"/>
                      <a:pt x="164" y="40"/>
                      <a:pt x="163" y="41"/>
                    </a:cubicBezTo>
                    <a:cubicBezTo>
                      <a:pt x="178" y="48"/>
                      <a:pt x="194" y="70"/>
                      <a:pt x="199" y="75"/>
                    </a:cubicBezTo>
                    <a:cubicBezTo>
                      <a:pt x="199" y="75"/>
                      <a:pt x="200" y="75"/>
                      <a:pt x="200" y="75"/>
                    </a:cubicBezTo>
                    <a:cubicBezTo>
                      <a:pt x="207" y="68"/>
                      <a:pt x="215" y="61"/>
                      <a:pt x="224" y="57"/>
                    </a:cubicBezTo>
                    <a:cubicBezTo>
                      <a:pt x="231" y="54"/>
                      <a:pt x="235" y="64"/>
                      <a:pt x="230" y="68"/>
                    </a:cubicBezTo>
                    <a:cubicBezTo>
                      <a:pt x="221" y="76"/>
                      <a:pt x="213" y="83"/>
                      <a:pt x="204" y="91"/>
                    </a:cubicBezTo>
                    <a:cubicBezTo>
                      <a:pt x="198" y="96"/>
                      <a:pt x="189" y="103"/>
                      <a:pt x="184" y="110"/>
                    </a:cubicBezTo>
                    <a:cubicBezTo>
                      <a:pt x="188" y="114"/>
                      <a:pt x="191" y="117"/>
                      <a:pt x="194" y="121"/>
                    </a:cubicBezTo>
                    <a:cubicBezTo>
                      <a:pt x="194" y="121"/>
                      <a:pt x="180" y="135"/>
                      <a:pt x="173" y="146"/>
                    </a:cubicBezTo>
                    <a:cubicBezTo>
                      <a:pt x="160" y="168"/>
                      <a:pt x="144" y="217"/>
                      <a:pt x="143" y="236"/>
                    </a:cubicBezTo>
                    <a:cubicBezTo>
                      <a:pt x="142" y="247"/>
                      <a:pt x="97" y="234"/>
                      <a:pt x="82" y="221"/>
                    </a:cubicBezTo>
                    <a:cubicBezTo>
                      <a:pt x="78" y="218"/>
                      <a:pt x="107" y="162"/>
                      <a:pt x="101" y="157"/>
                    </a:cubicBezTo>
                    <a:cubicBezTo>
                      <a:pt x="99" y="155"/>
                      <a:pt x="90" y="144"/>
                      <a:pt x="85" y="147"/>
                    </a:cubicBezTo>
                    <a:cubicBezTo>
                      <a:pt x="58" y="164"/>
                      <a:pt x="39" y="180"/>
                      <a:pt x="30" y="180"/>
                    </a:cubicBezTo>
                    <a:cubicBezTo>
                      <a:pt x="30" y="180"/>
                      <a:pt x="11" y="157"/>
                      <a:pt x="5" y="144"/>
                    </a:cubicBezTo>
                    <a:cubicBezTo>
                      <a:pt x="0" y="134"/>
                      <a:pt x="6" y="128"/>
                      <a:pt x="6" y="128"/>
                    </a:cubicBezTo>
                    <a:cubicBezTo>
                      <a:pt x="16" y="125"/>
                      <a:pt x="65" y="104"/>
                      <a:pt x="89" y="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F00"/>
                  </a:gs>
                  <a:gs pos="100000">
                    <a:srgbClr val="FFFF00">
                      <a:lumMod val="50000"/>
                    </a:srgbClr>
                  </a:gs>
                </a:gsLst>
                <a:lin ang="42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0" name="Freeform 632"/>
              <p:cNvSpPr>
                <a:spLocks/>
              </p:cNvSpPr>
              <p:nvPr/>
            </p:nvSpPr>
            <p:spPr bwMode="auto">
              <a:xfrm>
                <a:off x="3846056" y="2078639"/>
                <a:ext cx="548477" cy="504109"/>
              </a:xfrm>
              <a:custGeom>
                <a:avLst/>
                <a:gdLst/>
                <a:ahLst/>
                <a:cxnLst>
                  <a:cxn ang="0">
                    <a:pos x="206" y="184"/>
                  </a:cxn>
                  <a:cxn ang="0">
                    <a:pos x="169" y="210"/>
                  </a:cxn>
                  <a:cxn ang="0">
                    <a:pos x="165" y="225"/>
                  </a:cxn>
                  <a:cxn ang="0">
                    <a:pos x="151" y="216"/>
                  </a:cxn>
                  <a:cxn ang="0">
                    <a:pos x="61" y="199"/>
                  </a:cxn>
                  <a:cxn ang="0">
                    <a:pos x="34" y="206"/>
                  </a:cxn>
                  <a:cxn ang="0">
                    <a:pos x="40" y="179"/>
                  </a:cxn>
                  <a:cxn ang="0">
                    <a:pos x="7" y="93"/>
                  </a:cxn>
                  <a:cxn ang="0">
                    <a:pos x="56" y="46"/>
                  </a:cxn>
                  <a:cxn ang="0">
                    <a:pos x="113" y="10"/>
                  </a:cxn>
                  <a:cxn ang="0">
                    <a:pos x="207" y="36"/>
                  </a:cxn>
                  <a:cxn ang="0">
                    <a:pos x="206" y="184"/>
                  </a:cxn>
                </a:cxnLst>
                <a:rect l="0" t="0" r="r" b="b"/>
                <a:pathLst>
                  <a:path w="247" h="227">
                    <a:moveTo>
                      <a:pt x="206" y="184"/>
                    </a:moveTo>
                    <a:cubicBezTo>
                      <a:pt x="195" y="195"/>
                      <a:pt x="169" y="210"/>
                      <a:pt x="169" y="210"/>
                    </a:cubicBezTo>
                    <a:cubicBezTo>
                      <a:pt x="185" y="220"/>
                      <a:pt x="173" y="227"/>
                      <a:pt x="165" y="225"/>
                    </a:cubicBezTo>
                    <a:cubicBezTo>
                      <a:pt x="160" y="223"/>
                      <a:pt x="155" y="215"/>
                      <a:pt x="151" y="216"/>
                    </a:cubicBezTo>
                    <a:cubicBezTo>
                      <a:pt x="122" y="223"/>
                      <a:pt x="86" y="219"/>
                      <a:pt x="61" y="199"/>
                    </a:cubicBezTo>
                    <a:cubicBezTo>
                      <a:pt x="59" y="197"/>
                      <a:pt x="52" y="218"/>
                      <a:pt x="34" y="206"/>
                    </a:cubicBezTo>
                    <a:cubicBezTo>
                      <a:pt x="19" y="196"/>
                      <a:pt x="40" y="179"/>
                      <a:pt x="40" y="179"/>
                    </a:cubicBezTo>
                    <a:cubicBezTo>
                      <a:pt x="19" y="156"/>
                      <a:pt x="0" y="124"/>
                      <a:pt x="7" y="93"/>
                    </a:cubicBezTo>
                    <a:cubicBezTo>
                      <a:pt x="11" y="74"/>
                      <a:pt x="27" y="52"/>
                      <a:pt x="56" y="46"/>
                    </a:cubicBezTo>
                    <a:cubicBezTo>
                      <a:pt x="56" y="46"/>
                      <a:pt x="91" y="17"/>
                      <a:pt x="113" y="10"/>
                    </a:cubicBezTo>
                    <a:cubicBezTo>
                      <a:pt x="142" y="0"/>
                      <a:pt x="183" y="14"/>
                      <a:pt x="207" y="36"/>
                    </a:cubicBezTo>
                    <a:cubicBezTo>
                      <a:pt x="247" y="74"/>
                      <a:pt x="247" y="140"/>
                      <a:pt x="206" y="184"/>
                    </a:cubicBezTo>
                    <a:close/>
                  </a:path>
                </a:pathLst>
              </a:custGeom>
              <a:solidFill>
                <a:srgbClr val="F1C6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1" name="Freeform 633"/>
              <p:cNvSpPr>
                <a:spLocks/>
              </p:cNvSpPr>
              <p:nvPr/>
            </p:nvSpPr>
            <p:spPr bwMode="auto">
              <a:xfrm>
                <a:off x="4234653" y="2325142"/>
                <a:ext cx="24426" cy="444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20"/>
                  </a:cxn>
                  <a:cxn ang="0">
                    <a:pos x="0" y="0"/>
                  </a:cxn>
                </a:cxnLst>
                <a:rect l="0" t="0" r="r" b="b"/>
                <a:pathLst>
                  <a:path w="11" h="20">
                    <a:moveTo>
                      <a:pt x="0" y="0"/>
                    </a:moveTo>
                    <a:cubicBezTo>
                      <a:pt x="9" y="0"/>
                      <a:pt x="11" y="10"/>
                      <a:pt x="6" y="20"/>
                    </a:cubicBezTo>
                    <a:cubicBezTo>
                      <a:pt x="9" y="12"/>
                      <a:pt x="7" y="2"/>
                      <a:pt x="0" y="0"/>
                    </a:cubicBezTo>
                    <a:close/>
                  </a:path>
                </a:pathLst>
              </a:custGeom>
              <a:solidFill>
                <a:srgbClr val="B375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2" name="Freeform 634"/>
              <p:cNvSpPr>
                <a:spLocks/>
              </p:cNvSpPr>
              <p:nvPr/>
            </p:nvSpPr>
            <p:spPr bwMode="auto">
              <a:xfrm>
                <a:off x="4028141" y="2143041"/>
                <a:ext cx="48852" cy="26649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20" y="12"/>
                  </a:cxn>
                  <a:cxn ang="0">
                    <a:pos x="0" y="7"/>
                  </a:cxn>
                </a:cxnLst>
                <a:rect l="0" t="0" r="r" b="b"/>
                <a:pathLst>
                  <a:path w="22" h="12">
                    <a:moveTo>
                      <a:pt x="0" y="7"/>
                    </a:moveTo>
                    <a:cubicBezTo>
                      <a:pt x="14" y="0"/>
                      <a:pt x="22" y="5"/>
                      <a:pt x="20" y="12"/>
                    </a:cubicBezTo>
                    <a:cubicBezTo>
                      <a:pt x="20" y="4"/>
                      <a:pt x="9" y="4"/>
                      <a:pt x="0" y="7"/>
                    </a:cubicBezTo>
                    <a:close/>
                  </a:path>
                </a:pathLst>
              </a:custGeom>
              <a:solidFill>
                <a:srgbClr val="B3751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3" name="Freeform 635"/>
              <p:cNvSpPr>
                <a:spLocks/>
              </p:cNvSpPr>
              <p:nvPr/>
            </p:nvSpPr>
            <p:spPr bwMode="auto">
              <a:xfrm>
                <a:off x="4028141" y="2289610"/>
                <a:ext cx="51073" cy="51077"/>
              </a:xfrm>
              <a:custGeom>
                <a:avLst/>
                <a:gdLst/>
                <a:ahLst/>
                <a:cxnLst>
                  <a:cxn ang="0">
                    <a:pos x="15" y="23"/>
                  </a:cxn>
                  <a:cxn ang="0">
                    <a:pos x="0" y="14"/>
                  </a:cxn>
                  <a:cxn ang="0">
                    <a:pos x="15" y="23"/>
                  </a:cxn>
                </a:cxnLst>
                <a:rect l="0" t="0" r="r" b="b"/>
                <a:pathLst>
                  <a:path w="23" h="23">
                    <a:moveTo>
                      <a:pt x="15" y="23"/>
                    </a:moveTo>
                    <a:cubicBezTo>
                      <a:pt x="16" y="16"/>
                      <a:pt x="7" y="5"/>
                      <a:pt x="0" y="14"/>
                    </a:cubicBezTo>
                    <a:cubicBezTo>
                      <a:pt x="0" y="0"/>
                      <a:pt x="23" y="13"/>
                      <a:pt x="15" y="23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4" name="Freeform 636"/>
              <p:cNvSpPr>
                <a:spLocks/>
              </p:cNvSpPr>
              <p:nvPr/>
            </p:nvSpPr>
            <p:spPr bwMode="auto">
              <a:xfrm>
                <a:off x="3957084" y="2369557"/>
                <a:ext cx="126572" cy="93271"/>
              </a:xfrm>
              <a:custGeom>
                <a:avLst/>
                <a:gdLst/>
                <a:ahLst/>
                <a:cxnLst>
                  <a:cxn ang="0">
                    <a:pos x="27" y="42"/>
                  </a:cxn>
                  <a:cxn ang="0">
                    <a:pos x="19" y="29"/>
                  </a:cxn>
                  <a:cxn ang="0">
                    <a:pos x="13" y="0"/>
                  </a:cxn>
                  <a:cxn ang="0">
                    <a:pos x="57" y="18"/>
                  </a:cxn>
                  <a:cxn ang="0">
                    <a:pos x="27" y="42"/>
                  </a:cxn>
                </a:cxnLst>
                <a:rect l="0" t="0" r="r" b="b"/>
                <a:pathLst>
                  <a:path w="57" h="42">
                    <a:moveTo>
                      <a:pt x="27" y="42"/>
                    </a:moveTo>
                    <a:cubicBezTo>
                      <a:pt x="16" y="42"/>
                      <a:pt x="23" y="31"/>
                      <a:pt x="19" y="29"/>
                    </a:cubicBezTo>
                    <a:cubicBezTo>
                      <a:pt x="10" y="23"/>
                      <a:pt x="4" y="11"/>
                      <a:pt x="13" y="0"/>
                    </a:cubicBezTo>
                    <a:cubicBezTo>
                      <a:pt x="0" y="18"/>
                      <a:pt x="38" y="40"/>
                      <a:pt x="57" y="18"/>
                    </a:cubicBezTo>
                    <a:cubicBezTo>
                      <a:pt x="53" y="26"/>
                      <a:pt x="34" y="42"/>
                      <a:pt x="27" y="42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5" name="Freeform 637"/>
              <p:cNvSpPr>
                <a:spLocks/>
              </p:cNvSpPr>
              <p:nvPr/>
            </p:nvSpPr>
            <p:spPr bwMode="auto">
              <a:xfrm>
                <a:off x="4136949" y="2418414"/>
                <a:ext cx="66617" cy="66622"/>
              </a:xfrm>
              <a:custGeom>
                <a:avLst/>
                <a:gdLst/>
                <a:ahLst/>
                <a:cxnLst>
                  <a:cxn ang="0">
                    <a:pos x="13" y="30"/>
                  </a:cxn>
                  <a:cxn ang="0">
                    <a:pos x="3" y="5"/>
                  </a:cxn>
                  <a:cxn ang="0">
                    <a:pos x="26" y="10"/>
                  </a:cxn>
                  <a:cxn ang="0">
                    <a:pos x="13" y="30"/>
                  </a:cxn>
                </a:cxnLst>
                <a:rect l="0" t="0" r="r" b="b"/>
                <a:pathLst>
                  <a:path w="30" h="30">
                    <a:moveTo>
                      <a:pt x="13" y="30"/>
                    </a:moveTo>
                    <a:cubicBezTo>
                      <a:pt x="6" y="22"/>
                      <a:pt x="0" y="14"/>
                      <a:pt x="3" y="5"/>
                    </a:cubicBezTo>
                    <a:cubicBezTo>
                      <a:pt x="11" y="0"/>
                      <a:pt x="18" y="1"/>
                      <a:pt x="26" y="10"/>
                    </a:cubicBezTo>
                    <a:cubicBezTo>
                      <a:pt x="30" y="19"/>
                      <a:pt x="24" y="27"/>
                      <a:pt x="13" y="30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6" name="Freeform 638"/>
              <p:cNvSpPr>
                <a:spLocks/>
              </p:cNvSpPr>
              <p:nvPr/>
            </p:nvSpPr>
            <p:spPr bwMode="auto">
              <a:xfrm>
                <a:off x="3892687" y="2229650"/>
                <a:ext cx="64396" cy="66622"/>
              </a:xfrm>
              <a:custGeom>
                <a:avLst/>
                <a:gdLst/>
                <a:ahLst/>
                <a:cxnLst>
                  <a:cxn ang="0">
                    <a:pos x="29" y="10"/>
                  </a:cxn>
                  <a:cxn ang="0">
                    <a:pos x="18" y="1"/>
                  </a:cxn>
                  <a:cxn ang="0">
                    <a:pos x="29" y="10"/>
                  </a:cxn>
                </a:cxnLst>
                <a:rect l="0" t="0" r="r" b="b"/>
                <a:pathLst>
                  <a:path w="29" h="30">
                    <a:moveTo>
                      <a:pt x="29" y="10"/>
                    </a:moveTo>
                    <a:cubicBezTo>
                      <a:pt x="24" y="30"/>
                      <a:pt x="0" y="4"/>
                      <a:pt x="18" y="1"/>
                    </a:cubicBezTo>
                    <a:cubicBezTo>
                      <a:pt x="23" y="0"/>
                      <a:pt x="27" y="5"/>
                      <a:pt x="29" y="10"/>
                    </a:cubicBezTo>
                    <a:close/>
                  </a:path>
                </a:pathLst>
              </a:custGeom>
              <a:solidFill>
                <a:srgbClr val="EBB74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7" name="Freeform 639"/>
              <p:cNvSpPr>
                <a:spLocks/>
              </p:cNvSpPr>
              <p:nvPr/>
            </p:nvSpPr>
            <p:spPr bwMode="auto">
              <a:xfrm>
                <a:off x="3983730" y="2196339"/>
                <a:ext cx="48852" cy="57739"/>
              </a:xfrm>
              <a:custGeom>
                <a:avLst/>
                <a:gdLst/>
                <a:ahLst/>
                <a:cxnLst>
                  <a:cxn ang="0">
                    <a:pos x="14" y="22"/>
                  </a:cxn>
                  <a:cxn ang="0">
                    <a:pos x="1" y="7"/>
                  </a:cxn>
                  <a:cxn ang="0">
                    <a:pos x="16" y="4"/>
                  </a:cxn>
                  <a:cxn ang="0">
                    <a:pos x="14" y="22"/>
                  </a:cxn>
                </a:cxnLst>
                <a:rect l="0" t="0" r="r" b="b"/>
                <a:pathLst>
                  <a:path w="22" h="26">
                    <a:moveTo>
                      <a:pt x="14" y="22"/>
                    </a:moveTo>
                    <a:cubicBezTo>
                      <a:pt x="10" y="26"/>
                      <a:pt x="0" y="13"/>
                      <a:pt x="1" y="7"/>
                    </a:cubicBezTo>
                    <a:cubicBezTo>
                      <a:pt x="3" y="1"/>
                      <a:pt x="12" y="0"/>
                      <a:pt x="16" y="4"/>
                    </a:cubicBezTo>
                    <a:cubicBezTo>
                      <a:pt x="22" y="9"/>
                      <a:pt x="18" y="18"/>
                      <a:pt x="1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8" name="Freeform 640"/>
              <p:cNvSpPr>
                <a:spLocks/>
              </p:cNvSpPr>
              <p:nvPr/>
            </p:nvSpPr>
            <p:spPr bwMode="auto">
              <a:xfrm>
                <a:off x="3988171" y="2209663"/>
                <a:ext cx="35529" cy="444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" y="7"/>
                  </a:cxn>
                  <a:cxn ang="0">
                    <a:pos x="13" y="13"/>
                  </a:cxn>
                  <a:cxn ang="0">
                    <a:pos x="0" y="7"/>
                  </a:cxn>
                </a:cxnLst>
                <a:rect l="0" t="0" r="r" b="b"/>
                <a:pathLst>
                  <a:path w="16" h="20">
                    <a:moveTo>
                      <a:pt x="0" y="7"/>
                    </a:moveTo>
                    <a:cubicBezTo>
                      <a:pt x="5" y="0"/>
                      <a:pt x="11" y="1"/>
                      <a:pt x="14" y="7"/>
                    </a:cubicBezTo>
                    <a:cubicBezTo>
                      <a:pt x="16" y="9"/>
                      <a:pt x="13" y="13"/>
                      <a:pt x="13" y="13"/>
                    </a:cubicBezTo>
                    <a:cubicBezTo>
                      <a:pt x="10" y="20"/>
                      <a:pt x="1" y="12"/>
                      <a:pt x="0" y="7"/>
                    </a:cubicBezTo>
                    <a:close/>
                  </a:path>
                </a:pathLst>
              </a:custGeom>
              <a:solidFill>
                <a:srgbClr val="6CCFF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9" name="Freeform 641"/>
              <p:cNvSpPr>
                <a:spLocks/>
              </p:cNvSpPr>
              <p:nvPr/>
            </p:nvSpPr>
            <p:spPr bwMode="auto">
              <a:xfrm>
                <a:off x="3999274" y="2220767"/>
                <a:ext cx="19985" cy="26649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8" y="4"/>
                  </a:cxn>
                  <a:cxn ang="0">
                    <a:pos x="8" y="7"/>
                  </a:cxn>
                  <a:cxn ang="0">
                    <a:pos x="0" y="4"/>
                  </a:cxn>
                </a:cxnLst>
                <a:rect l="0" t="0" r="r" b="b"/>
                <a:pathLst>
                  <a:path w="9" h="12">
                    <a:moveTo>
                      <a:pt x="0" y="4"/>
                    </a:moveTo>
                    <a:cubicBezTo>
                      <a:pt x="3" y="0"/>
                      <a:pt x="7" y="0"/>
                      <a:pt x="8" y="4"/>
                    </a:cubicBezTo>
                    <a:cubicBezTo>
                      <a:pt x="9" y="5"/>
                      <a:pt x="8" y="7"/>
                      <a:pt x="8" y="7"/>
                    </a:cubicBezTo>
                    <a:cubicBezTo>
                      <a:pt x="6" y="12"/>
                      <a:pt x="1" y="7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0" name="Freeform 642"/>
              <p:cNvSpPr>
                <a:spLocks/>
              </p:cNvSpPr>
              <p:nvPr/>
            </p:nvSpPr>
            <p:spPr bwMode="auto">
              <a:xfrm>
                <a:off x="4008156" y="2225209"/>
                <a:ext cx="11103" cy="11104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1" y="4"/>
                  </a:cxn>
                  <a:cxn ang="0">
                    <a:pos x="1" y="1"/>
                  </a:cxn>
                  <a:cxn ang="0">
                    <a:pos x="5" y="1"/>
                  </a:cxn>
                  <a:cxn ang="0">
                    <a:pos x="4" y="4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3" y="5"/>
                      <a:pt x="2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5" y="1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1" name="Freeform 643"/>
              <p:cNvSpPr>
                <a:spLocks/>
              </p:cNvSpPr>
              <p:nvPr/>
            </p:nvSpPr>
            <p:spPr bwMode="auto">
              <a:xfrm>
                <a:off x="4154713" y="2358453"/>
                <a:ext cx="64396" cy="53298"/>
              </a:xfrm>
              <a:custGeom>
                <a:avLst/>
                <a:gdLst/>
                <a:ahLst/>
                <a:cxnLst>
                  <a:cxn ang="0">
                    <a:pos x="14" y="22"/>
                  </a:cxn>
                  <a:cxn ang="0">
                    <a:pos x="1" y="7"/>
                  </a:cxn>
                  <a:cxn ang="0">
                    <a:pos x="17" y="4"/>
                  </a:cxn>
                  <a:cxn ang="0">
                    <a:pos x="14" y="22"/>
                  </a:cxn>
                </a:cxnLst>
                <a:rect l="0" t="0" r="r" b="b"/>
                <a:pathLst>
                  <a:path w="29" h="24">
                    <a:moveTo>
                      <a:pt x="14" y="22"/>
                    </a:moveTo>
                    <a:cubicBezTo>
                      <a:pt x="9" y="24"/>
                      <a:pt x="0" y="13"/>
                      <a:pt x="1" y="7"/>
                    </a:cubicBezTo>
                    <a:cubicBezTo>
                      <a:pt x="3" y="1"/>
                      <a:pt x="12" y="0"/>
                      <a:pt x="17" y="4"/>
                    </a:cubicBezTo>
                    <a:cubicBezTo>
                      <a:pt x="29" y="13"/>
                      <a:pt x="19" y="20"/>
                      <a:pt x="1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2" name="Freeform 644"/>
              <p:cNvSpPr>
                <a:spLocks/>
              </p:cNvSpPr>
              <p:nvPr/>
            </p:nvSpPr>
            <p:spPr bwMode="auto">
              <a:xfrm>
                <a:off x="4152492" y="2373999"/>
                <a:ext cx="44411" cy="42194"/>
              </a:xfrm>
              <a:custGeom>
                <a:avLst/>
                <a:gdLst/>
                <a:ahLst/>
                <a:cxnLst>
                  <a:cxn ang="0">
                    <a:pos x="7" y="3"/>
                  </a:cxn>
                  <a:cxn ang="0">
                    <a:pos x="18" y="6"/>
                  </a:cxn>
                  <a:cxn ang="0">
                    <a:pos x="16" y="13"/>
                  </a:cxn>
                  <a:cxn ang="0">
                    <a:pos x="7" y="3"/>
                  </a:cxn>
                </a:cxnLst>
                <a:rect l="0" t="0" r="r" b="b"/>
                <a:pathLst>
                  <a:path w="20" h="19">
                    <a:moveTo>
                      <a:pt x="7" y="3"/>
                    </a:moveTo>
                    <a:cubicBezTo>
                      <a:pt x="10" y="0"/>
                      <a:pt x="16" y="1"/>
                      <a:pt x="18" y="6"/>
                    </a:cubicBezTo>
                    <a:cubicBezTo>
                      <a:pt x="19" y="7"/>
                      <a:pt x="20" y="9"/>
                      <a:pt x="16" y="13"/>
                    </a:cubicBezTo>
                    <a:cubicBezTo>
                      <a:pt x="12" y="19"/>
                      <a:pt x="0" y="8"/>
                      <a:pt x="7" y="3"/>
                    </a:cubicBezTo>
                    <a:close/>
                  </a:path>
                </a:pathLst>
              </a:custGeom>
              <a:solidFill>
                <a:srgbClr val="6CCFF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3" name="Freeform 645"/>
              <p:cNvSpPr>
                <a:spLocks/>
              </p:cNvSpPr>
              <p:nvPr/>
            </p:nvSpPr>
            <p:spPr bwMode="auto">
              <a:xfrm>
                <a:off x="4170257" y="2387323"/>
                <a:ext cx="22206" cy="22207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9" y="3"/>
                  </a:cxn>
                  <a:cxn ang="0">
                    <a:pos x="8" y="7"/>
                  </a:cxn>
                  <a:cxn ang="0">
                    <a:pos x="3" y="2"/>
                  </a:cxn>
                </a:cxnLst>
                <a:rect l="0" t="0" r="r" b="b"/>
                <a:pathLst>
                  <a:path w="10" h="10">
                    <a:moveTo>
                      <a:pt x="3" y="2"/>
                    </a:moveTo>
                    <a:cubicBezTo>
                      <a:pt x="5" y="0"/>
                      <a:pt x="8" y="1"/>
                      <a:pt x="9" y="3"/>
                    </a:cubicBezTo>
                    <a:cubicBezTo>
                      <a:pt x="9" y="4"/>
                      <a:pt x="10" y="5"/>
                      <a:pt x="8" y="7"/>
                    </a:cubicBezTo>
                    <a:cubicBezTo>
                      <a:pt x="6" y="10"/>
                      <a:pt x="0" y="4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4" name="Freeform 646"/>
              <p:cNvSpPr>
                <a:spLocks/>
              </p:cNvSpPr>
              <p:nvPr/>
            </p:nvSpPr>
            <p:spPr bwMode="auto">
              <a:xfrm>
                <a:off x="4181360" y="2389544"/>
                <a:ext cx="13323" cy="11104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5" y="5"/>
                  </a:cxn>
                </a:cxnLst>
                <a:rect l="0" t="0" r="r" b="b"/>
                <a:pathLst>
                  <a:path w="6" h="5">
                    <a:moveTo>
                      <a:pt x="5" y="5"/>
                    </a:moveTo>
                    <a:cubicBezTo>
                      <a:pt x="4" y="5"/>
                      <a:pt x="3" y="5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5" y="2"/>
                      <a:pt x="6" y="4"/>
                      <a:pt x="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5" name="Freeform 647"/>
              <p:cNvSpPr>
                <a:spLocks noEditPoints="1"/>
              </p:cNvSpPr>
              <p:nvPr/>
            </p:nvSpPr>
            <p:spPr bwMode="auto">
              <a:xfrm>
                <a:off x="4065891" y="2036445"/>
                <a:ext cx="337525" cy="437487"/>
              </a:xfrm>
              <a:custGeom>
                <a:avLst/>
                <a:gdLst/>
                <a:ahLst/>
                <a:cxnLst>
                  <a:cxn ang="0">
                    <a:pos x="86" y="23"/>
                  </a:cxn>
                  <a:cxn ang="0">
                    <a:pos x="93" y="44"/>
                  </a:cxn>
                  <a:cxn ang="0">
                    <a:pos x="96" y="26"/>
                  </a:cxn>
                  <a:cxn ang="0">
                    <a:pos x="97" y="49"/>
                  </a:cxn>
                  <a:cxn ang="0">
                    <a:pos x="102" y="46"/>
                  </a:cxn>
                  <a:cxn ang="0">
                    <a:pos x="115" y="47"/>
                  </a:cxn>
                  <a:cxn ang="0">
                    <a:pos x="127" y="54"/>
                  </a:cxn>
                  <a:cxn ang="0">
                    <a:pos x="150" y="89"/>
                  </a:cxn>
                  <a:cxn ang="0">
                    <a:pos x="151" y="110"/>
                  </a:cxn>
                  <a:cxn ang="0">
                    <a:pos x="146" y="126"/>
                  </a:cxn>
                  <a:cxn ang="0">
                    <a:pos x="148" y="149"/>
                  </a:cxn>
                  <a:cxn ang="0">
                    <a:pos x="146" y="164"/>
                  </a:cxn>
                  <a:cxn ang="0">
                    <a:pos x="143" y="179"/>
                  </a:cxn>
                  <a:cxn ang="0">
                    <a:pos x="138" y="176"/>
                  </a:cxn>
                  <a:cxn ang="0">
                    <a:pos x="134" y="179"/>
                  </a:cxn>
                  <a:cxn ang="0">
                    <a:pos x="131" y="188"/>
                  </a:cxn>
                  <a:cxn ang="0">
                    <a:pos x="125" y="189"/>
                  </a:cxn>
                  <a:cxn ang="0">
                    <a:pos x="122" y="197"/>
                  </a:cxn>
                  <a:cxn ang="0">
                    <a:pos x="120" y="188"/>
                  </a:cxn>
                  <a:cxn ang="0">
                    <a:pos x="116" y="194"/>
                  </a:cxn>
                  <a:cxn ang="0">
                    <a:pos x="119" y="177"/>
                  </a:cxn>
                  <a:cxn ang="0">
                    <a:pos x="113" y="186"/>
                  </a:cxn>
                  <a:cxn ang="0">
                    <a:pos x="111" y="126"/>
                  </a:cxn>
                  <a:cxn ang="0">
                    <a:pos x="112" y="158"/>
                  </a:cxn>
                  <a:cxn ang="0">
                    <a:pos x="108" y="134"/>
                  </a:cxn>
                  <a:cxn ang="0">
                    <a:pos x="101" y="109"/>
                  </a:cxn>
                  <a:cxn ang="0">
                    <a:pos x="103" y="100"/>
                  </a:cxn>
                  <a:cxn ang="0">
                    <a:pos x="100" y="79"/>
                  </a:cxn>
                  <a:cxn ang="0">
                    <a:pos x="96" y="73"/>
                  </a:cxn>
                  <a:cxn ang="0">
                    <a:pos x="89" y="57"/>
                  </a:cxn>
                  <a:cxn ang="0">
                    <a:pos x="21" y="39"/>
                  </a:cxn>
                  <a:cxn ang="0">
                    <a:pos x="12" y="29"/>
                  </a:cxn>
                  <a:cxn ang="0">
                    <a:pos x="0" y="27"/>
                  </a:cxn>
                  <a:cxn ang="0">
                    <a:pos x="16" y="25"/>
                  </a:cxn>
                  <a:cxn ang="0">
                    <a:pos x="10" y="22"/>
                  </a:cxn>
                  <a:cxn ang="0">
                    <a:pos x="0" y="23"/>
                  </a:cxn>
                  <a:cxn ang="0">
                    <a:pos x="46" y="15"/>
                  </a:cxn>
                  <a:cxn ang="0">
                    <a:pos x="51" y="8"/>
                  </a:cxn>
                  <a:cxn ang="0">
                    <a:pos x="69" y="24"/>
                  </a:cxn>
                  <a:cxn ang="0">
                    <a:pos x="69" y="7"/>
                  </a:cxn>
                  <a:cxn ang="0">
                    <a:pos x="76" y="6"/>
                  </a:cxn>
                  <a:cxn ang="0">
                    <a:pos x="76" y="1"/>
                  </a:cxn>
                  <a:cxn ang="0">
                    <a:pos x="86" y="23"/>
                  </a:cxn>
                  <a:cxn ang="0">
                    <a:pos x="27" y="22"/>
                  </a:cxn>
                  <a:cxn ang="0">
                    <a:pos x="21" y="22"/>
                  </a:cxn>
                  <a:cxn ang="0">
                    <a:pos x="27" y="22"/>
                  </a:cxn>
                  <a:cxn ang="0">
                    <a:pos x="123" y="135"/>
                  </a:cxn>
                  <a:cxn ang="0">
                    <a:pos x="123" y="139"/>
                  </a:cxn>
                  <a:cxn ang="0">
                    <a:pos x="123" y="135"/>
                  </a:cxn>
                </a:cxnLst>
                <a:rect l="0" t="0" r="r" b="b"/>
                <a:pathLst>
                  <a:path w="152" h="197">
                    <a:moveTo>
                      <a:pt x="86" y="23"/>
                    </a:moveTo>
                    <a:cubicBezTo>
                      <a:pt x="89" y="31"/>
                      <a:pt x="90" y="38"/>
                      <a:pt x="93" y="44"/>
                    </a:cubicBezTo>
                    <a:cubicBezTo>
                      <a:pt x="94" y="38"/>
                      <a:pt x="93" y="32"/>
                      <a:pt x="96" y="26"/>
                    </a:cubicBezTo>
                    <a:cubicBezTo>
                      <a:pt x="99" y="34"/>
                      <a:pt x="97" y="41"/>
                      <a:pt x="97" y="49"/>
                    </a:cubicBezTo>
                    <a:cubicBezTo>
                      <a:pt x="98" y="47"/>
                      <a:pt x="100" y="46"/>
                      <a:pt x="102" y="46"/>
                    </a:cubicBezTo>
                    <a:cubicBezTo>
                      <a:pt x="104" y="51"/>
                      <a:pt x="111" y="47"/>
                      <a:pt x="115" y="47"/>
                    </a:cubicBezTo>
                    <a:cubicBezTo>
                      <a:pt x="118" y="51"/>
                      <a:pt x="123" y="51"/>
                      <a:pt x="127" y="54"/>
                    </a:cubicBezTo>
                    <a:cubicBezTo>
                      <a:pt x="140" y="63"/>
                      <a:pt x="144" y="78"/>
                      <a:pt x="150" y="89"/>
                    </a:cubicBezTo>
                    <a:cubicBezTo>
                      <a:pt x="149" y="96"/>
                      <a:pt x="152" y="103"/>
                      <a:pt x="151" y="110"/>
                    </a:cubicBezTo>
                    <a:cubicBezTo>
                      <a:pt x="150" y="116"/>
                      <a:pt x="147" y="121"/>
                      <a:pt x="146" y="126"/>
                    </a:cubicBezTo>
                    <a:cubicBezTo>
                      <a:pt x="145" y="133"/>
                      <a:pt x="148" y="141"/>
                      <a:pt x="148" y="149"/>
                    </a:cubicBezTo>
                    <a:cubicBezTo>
                      <a:pt x="148" y="154"/>
                      <a:pt x="147" y="159"/>
                      <a:pt x="146" y="164"/>
                    </a:cubicBezTo>
                    <a:cubicBezTo>
                      <a:pt x="146" y="169"/>
                      <a:pt x="147" y="175"/>
                      <a:pt x="143" y="179"/>
                    </a:cubicBezTo>
                    <a:cubicBezTo>
                      <a:pt x="141" y="180"/>
                      <a:pt x="140" y="175"/>
                      <a:pt x="138" y="176"/>
                    </a:cubicBezTo>
                    <a:cubicBezTo>
                      <a:pt x="139" y="179"/>
                      <a:pt x="136" y="177"/>
                      <a:pt x="134" y="179"/>
                    </a:cubicBezTo>
                    <a:cubicBezTo>
                      <a:pt x="133" y="182"/>
                      <a:pt x="134" y="185"/>
                      <a:pt x="131" y="188"/>
                    </a:cubicBezTo>
                    <a:cubicBezTo>
                      <a:pt x="129" y="189"/>
                      <a:pt x="127" y="187"/>
                      <a:pt x="125" y="189"/>
                    </a:cubicBezTo>
                    <a:cubicBezTo>
                      <a:pt x="125" y="192"/>
                      <a:pt x="125" y="196"/>
                      <a:pt x="122" y="197"/>
                    </a:cubicBezTo>
                    <a:cubicBezTo>
                      <a:pt x="117" y="194"/>
                      <a:pt x="123" y="191"/>
                      <a:pt x="120" y="188"/>
                    </a:cubicBezTo>
                    <a:cubicBezTo>
                      <a:pt x="117" y="190"/>
                      <a:pt x="119" y="192"/>
                      <a:pt x="116" y="194"/>
                    </a:cubicBezTo>
                    <a:cubicBezTo>
                      <a:pt x="115" y="189"/>
                      <a:pt x="119" y="183"/>
                      <a:pt x="119" y="177"/>
                    </a:cubicBezTo>
                    <a:cubicBezTo>
                      <a:pt x="116" y="180"/>
                      <a:pt x="116" y="186"/>
                      <a:pt x="113" y="186"/>
                    </a:cubicBezTo>
                    <a:cubicBezTo>
                      <a:pt x="122" y="165"/>
                      <a:pt x="121" y="145"/>
                      <a:pt x="111" y="126"/>
                    </a:cubicBezTo>
                    <a:cubicBezTo>
                      <a:pt x="109" y="137"/>
                      <a:pt x="113" y="147"/>
                      <a:pt x="112" y="158"/>
                    </a:cubicBezTo>
                    <a:cubicBezTo>
                      <a:pt x="109" y="150"/>
                      <a:pt x="110" y="142"/>
                      <a:pt x="108" y="134"/>
                    </a:cubicBezTo>
                    <a:cubicBezTo>
                      <a:pt x="106" y="126"/>
                      <a:pt x="102" y="117"/>
                      <a:pt x="101" y="109"/>
                    </a:cubicBezTo>
                    <a:cubicBezTo>
                      <a:pt x="101" y="106"/>
                      <a:pt x="103" y="103"/>
                      <a:pt x="103" y="100"/>
                    </a:cubicBezTo>
                    <a:cubicBezTo>
                      <a:pt x="104" y="95"/>
                      <a:pt x="102" y="84"/>
                      <a:pt x="100" y="79"/>
                    </a:cubicBezTo>
                    <a:cubicBezTo>
                      <a:pt x="99" y="77"/>
                      <a:pt x="97" y="76"/>
                      <a:pt x="96" y="73"/>
                    </a:cubicBezTo>
                    <a:cubicBezTo>
                      <a:pt x="94" y="67"/>
                      <a:pt x="96" y="61"/>
                      <a:pt x="89" y="57"/>
                    </a:cubicBezTo>
                    <a:cubicBezTo>
                      <a:pt x="78" y="30"/>
                      <a:pt x="41" y="24"/>
                      <a:pt x="21" y="39"/>
                    </a:cubicBezTo>
                    <a:cubicBezTo>
                      <a:pt x="18" y="36"/>
                      <a:pt x="12" y="34"/>
                      <a:pt x="12" y="29"/>
                    </a:cubicBezTo>
                    <a:cubicBezTo>
                      <a:pt x="8" y="29"/>
                      <a:pt x="4" y="31"/>
                      <a:pt x="0" y="27"/>
                    </a:cubicBezTo>
                    <a:cubicBezTo>
                      <a:pt x="5" y="25"/>
                      <a:pt x="13" y="28"/>
                      <a:pt x="16" y="25"/>
                    </a:cubicBezTo>
                    <a:cubicBezTo>
                      <a:pt x="13" y="26"/>
                      <a:pt x="12" y="24"/>
                      <a:pt x="10" y="22"/>
                    </a:cubicBezTo>
                    <a:cubicBezTo>
                      <a:pt x="7" y="22"/>
                      <a:pt x="4" y="26"/>
                      <a:pt x="0" y="23"/>
                    </a:cubicBezTo>
                    <a:cubicBezTo>
                      <a:pt x="15" y="14"/>
                      <a:pt x="30" y="13"/>
                      <a:pt x="46" y="15"/>
                    </a:cubicBezTo>
                    <a:cubicBezTo>
                      <a:pt x="47" y="12"/>
                      <a:pt x="49" y="10"/>
                      <a:pt x="51" y="8"/>
                    </a:cubicBezTo>
                    <a:cubicBezTo>
                      <a:pt x="59" y="11"/>
                      <a:pt x="59" y="24"/>
                      <a:pt x="69" y="24"/>
                    </a:cubicBezTo>
                    <a:cubicBezTo>
                      <a:pt x="69" y="19"/>
                      <a:pt x="66" y="13"/>
                      <a:pt x="69" y="7"/>
                    </a:cubicBezTo>
                    <a:cubicBezTo>
                      <a:pt x="71" y="7"/>
                      <a:pt x="74" y="5"/>
                      <a:pt x="76" y="6"/>
                    </a:cubicBezTo>
                    <a:cubicBezTo>
                      <a:pt x="77" y="5"/>
                      <a:pt x="73" y="0"/>
                      <a:pt x="76" y="1"/>
                    </a:cubicBezTo>
                    <a:cubicBezTo>
                      <a:pt x="79" y="8"/>
                      <a:pt x="84" y="15"/>
                      <a:pt x="86" y="23"/>
                    </a:cubicBezTo>
                    <a:close/>
                    <a:moveTo>
                      <a:pt x="27" y="22"/>
                    </a:moveTo>
                    <a:cubicBezTo>
                      <a:pt x="28" y="21"/>
                      <a:pt x="23" y="20"/>
                      <a:pt x="21" y="22"/>
                    </a:cubicBezTo>
                    <a:cubicBezTo>
                      <a:pt x="23" y="23"/>
                      <a:pt x="25" y="21"/>
                      <a:pt x="27" y="22"/>
                    </a:cubicBezTo>
                    <a:close/>
                    <a:moveTo>
                      <a:pt x="123" y="135"/>
                    </a:moveTo>
                    <a:cubicBezTo>
                      <a:pt x="123" y="133"/>
                      <a:pt x="123" y="139"/>
                      <a:pt x="123" y="139"/>
                    </a:cubicBezTo>
                    <a:cubicBezTo>
                      <a:pt x="124" y="140"/>
                      <a:pt x="124" y="138"/>
                      <a:pt x="123" y="135"/>
                    </a:cubicBezTo>
                    <a:close/>
                  </a:path>
                </a:pathLst>
              </a:custGeom>
              <a:solidFill>
                <a:srgbClr val="38383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06" name="AutoShape 64"/>
            <p:cNvSpPr>
              <a:spLocks noChangeArrowheads="1"/>
            </p:cNvSpPr>
            <p:nvPr/>
          </p:nvSpPr>
          <p:spPr bwMode="gray">
            <a:xfrm>
              <a:off x="457200" y="304800"/>
              <a:ext cx="7924800" cy="762000"/>
            </a:xfrm>
            <a:prstGeom prst="roundRect">
              <a:avLst>
                <a:gd name="adj" fmla="val 0"/>
              </a:avLst>
            </a:prstGeom>
            <a:noFill/>
            <a:ln w="381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French Script MT" pitchFamily="66" charset="0"/>
                  <a:ea typeface="굴림" charset="-127"/>
                  <a:cs typeface="Arial" pitchFamily="34" charset="0"/>
                </a:rPr>
                <a:t>Education Children - ABC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88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48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20570</TotalTime>
  <Words>149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User</cp:lastModifiedBy>
  <cp:revision>1035</cp:revision>
  <dcterms:created xsi:type="dcterms:W3CDTF">2009-02-11T05:37:22Z</dcterms:created>
  <dcterms:modified xsi:type="dcterms:W3CDTF">2014-06-15T00:35:15Z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