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2014-6-12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12.06.2014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图片 3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7457" y="3256693"/>
            <a:ext cx="629033" cy="174656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302" name="矩形 1"/>
          <p:cNvSpPr>
            <a:spLocks noChangeArrowheads="1"/>
          </p:cNvSpPr>
          <p:nvPr/>
        </p:nvSpPr>
        <p:spPr bwMode="auto">
          <a:xfrm>
            <a:off x="6086294" y="2156377"/>
            <a:ext cx="248426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），成立于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月，最早网站名为 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中国  是国内最早一批从事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月进行改版，并更名为第一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，取消了网站内收费项目，目前第一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站内所有资源均为免费下载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9712" y="1628800"/>
            <a:ext cx="4109464" cy="3797096"/>
            <a:chOff x="2406752" y="1702584"/>
            <a:chExt cx="3738801" cy="3454608"/>
          </a:xfrm>
        </p:grpSpPr>
        <p:grpSp>
          <p:nvGrpSpPr>
            <p:cNvPr id="171" name="组合 170"/>
            <p:cNvGrpSpPr/>
            <p:nvPr/>
          </p:nvGrpSpPr>
          <p:grpSpPr>
            <a:xfrm>
              <a:off x="4275402" y="3970645"/>
              <a:ext cx="1180394" cy="1180392"/>
              <a:chOff x="1660269" y="1102929"/>
              <a:chExt cx="1016170" cy="1016168"/>
            </a:xfrm>
          </p:grpSpPr>
          <p:sp>
            <p:nvSpPr>
              <p:cNvPr id="172" name="椭圆 171"/>
              <p:cNvSpPr/>
              <p:nvPr/>
            </p:nvSpPr>
            <p:spPr>
              <a:xfrm>
                <a:off x="1660269" y="1102929"/>
                <a:ext cx="1016170" cy="1016168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670712" y="1119063"/>
                <a:ext cx="930615" cy="93061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79000">
                    <a:sysClr val="window" lastClr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 prstMaterial="plastic">
                <a:bevelT w="12700" h="12700" prst="convex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3025686" y="3976800"/>
              <a:ext cx="1180394" cy="1180392"/>
              <a:chOff x="1660269" y="1102929"/>
              <a:chExt cx="1016170" cy="1016168"/>
            </a:xfrm>
          </p:grpSpPr>
          <p:sp>
            <p:nvSpPr>
              <p:cNvPr id="175" name="椭圆 174"/>
              <p:cNvSpPr/>
              <p:nvPr/>
            </p:nvSpPr>
            <p:spPr>
              <a:xfrm>
                <a:off x="1660269" y="1102929"/>
                <a:ext cx="1016170" cy="1016168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1670712" y="1119063"/>
                <a:ext cx="930615" cy="93061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79000">
                    <a:sysClr val="window" lastClr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 prstMaterial="plastic">
                <a:bevelT w="12700" h="12700" prst="convex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77" name="组合 176"/>
            <p:cNvGrpSpPr/>
            <p:nvPr/>
          </p:nvGrpSpPr>
          <p:grpSpPr>
            <a:xfrm>
              <a:off x="2416602" y="2854330"/>
              <a:ext cx="1180394" cy="1180392"/>
              <a:chOff x="1660269" y="1102929"/>
              <a:chExt cx="1016170" cy="1016168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1660269" y="1102929"/>
                <a:ext cx="1016170" cy="1016168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1670712" y="1119063"/>
                <a:ext cx="930615" cy="93061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79000">
                    <a:sysClr val="window" lastClr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 prstMaterial="plastic">
                <a:bevelT w="12700" h="12700" prst="convex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3044354" y="1743538"/>
              <a:ext cx="1180394" cy="1180392"/>
              <a:chOff x="1660269" y="1102929"/>
              <a:chExt cx="1016170" cy="1016168"/>
            </a:xfrm>
          </p:grpSpPr>
          <p:sp>
            <p:nvSpPr>
              <p:cNvPr id="181" name="椭圆 180"/>
              <p:cNvSpPr/>
              <p:nvPr/>
            </p:nvSpPr>
            <p:spPr>
              <a:xfrm>
                <a:off x="1660269" y="1102929"/>
                <a:ext cx="1016170" cy="1016168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1670712" y="1119063"/>
                <a:ext cx="930615" cy="93061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79000">
                    <a:sysClr val="window" lastClr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 prstMaterial="plastic">
                <a:bevelT w="12700" h="12700" prst="convex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4314797" y="1751152"/>
              <a:ext cx="1180394" cy="1180392"/>
              <a:chOff x="1660269" y="1102929"/>
              <a:chExt cx="1016170" cy="1016168"/>
            </a:xfrm>
          </p:grpSpPr>
          <p:sp>
            <p:nvSpPr>
              <p:cNvPr id="184" name="椭圆 183"/>
              <p:cNvSpPr/>
              <p:nvPr/>
            </p:nvSpPr>
            <p:spPr>
              <a:xfrm>
                <a:off x="1660269" y="1102929"/>
                <a:ext cx="1016170" cy="1016168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1670712" y="1119063"/>
                <a:ext cx="930615" cy="93061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79000">
                    <a:sysClr val="window" lastClr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 prstMaterial="plastic">
                <a:bevelT w="12700" h="12700" prst="convex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86" name="组合 185"/>
            <p:cNvGrpSpPr/>
            <p:nvPr/>
          </p:nvGrpSpPr>
          <p:grpSpPr>
            <a:xfrm>
              <a:off x="4905900" y="2853629"/>
              <a:ext cx="1180394" cy="1180392"/>
              <a:chOff x="1660269" y="1102929"/>
              <a:chExt cx="1016170" cy="1016168"/>
            </a:xfrm>
          </p:grpSpPr>
          <p:sp>
            <p:nvSpPr>
              <p:cNvPr id="187" name="椭圆 186"/>
              <p:cNvSpPr/>
              <p:nvPr/>
            </p:nvSpPr>
            <p:spPr>
              <a:xfrm>
                <a:off x="1660269" y="1102929"/>
                <a:ext cx="1016170" cy="1016168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635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1670712" y="1119063"/>
                <a:ext cx="930615" cy="930613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79000">
                    <a:sysClr val="window" lastClr="FFFFFF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 prstMaterial="plastic">
                <a:bevelT w="12700" h="12700" prst="convex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>
              <a:off x="4966958" y="2907729"/>
              <a:ext cx="1067510" cy="1067508"/>
              <a:chOff x="6044373" y="1062857"/>
              <a:chExt cx="1113598" cy="1113596"/>
            </a:xfrm>
          </p:grpSpPr>
          <p:sp>
            <p:nvSpPr>
              <p:cNvPr id="190" name="椭圆 189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92" name="组合 191"/>
            <p:cNvGrpSpPr/>
            <p:nvPr/>
          </p:nvGrpSpPr>
          <p:grpSpPr>
            <a:xfrm>
              <a:off x="2442002" y="1731477"/>
              <a:ext cx="1806396" cy="2341229"/>
              <a:chOff x="1259632" y="806451"/>
              <a:chExt cx="1806550" cy="2301676"/>
            </a:xfrm>
          </p:grpSpPr>
          <p:sp>
            <p:nvSpPr>
              <p:cNvPr id="193" name="Freeform 71920"/>
              <p:cNvSpPr>
                <a:spLocks/>
              </p:cNvSpPr>
              <p:nvPr/>
            </p:nvSpPr>
            <p:spPr bwMode="auto">
              <a:xfrm>
                <a:off x="1364155" y="843558"/>
                <a:ext cx="1702027" cy="2264569"/>
              </a:xfrm>
              <a:custGeom>
                <a:avLst/>
                <a:gdLst>
                  <a:gd name="T0" fmla="*/ 968 w 2250"/>
                  <a:gd name="T1" fmla="*/ 448 h 3095"/>
                  <a:gd name="T2" fmla="*/ 911 w 2250"/>
                  <a:gd name="T3" fmla="*/ 1007 h 3095"/>
                  <a:gd name="T4" fmla="*/ 843 w 2250"/>
                  <a:gd name="T5" fmla="*/ 1366 h 3095"/>
                  <a:gd name="T6" fmla="*/ 590 w 2250"/>
                  <a:gd name="T7" fmla="*/ 1615 h 3095"/>
                  <a:gd name="T8" fmla="*/ 355 w 2250"/>
                  <a:gd name="T9" fmla="*/ 1731 h 3095"/>
                  <a:gd name="T10" fmla="*/ 176 w 2250"/>
                  <a:gd name="T11" fmla="*/ 1948 h 3095"/>
                  <a:gd name="T12" fmla="*/ 410 w 2250"/>
                  <a:gd name="T13" fmla="*/ 2903 h 3095"/>
                  <a:gd name="T14" fmla="*/ 1282 w 2250"/>
                  <a:gd name="T15" fmla="*/ 2647 h 3095"/>
                  <a:gd name="T16" fmla="*/ 1338 w 2250"/>
                  <a:gd name="T17" fmla="*/ 2088 h 3095"/>
                  <a:gd name="T18" fmla="*/ 1338 w 2250"/>
                  <a:gd name="T19" fmla="*/ 2088 h 3095"/>
                  <a:gd name="T20" fmla="*/ 1413 w 2250"/>
                  <a:gd name="T21" fmla="*/ 1720 h 3095"/>
                  <a:gd name="T22" fmla="*/ 1660 w 2250"/>
                  <a:gd name="T23" fmla="*/ 1479 h 3095"/>
                  <a:gd name="T24" fmla="*/ 2074 w 2250"/>
                  <a:gd name="T25" fmla="*/ 1147 h 3095"/>
                  <a:gd name="T26" fmla="*/ 1840 w 2250"/>
                  <a:gd name="T27" fmla="*/ 192 h 3095"/>
                  <a:gd name="T28" fmla="*/ 968 w 2250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5">
                    <a:moveTo>
                      <a:pt x="968" y="448"/>
                    </a:moveTo>
                    <a:cubicBezTo>
                      <a:pt x="881" y="613"/>
                      <a:pt x="861" y="811"/>
                      <a:pt x="911" y="1007"/>
                    </a:cubicBezTo>
                    <a:cubicBezTo>
                      <a:pt x="936" y="1103"/>
                      <a:pt x="911" y="1238"/>
                      <a:pt x="843" y="1366"/>
                    </a:cubicBezTo>
                    <a:cubicBezTo>
                      <a:pt x="774" y="1498"/>
                      <a:pt x="677" y="1594"/>
                      <a:pt x="590" y="1615"/>
                    </a:cubicBezTo>
                    <a:cubicBezTo>
                      <a:pt x="504" y="1637"/>
                      <a:pt x="425" y="1676"/>
                      <a:pt x="355" y="1731"/>
                    </a:cubicBezTo>
                    <a:cubicBezTo>
                      <a:pt x="281" y="1789"/>
                      <a:pt x="221" y="1862"/>
                      <a:pt x="176" y="1948"/>
                    </a:cubicBezTo>
                    <a:cubicBezTo>
                      <a:pt x="0" y="2282"/>
                      <a:pt x="104" y="2710"/>
                      <a:pt x="410" y="2903"/>
                    </a:cubicBezTo>
                    <a:cubicBezTo>
                      <a:pt x="715" y="3095"/>
                      <a:pt x="1106" y="2980"/>
                      <a:pt x="1282" y="2647"/>
                    </a:cubicBezTo>
                    <a:cubicBezTo>
                      <a:pt x="1371" y="2478"/>
                      <a:pt x="1392" y="2274"/>
                      <a:pt x="1338" y="2088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1"/>
                      <a:pt x="1413" y="1720"/>
                    </a:cubicBezTo>
                    <a:cubicBezTo>
                      <a:pt x="1482" y="1589"/>
                      <a:pt x="1577" y="1497"/>
                      <a:pt x="1660" y="1479"/>
                    </a:cubicBezTo>
                    <a:cubicBezTo>
                      <a:pt x="1834" y="1437"/>
                      <a:pt x="1985" y="1315"/>
                      <a:pt x="2074" y="1147"/>
                    </a:cubicBezTo>
                    <a:cubicBezTo>
                      <a:pt x="2250" y="813"/>
                      <a:pt x="2145" y="385"/>
                      <a:pt x="1840" y="192"/>
                    </a:cubicBezTo>
                    <a:cubicBezTo>
                      <a:pt x="1535" y="0"/>
                      <a:pt x="1144" y="114"/>
                      <a:pt x="968" y="448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  <a:effectLst>
                <a:softEdge rad="635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71920"/>
              <p:cNvSpPr>
                <a:spLocks/>
              </p:cNvSpPr>
              <p:nvPr/>
            </p:nvSpPr>
            <p:spPr bwMode="auto">
              <a:xfrm>
                <a:off x="1259632" y="806451"/>
                <a:ext cx="1702027" cy="2264569"/>
              </a:xfrm>
              <a:custGeom>
                <a:avLst/>
                <a:gdLst>
                  <a:gd name="T0" fmla="*/ 968 w 2250"/>
                  <a:gd name="T1" fmla="*/ 448 h 3095"/>
                  <a:gd name="T2" fmla="*/ 911 w 2250"/>
                  <a:gd name="T3" fmla="*/ 1007 h 3095"/>
                  <a:gd name="T4" fmla="*/ 843 w 2250"/>
                  <a:gd name="T5" fmla="*/ 1366 h 3095"/>
                  <a:gd name="T6" fmla="*/ 590 w 2250"/>
                  <a:gd name="T7" fmla="*/ 1615 h 3095"/>
                  <a:gd name="T8" fmla="*/ 355 w 2250"/>
                  <a:gd name="T9" fmla="*/ 1731 h 3095"/>
                  <a:gd name="T10" fmla="*/ 176 w 2250"/>
                  <a:gd name="T11" fmla="*/ 1948 h 3095"/>
                  <a:gd name="T12" fmla="*/ 410 w 2250"/>
                  <a:gd name="T13" fmla="*/ 2903 h 3095"/>
                  <a:gd name="T14" fmla="*/ 1282 w 2250"/>
                  <a:gd name="T15" fmla="*/ 2647 h 3095"/>
                  <a:gd name="T16" fmla="*/ 1338 w 2250"/>
                  <a:gd name="T17" fmla="*/ 2088 h 3095"/>
                  <a:gd name="T18" fmla="*/ 1338 w 2250"/>
                  <a:gd name="T19" fmla="*/ 2088 h 3095"/>
                  <a:gd name="T20" fmla="*/ 1413 w 2250"/>
                  <a:gd name="T21" fmla="*/ 1720 h 3095"/>
                  <a:gd name="T22" fmla="*/ 1660 w 2250"/>
                  <a:gd name="T23" fmla="*/ 1479 h 3095"/>
                  <a:gd name="T24" fmla="*/ 2074 w 2250"/>
                  <a:gd name="T25" fmla="*/ 1147 h 3095"/>
                  <a:gd name="T26" fmla="*/ 1840 w 2250"/>
                  <a:gd name="T27" fmla="*/ 192 h 3095"/>
                  <a:gd name="T28" fmla="*/ 968 w 2250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5">
                    <a:moveTo>
                      <a:pt x="968" y="448"/>
                    </a:moveTo>
                    <a:cubicBezTo>
                      <a:pt x="881" y="613"/>
                      <a:pt x="861" y="811"/>
                      <a:pt x="911" y="1007"/>
                    </a:cubicBezTo>
                    <a:cubicBezTo>
                      <a:pt x="936" y="1103"/>
                      <a:pt x="911" y="1238"/>
                      <a:pt x="843" y="1366"/>
                    </a:cubicBezTo>
                    <a:cubicBezTo>
                      <a:pt x="774" y="1498"/>
                      <a:pt x="677" y="1594"/>
                      <a:pt x="590" y="1615"/>
                    </a:cubicBezTo>
                    <a:cubicBezTo>
                      <a:pt x="504" y="1637"/>
                      <a:pt x="425" y="1676"/>
                      <a:pt x="355" y="1731"/>
                    </a:cubicBezTo>
                    <a:cubicBezTo>
                      <a:pt x="281" y="1789"/>
                      <a:pt x="221" y="1862"/>
                      <a:pt x="176" y="1948"/>
                    </a:cubicBezTo>
                    <a:cubicBezTo>
                      <a:pt x="0" y="2282"/>
                      <a:pt x="104" y="2710"/>
                      <a:pt x="410" y="2903"/>
                    </a:cubicBezTo>
                    <a:cubicBezTo>
                      <a:pt x="715" y="3095"/>
                      <a:pt x="1106" y="2980"/>
                      <a:pt x="1282" y="2647"/>
                    </a:cubicBezTo>
                    <a:cubicBezTo>
                      <a:pt x="1371" y="2478"/>
                      <a:pt x="1392" y="2274"/>
                      <a:pt x="1338" y="2088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1"/>
                      <a:pt x="1413" y="1720"/>
                    </a:cubicBezTo>
                    <a:cubicBezTo>
                      <a:pt x="1482" y="1589"/>
                      <a:pt x="1577" y="1497"/>
                      <a:pt x="1660" y="1479"/>
                    </a:cubicBezTo>
                    <a:cubicBezTo>
                      <a:pt x="1834" y="1437"/>
                      <a:pt x="1985" y="1315"/>
                      <a:pt x="2074" y="1147"/>
                    </a:cubicBezTo>
                    <a:cubicBezTo>
                      <a:pt x="2250" y="813"/>
                      <a:pt x="2145" y="385"/>
                      <a:pt x="1840" y="192"/>
                    </a:cubicBezTo>
                    <a:cubicBezTo>
                      <a:pt x="1535" y="0"/>
                      <a:pt x="1144" y="114"/>
                      <a:pt x="968" y="44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71920"/>
              <p:cNvSpPr>
                <a:spLocks/>
              </p:cNvSpPr>
              <p:nvPr/>
            </p:nvSpPr>
            <p:spPr bwMode="auto">
              <a:xfrm>
                <a:off x="1287190" y="808633"/>
                <a:ext cx="1702027" cy="2264569"/>
              </a:xfrm>
              <a:custGeom>
                <a:avLst/>
                <a:gdLst>
                  <a:gd name="T0" fmla="*/ 968 w 2250"/>
                  <a:gd name="T1" fmla="*/ 448 h 3095"/>
                  <a:gd name="T2" fmla="*/ 911 w 2250"/>
                  <a:gd name="T3" fmla="*/ 1007 h 3095"/>
                  <a:gd name="T4" fmla="*/ 843 w 2250"/>
                  <a:gd name="T5" fmla="*/ 1366 h 3095"/>
                  <a:gd name="T6" fmla="*/ 590 w 2250"/>
                  <a:gd name="T7" fmla="*/ 1615 h 3095"/>
                  <a:gd name="T8" fmla="*/ 355 w 2250"/>
                  <a:gd name="T9" fmla="*/ 1731 h 3095"/>
                  <a:gd name="T10" fmla="*/ 176 w 2250"/>
                  <a:gd name="T11" fmla="*/ 1948 h 3095"/>
                  <a:gd name="T12" fmla="*/ 410 w 2250"/>
                  <a:gd name="T13" fmla="*/ 2903 h 3095"/>
                  <a:gd name="T14" fmla="*/ 1282 w 2250"/>
                  <a:gd name="T15" fmla="*/ 2647 h 3095"/>
                  <a:gd name="T16" fmla="*/ 1338 w 2250"/>
                  <a:gd name="T17" fmla="*/ 2088 h 3095"/>
                  <a:gd name="T18" fmla="*/ 1338 w 2250"/>
                  <a:gd name="T19" fmla="*/ 2088 h 3095"/>
                  <a:gd name="T20" fmla="*/ 1413 w 2250"/>
                  <a:gd name="T21" fmla="*/ 1720 h 3095"/>
                  <a:gd name="T22" fmla="*/ 1660 w 2250"/>
                  <a:gd name="T23" fmla="*/ 1479 h 3095"/>
                  <a:gd name="T24" fmla="*/ 2074 w 2250"/>
                  <a:gd name="T25" fmla="*/ 1147 h 3095"/>
                  <a:gd name="T26" fmla="*/ 1840 w 2250"/>
                  <a:gd name="T27" fmla="*/ 192 h 3095"/>
                  <a:gd name="T28" fmla="*/ 968 w 2250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5">
                    <a:moveTo>
                      <a:pt x="968" y="448"/>
                    </a:moveTo>
                    <a:cubicBezTo>
                      <a:pt x="881" y="613"/>
                      <a:pt x="861" y="811"/>
                      <a:pt x="911" y="1007"/>
                    </a:cubicBezTo>
                    <a:cubicBezTo>
                      <a:pt x="936" y="1103"/>
                      <a:pt x="911" y="1238"/>
                      <a:pt x="843" y="1366"/>
                    </a:cubicBezTo>
                    <a:cubicBezTo>
                      <a:pt x="774" y="1498"/>
                      <a:pt x="677" y="1594"/>
                      <a:pt x="590" y="1615"/>
                    </a:cubicBezTo>
                    <a:cubicBezTo>
                      <a:pt x="504" y="1637"/>
                      <a:pt x="425" y="1676"/>
                      <a:pt x="355" y="1731"/>
                    </a:cubicBezTo>
                    <a:cubicBezTo>
                      <a:pt x="281" y="1789"/>
                      <a:pt x="221" y="1862"/>
                      <a:pt x="176" y="1948"/>
                    </a:cubicBezTo>
                    <a:cubicBezTo>
                      <a:pt x="0" y="2282"/>
                      <a:pt x="104" y="2710"/>
                      <a:pt x="410" y="2903"/>
                    </a:cubicBezTo>
                    <a:cubicBezTo>
                      <a:pt x="715" y="3095"/>
                      <a:pt x="1106" y="2980"/>
                      <a:pt x="1282" y="2647"/>
                    </a:cubicBezTo>
                    <a:cubicBezTo>
                      <a:pt x="1371" y="2478"/>
                      <a:pt x="1392" y="2274"/>
                      <a:pt x="1338" y="2088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1"/>
                      <a:pt x="1413" y="1720"/>
                    </a:cubicBezTo>
                    <a:cubicBezTo>
                      <a:pt x="1482" y="1589"/>
                      <a:pt x="1577" y="1497"/>
                      <a:pt x="1660" y="1479"/>
                    </a:cubicBezTo>
                    <a:cubicBezTo>
                      <a:pt x="1834" y="1437"/>
                      <a:pt x="1985" y="1315"/>
                      <a:pt x="2074" y="1147"/>
                    </a:cubicBezTo>
                    <a:cubicBezTo>
                      <a:pt x="2250" y="813"/>
                      <a:pt x="2145" y="385"/>
                      <a:pt x="1840" y="192"/>
                    </a:cubicBezTo>
                    <a:cubicBezTo>
                      <a:pt x="1535" y="0"/>
                      <a:pt x="1144" y="114"/>
                      <a:pt x="968" y="448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71920"/>
              <p:cNvSpPr>
                <a:spLocks/>
              </p:cNvSpPr>
              <p:nvPr/>
            </p:nvSpPr>
            <p:spPr bwMode="auto">
              <a:xfrm>
                <a:off x="1351455" y="851202"/>
                <a:ext cx="1553746" cy="2184189"/>
              </a:xfrm>
              <a:custGeom>
                <a:avLst/>
                <a:gdLst>
                  <a:gd name="T0" fmla="*/ 968 w 2250"/>
                  <a:gd name="T1" fmla="*/ 448 h 3095"/>
                  <a:gd name="T2" fmla="*/ 911 w 2250"/>
                  <a:gd name="T3" fmla="*/ 1007 h 3095"/>
                  <a:gd name="T4" fmla="*/ 843 w 2250"/>
                  <a:gd name="T5" fmla="*/ 1366 h 3095"/>
                  <a:gd name="T6" fmla="*/ 590 w 2250"/>
                  <a:gd name="T7" fmla="*/ 1615 h 3095"/>
                  <a:gd name="T8" fmla="*/ 355 w 2250"/>
                  <a:gd name="T9" fmla="*/ 1731 h 3095"/>
                  <a:gd name="T10" fmla="*/ 176 w 2250"/>
                  <a:gd name="T11" fmla="*/ 1948 h 3095"/>
                  <a:gd name="T12" fmla="*/ 410 w 2250"/>
                  <a:gd name="T13" fmla="*/ 2903 h 3095"/>
                  <a:gd name="T14" fmla="*/ 1282 w 2250"/>
                  <a:gd name="T15" fmla="*/ 2647 h 3095"/>
                  <a:gd name="T16" fmla="*/ 1338 w 2250"/>
                  <a:gd name="T17" fmla="*/ 2088 h 3095"/>
                  <a:gd name="T18" fmla="*/ 1338 w 2250"/>
                  <a:gd name="T19" fmla="*/ 2088 h 3095"/>
                  <a:gd name="T20" fmla="*/ 1413 w 2250"/>
                  <a:gd name="T21" fmla="*/ 1720 h 3095"/>
                  <a:gd name="T22" fmla="*/ 1660 w 2250"/>
                  <a:gd name="T23" fmla="*/ 1479 h 3095"/>
                  <a:gd name="T24" fmla="*/ 2074 w 2250"/>
                  <a:gd name="T25" fmla="*/ 1147 h 3095"/>
                  <a:gd name="T26" fmla="*/ 1840 w 2250"/>
                  <a:gd name="T27" fmla="*/ 192 h 3095"/>
                  <a:gd name="T28" fmla="*/ 968 w 2250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5">
                    <a:moveTo>
                      <a:pt x="968" y="448"/>
                    </a:moveTo>
                    <a:cubicBezTo>
                      <a:pt x="881" y="613"/>
                      <a:pt x="861" y="811"/>
                      <a:pt x="911" y="1007"/>
                    </a:cubicBezTo>
                    <a:cubicBezTo>
                      <a:pt x="936" y="1103"/>
                      <a:pt x="911" y="1238"/>
                      <a:pt x="843" y="1366"/>
                    </a:cubicBezTo>
                    <a:cubicBezTo>
                      <a:pt x="774" y="1498"/>
                      <a:pt x="677" y="1594"/>
                      <a:pt x="590" y="1615"/>
                    </a:cubicBezTo>
                    <a:cubicBezTo>
                      <a:pt x="504" y="1637"/>
                      <a:pt x="425" y="1676"/>
                      <a:pt x="355" y="1731"/>
                    </a:cubicBezTo>
                    <a:cubicBezTo>
                      <a:pt x="281" y="1789"/>
                      <a:pt x="221" y="1862"/>
                      <a:pt x="176" y="1948"/>
                    </a:cubicBezTo>
                    <a:cubicBezTo>
                      <a:pt x="0" y="2282"/>
                      <a:pt x="104" y="2710"/>
                      <a:pt x="410" y="2903"/>
                    </a:cubicBezTo>
                    <a:cubicBezTo>
                      <a:pt x="715" y="3095"/>
                      <a:pt x="1106" y="2980"/>
                      <a:pt x="1282" y="2647"/>
                    </a:cubicBezTo>
                    <a:cubicBezTo>
                      <a:pt x="1371" y="2478"/>
                      <a:pt x="1392" y="2274"/>
                      <a:pt x="1338" y="2088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1"/>
                      <a:pt x="1413" y="1720"/>
                    </a:cubicBezTo>
                    <a:cubicBezTo>
                      <a:pt x="1482" y="1589"/>
                      <a:pt x="1577" y="1497"/>
                      <a:pt x="1660" y="1479"/>
                    </a:cubicBezTo>
                    <a:cubicBezTo>
                      <a:pt x="1834" y="1437"/>
                      <a:pt x="1985" y="1315"/>
                      <a:pt x="2074" y="1147"/>
                    </a:cubicBezTo>
                    <a:cubicBezTo>
                      <a:pt x="2250" y="813"/>
                      <a:pt x="2145" y="385"/>
                      <a:pt x="1840" y="192"/>
                    </a:cubicBezTo>
                    <a:cubicBezTo>
                      <a:pt x="1535" y="0"/>
                      <a:pt x="1144" y="114"/>
                      <a:pt x="968" y="448"/>
                    </a:cubicBezTo>
                    <a:close/>
                  </a:path>
                </a:pathLst>
              </a:custGeom>
              <a:gradFill flip="none" rotWithShape="1">
                <a:gsLst>
                  <a:gs pos="37000">
                    <a:srgbClr val="F03E86"/>
                  </a:gs>
                  <a:gs pos="94000">
                    <a:srgbClr val="920C42"/>
                  </a:gs>
                </a:gsLst>
                <a:lin ang="10800000" scaled="1"/>
                <a:tileRect/>
              </a:gra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12700" h="127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97" name="组合 196"/>
            <p:cNvGrpSpPr/>
            <p:nvPr/>
          </p:nvGrpSpPr>
          <p:grpSpPr>
            <a:xfrm>
              <a:off x="3130345" y="1809774"/>
              <a:ext cx="2213012" cy="1064485"/>
              <a:chOff x="3330334" y="242888"/>
              <a:chExt cx="2186656" cy="1094084"/>
            </a:xfrm>
          </p:grpSpPr>
          <p:sp>
            <p:nvSpPr>
              <p:cNvPr id="198" name="Freeform 71922"/>
              <p:cNvSpPr>
                <a:spLocks/>
              </p:cNvSpPr>
              <p:nvPr/>
            </p:nvSpPr>
            <p:spPr bwMode="auto">
              <a:xfrm>
                <a:off x="3354264" y="316146"/>
                <a:ext cx="2162726" cy="1020826"/>
              </a:xfrm>
              <a:custGeom>
                <a:avLst/>
                <a:gdLst>
                  <a:gd name="T0" fmla="*/ 2222 w 2861"/>
                  <a:gd name="T1" fmla="*/ 1397 h 1397"/>
                  <a:gd name="T2" fmla="*/ 1752 w 2861"/>
                  <a:gd name="T3" fmla="*/ 1171 h 1397"/>
                  <a:gd name="T4" fmla="*/ 1433 w 2861"/>
                  <a:gd name="T5" fmla="*/ 1056 h 1397"/>
                  <a:gd name="T6" fmla="*/ 1109 w 2861"/>
                  <a:gd name="T7" fmla="*/ 1171 h 1397"/>
                  <a:gd name="T8" fmla="*/ 900 w 2861"/>
                  <a:gd name="T9" fmla="*/ 1336 h 1397"/>
                  <a:gd name="T10" fmla="*/ 639 w 2861"/>
                  <a:gd name="T11" fmla="*/ 1397 h 1397"/>
                  <a:gd name="T12" fmla="*/ 0 w 2861"/>
                  <a:gd name="T13" fmla="*/ 699 h 1397"/>
                  <a:gd name="T14" fmla="*/ 639 w 2861"/>
                  <a:gd name="T15" fmla="*/ 0 h 1397"/>
                  <a:gd name="T16" fmla="*/ 1109 w 2861"/>
                  <a:gd name="T17" fmla="*/ 226 h 1397"/>
                  <a:gd name="T18" fmla="*/ 1109 w 2861"/>
                  <a:gd name="T19" fmla="*/ 226 h 1397"/>
                  <a:gd name="T20" fmla="*/ 1438 w 2861"/>
                  <a:gd name="T21" fmla="*/ 339 h 1397"/>
                  <a:gd name="T22" fmla="*/ 1752 w 2861"/>
                  <a:gd name="T23" fmla="*/ 226 h 1397"/>
                  <a:gd name="T24" fmla="*/ 2222 w 2861"/>
                  <a:gd name="T25" fmla="*/ 0 h 1397"/>
                  <a:gd name="T26" fmla="*/ 2861 w 2861"/>
                  <a:gd name="T27" fmla="*/ 699 h 1397"/>
                  <a:gd name="T28" fmla="*/ 2222 w 2861"/>
                  <a:gd name="T29" fmla="*/ 1397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7">
                    <a:moveTo>
                      <a:pt x="2222" y="1397"/>
                    </a:moveTo>
                    <a:cubicBezTo>
                      <a:pt x="2048" y="1397"/>
                      <a:pt x="1881" y="1317"/>
                      <a:pt x="1752" y="1171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1"/>
                    </a:cubicBezTo>
                    <a:cubicBezTo>
                      <a:pt x="1049" y="1242"/>
                      <a:pt x="979" y="1297"/>
                      <a:pt x="900" y="1336"/>
                    </a:cubicBezTo>
                    <a:cubicBezTo>
                      <a:pt x="817" y="1377"/>
                      <a:pt x="729" y="1397"/>
                      <a:pt x="639" y="1397"/>
                    </a:cubicBezTo>
                    <a:cubicBezTo>
                      <a:pt x="286" y="1397"/>
                      <a:pt x="0" y="1084"/>
                      <a:pt x="0" y="699"/>
                    </a:cubicBezTo>
                    <a:cubicBezTo>
                      <a:pt x="0" y="313"/>
                      <a:pt x="286" y="0"/>
                      <a:pt x="639" y="0"/>
                    </a:cubicBezTo>
                    <a:cubicBezTo>
                      <a:pt x="817" y="0"/>
                      <a:pt x="988" y="82"/>
                      <a:pt x="1109" y="226"/>
                    </a:cubicBezTo>
                    <a:cubicBezTo>
                      <a:pt x="1109" y="226"/>
                      <a:pt x="1109" y="226"/>
                      <a:pt x="1109" y="226"/>
                    </a:cubicBezTo>
                    <a:cubicBezTo>
                      <a:pt x="1177" y="297"/>
                      <a:pt x="1299" y="339"/>
                      <a:pt x="1438" y="339"/>
                    </a:cubicBezTo>
                    <a:cubicBezTo>
                      <a:pt x="1576" y="339"/>
                      <a:pt x="1696" y="296"/>
                      <a:pt x="1752" y="226"/>
                    </a:cubicBezTo>
                    <a:cubicBezTo>
                      <a:pt x="1873" y="82"/>
                      <a:pt x="2044" y="0"/>
                      <a:pt x="2222" y="0"/>
                    </a:cubicBezTo>
                    <a:cubicBezTo>
                      <a:pt x="2575" y="0"/>
                      <a:pt x="2861" y="313"/>
                      <a:pt x="2861" y="699"/>
                    </a:cubicBezTo>
                    <a:cubicBezTo>
                      <a:pt x="2861" y="1084"/>
                      <a:pt x="2575" y="1397"/>
                      <a:pt x="2222" y="1397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  <a:effectLst>
                <a:softEdge rad="3175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99" name="组合 198"/>
              <p:cNvGrpSpPr/>
              <p:nvPr/>
            </p:nvGrpSpPr>
            <p:grpSpPr>
              <a:xfrm>
                <a:off x="3330334" y="242888"/>
                <a:ext cx="2169418" cy="1045168"/>
                <a:chOff x="3166095" y="493084"/>
                <a:chExt cx="2169418" cy="1045168"/>
              </a:xfrm>
            </p:grpSpPr>
            <p:sp>
              <p:nvSpPr>
                <p:cNvPr id="200" name="Freeform 71922"/>
                <p:cNvSpPr>
                  <a:spLocks/>
                </p:cNvSpPr>
                <p:nvPr/>
              </p:nvSpPr>
              <p:spPr bwMode="auto">
                <a:xfrm>
                  <a:off x="3172787" y="517426"/>
                  <a:ext cx="2162726" cy="1020826"/>
                </a:xfrm>
                <a:custGeom>
                  <a:avLst/>
                  <a:gdLst>
                    <a:gd name="T0" fmla="*/ 2222 w 2861"/>
                    <a:gd name="T1" fmla="*/ 1397 h 1397"/>
                    <a:gd name="T2" fmla="*/ 1752 w 2861"/>
                    <a:gd name="T3" fmla="*/ 1171 h 1397"/>
                    <a:gd name="T4" fmla="*/ 1433 w 2861"/>
                    <a:gd name="T5" fmla="*/ 1056 h 1397"/>
                    <a:gd name="T6" fmla="*/ 1109 w 2861"/>
                    <a:gd name="T7" fmla="*/ 1171 h 1397"/>
                    <a:gd name="T8" fmla="*/ 900 w 2861"/>
                    <a:gd name="T9" fmla="*/ 1336 h 1397"/>
                    <a:gd name="T10" fmla="*/ 639 w 2861"/>
                    <a:gd name="T11" fmla="*/ 1397 h 1397"/>
                    <a:gd name="T12" fmla="*/ 0 w 2861"/>
                    <a:gd name="T13" fmla="*/ 699 h 1397"/>
                    <a:gd name="T14" fmla="*/ 639 w 2861"/>
                    <a:gd name="T15" fmla="*/ 0 h 1397"/>
                    <a:gd name="T16" fmla="*/ 1109 w 2861"/>
                    <a:gd name="T17" fmla="*/ 226 h 1397"/>
                    <a:gd name="T18" fmla="*/ 1109 w 2861"/>
                    <a:gd name="T19" fmla="*/ 226 h 1397"/>
                    <a:gd name="T20" fmla="*/ 1438 w 2861"/>
                    <a:gd name="T21" fmla="*/ 339 h 1397"/>
                    <a:gd name="T22" fmla="*/ 1752 w 2861"/>
                    <a:gd name="T23" fmla="*/ 226 h 1397"/>
                    <a:gd name="T24" fmla="*/ 2222 w 2861"/>
                    <a:gd name="T25" fmla="*/ 0 h 1397"/>
                    <a:gd name="T26" fmla="*/ 2861 w 2861"/>
                    <a:gd name="T27" fmla="*/ 699 h 1397"/>
                    <a:gd name="T28" fmla="*/ 2222 w 2861"/>
                    <a:gd name="T29" fmla="*/ 1397 h 1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61" h="1397">
                      <a:moveTo>
                        <a:pt x="2222" y="1397"/>
                      </a:moveTo>
                      <a:cubicBezTo>
                        <a:pt x="2048" y="1397"/>
                        <a:pt x="1881" y="1317"/>
                        <a:pt x="1752" y="1171"/>
                      </a:cubicBezTo>
                      <a:cubicBezTo>
                        <a:pt x="1688" y="1099"/>
                        <a:pt x="1569" y="1056"/>
                        <a:pt x="1433" y="1056"/>
                      </a:cubicBezTo>
                      <a:cubicBezTo>
                        <a:pt x="1294" y="1056"/>
                        <a:pt x="1170" y="1100"/>
                        <a:pt x="1109" y="1171"/>
                      </a:cubicBezTo>
                      <a:cubicBezTo>
                        <a:pt x="1049" y="1242"/>
                        <a:pt x="979" y="1297"/>
                        <a:pt x="900" y="1336"/>
                      </a:cubicBezTo>
                      <a:cubicBezTo>
                        <a:pt x="817" y="1377"/>
                        <a:pt x="729" y="1397"/>
                        <a:pt x="639" y="1397"/>
                      </a:cubicBezTo>
                      <a:cubicBezTo>
                        <a:pt x="286" y="1397"/>
                        <a:pt x="0" y="1084"/>
                        <a:pt x="0" y="699"/>
                      </a:cubicBezTo>
                      <a:cubicBezTo>
                        <a:pt x="0" y="313"/>
                        <a:pt x="286" y="0"/>
                        <a:pt x="639" y="0"/>
                      </a:cubicBezTo>
                      <a:cubicBezTo>
                        <a:pt x="817" y="0"/>
                        <a:pt x="988" y="82"/>
                        <a:pt x="1109" y="226"/>
                      </a:cubicBezTo>
                      <a:cubicBezTo>
                        <a:pt x="1109" y="226"/>
                        <a:pt x="1109" y="226"/>
                        <a:pt x="1109" y="226"/>
                      </a:cubicBezTo>
                      <a:cubicBezTo>
                        <a:pt x="1177" y="297"/>
                        <a:pt x="1299" y="339"/>
                        <a:pt x="1438" y="339"/>
                      </a:cubicBezTo>
                      <a:cubicBezTo>
                        <a:pt x="1576" y="339"/>
                        <a:pt x="1696" y="296"/>
                        <a:pt x="1752" y="226"/>
                      </a:cubicBezTo>
                      <a:cubicBezTo>
                        <a:pt x="1873" y="82"/>
                        <a:pt x="2044" y="0"/>
                        <a:pt x="2222" y="0"/>
                      </a:cubicBezTo>
                      <a:cubicBezTo>
                        <a:pt x="2575" y="0"/>
                        <a:pt x="2861" y="313"/>
                        <a:pt x="2861" y="699"/>
                      </a:cubicBezTo>
                      <a:cubicBezTo>
                        <a:pt x="2861" y="1084"/>
                        <a:pt x="2575" y="1397"/>
                        <a:pt x="2222" y="1397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1" name="Freeform 71922"/>
                <p:cNvSpPr>
                  <a:spLocks/>
                </p:cNvSpPr>
                <p:nvPr/>
              </p:nvSpPr>
              <p:spPr bwMode="auto">
                <a:xfrm>
                  <a:off x="3166095" y="493084"/>
                  <a:ext cx="2162726" cy="1020826"/>
                </a:xfrm>
                <a:custGeom>
                  <a:avLst/>
                  <a:gdLst>
                    <a:gd name="T0" fmla="*/ 2222 w 2861"/>
                    <a:gd name="T1" fmla="*/ 1397 h 1397"/>
                    <a:gd name="T2" fmla="*/ 1752 w 2861"/>
                    <a:gd name="T3" fmla="*/ 1171 h 1397"/>
                    <a:gd name="T4" fmla="*/ 1433 w 2861"/>
                    <a:gd name="T5" fmla="*/ 1056 h 1397"/>
                    <a:gd name="T6" fmla="*/ 1109 w 2861"/>
                    <a:gd name="T7" fmla="*/ 1171 h 1397"/>
                    <a:gd name="T8" fmla="*/ 900 w 2861"/>
                    <a:gd name="T9" fmla="*/ 1336 h 1397"/>
                    <a:gd name="T10" fmla="*/ 639 w 2861"/>
                    <a:gd name="T11" fmla="*/ 1397 h 1397"/>
                    <a:gd name="T12" fmla="*/ 0 w 2861"/>
                    <a:gd name="T13" fmla="*/ 699 h 1397"/>
                    <a:gd name="T14" fmla="*/ 639 w 2861"/>
                    <a:gd name="T15" fmla="*/ 0 h 1397"/>
                    <a:gd name="T16" fmla="*/ 1109 w 2861"/>
                    <a:gd name="T17" fmla="*/ 226 h 1397"/>
                    <a:gd name="T18" fmla="*/ 1109 w 2861"/>
                    <a:gd name="T19" fmla="*/ 226 h 1397"/>
                    <a:gd name="T20" fmla="*/ 1438 w 2861"/>
                    <a:gd name="T21" fmla="*/ 339 h 1397"/>
                    <a:gd name="T22" fmla="*/ 1752 w 2861"/>
                    <a:gd name="T23" fmla="*/ 226 h 1397"/>
                    <a:gd name="T24" fmla="*/ 2222 w 2861"/>
                    <a:gd name="T25" fmla="*/ 0 h 1397"/>
                    <a:gd name="T26" fmla="*/ 2861 w 2861"/>
                    <a:gd name="T27" fmla="*/ 699 h 1397"/>
                    <a:gd name="T28" fmla="*/ 2222 w 2861"/>
                    <a:gd name="T29" fmla="*/ 1397 h 1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61" h="1397">
                      <a:moveTo>
                        <a:pt x="2222" y="1397"/>
                      </a:moveTo>
                      <a:cubicBezTo>
                        <a:pt x="2048" y="1397"/>
                        <a:pt x="1881" y="1317"/>
                        <a:pt x="1752" y="1171"/>
                      </a:cubicBezTo>
                      <a:cubicBezTo>
                        <a:pt x="1688" y="1099"/>
                        <a:pt x="1569" y="1056"/>
                        <a:pt x="1433" y="1056"/>
                      </a:cubicBezTo>
                      <a:cubicBezTo>
                        <a:pt x="1294" y="1056"/>
                        <a:pt x="1170" y="1100"/>
                        <a:pt x="1109" y="1171"/>
                      </a:cubicBezTo>
                      <a:cubicBezTo>
                        <a:pt x="1049" y="1242"/>
                        <a:pt x="979" y="1297"/>
                        <a:pt x="900" y="1336"/>
                      </a:cubicBezTo>
                      <a:cubicBezTo>
                        <a:pt x="817" y="1377"/>
                        <a:pt x="729" y="1397"/>
                        <a:pt x="639" y="1397"/>
                      </a:cubicBezTo>
                      <a:cubicBezTo>
                        <a:pt x="286" y="1397"/>
                        <a:pt x="0" y="1084"/>
                        <a:pt x="0" y="699"/>
                      </a:cubicBezTo>
                      <a:cubicBezTo>
                        <a:pt x="0" y="313"/>
                        <a:pt x="286" y="0"/>
                        <a:pt x="639" y="0"/>
                      </a:cubicBezTo>
                      <a:cubicBezTo>
                        <a:pt x="817" y="0"/>
                        <a:pt x="988" y="82"/>
                        <a:pt x="1109" y="226"/>
                      </a:cubicBezTo>
                      <a:cubicBezTo>
                        <a:pt x="1109" y="226"/>
                        <a:pt x="1109" y="226"/>
                        <a:pt x="1109" y="226"/>
                      </a:cubicBezTo>
                      <a:cubicBezTo>
                        <a:pt x="1177" y="297"/>
                        <a:pt x="1299" y="339"/>
                        <a:pt x="1438" y="339"/>
                      </a:cubicBezTo>
                      <a:cubicBezTo>
                        <a:pt x="1576" y="339"/>
                        <a:pt x="1696" y="296"/>
                        <a:pt x="1752" y="226"/>
                      </a:cubicBezTo>
                      <a:cubicBezTo>
                        <a:pt x="1873" y="82"/>
                        <a:pt x="2044" y="0"/>
                        <a:pt x="2222" y="0"/>
                      </a:cubicBezTo>
                      <a:cubicBezTo>
                        <a:pt x="2575" y="0"/>
                        <a:pt x="2861" y="313"/>
                        <a:pt x="2861" y="699"/>
                      </a:cubicBezTo>
                      <a:cubicBezTo>
                        <a:pt x="2861" y="1084"/>
                        <a:pt x="2575" y="1397"/>
                        <a:pt x="2222" y="1397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2" name="Freeform 71922"/>
                <p:cNvSpPr>
                  <a:spLocks/>
                </p:cNvSpPr>
                <p:nvPr/>
              </p:nvSpPr>
              <p:spPr bwMode="auto">
                <a:xfrm>
                  <a:off x="3169586" y="501537"/>
                  <a:ext cx="2162726" cy="1020826"/>
                </a:xfrm>
                <a:custGeom>
                  <a:avLst/>
                  <a:gdLst>
                    <a:gd name="T0" fmla="*/ 2222 w 2861"/>
                    <a:gd name="T1" fmla="*/ 1397 h 1397"/>
                    <a:gd name="T2" fmla="*/ 1752 w 2861"/>
                    <a:gd name="T3" fmla="*/ 1171 h 1397"/>
                    <a:gd name="T4" fmla="*/ 1433 w 2861"/>
                    <a:gd name="T5" fmla="*/ 1056 h 1397"/>
                    <a:gd name="T6" fmla="*/ 1109 w 2861"/>
                    <a:gd name="T7" fmla="*/ 1171 h 1397"/>
                    <a:gd name="T8" fmla="*/ 900 w 2861"/>
                    <a:gd name="T9" fmla="*/ 1336 h 1397"/>
                    <a:gd name="T10" fmla="*/ 639 w 2861"/>
                    <a:gd name="T11" fmla="*/ 1397 h 1397"/>
                    <a:gd name="T12" fmla="*/ 0 w 2861"/>
                    <a:gd name="T13" fmla="*/ 699 h 1397"/>
                    <a:gd name="T14" fmla="*/ 639 w 2861"/>
                    <a:gd name="T15" fmla="*/ 0 h 1397"/>
                    <a:gd name="T16" fmla="*/ 1109 w 2861"/>
                    <a:gd name="T17" fmla="*/ 226 h 1397"/>
                    <a:gd name="T18" fmla="*/ 1109 w 2861"/>
                    <a:gd name="T19" fmla="*/ 226 h 1397"/>
                    <a:gd name="T20" fmla="*/ 1438 w 2861"/>
                    <a:gd name="T21" fmla="*/ 339 h 1397"/>
                    <a:gd name="T22" fmla="*/ 1752 w 2861"/>
                    <a:gd name="T23" fmla="*/ 226 h 1397"/>
                    <a:gd name="T24" fmla="*/ 2222 w 2861"/>
                    <a:gd name="T25" fmla="*/ 0 h 1397"/>
                    <a:gd name="T26" fmla="*/ 2861 w 2861"/>
                    <a:gd name="T27" fmla="*/ 699 h 1397"/>
                    <a:gd name="T28" fmla="*/ 2222 w 2861"/>
                    <a:gd name="T29" fmla="*/ 1397 h 1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61" h="1397">
                      <a:moveTo>
                        <a:pt x="2222" y="1397"/>
                      </a:moveTo>
                      <a:cubicBezTo>
                        <a:pt x="2048" y="1397"/>
                        <a:pt x="1881" y="1317"/>
                        <a:pt x="1752" y="1171"/>
                      </a:cubicBezTo>
                      <a:cubicBezTo>
                        <a:pt x="1688" y="1099"/>
                        <a:pt x="1569" y="1056"/>
                        <a:pt x="1433" y="1056"/>
                      </a:cubicBezTo>
                      <a:cubicBezTo>
                        <a:pt x="1294" y="1056"/>
                        <a:pt x="1170" y="1100"/>
                        <a:pt x="1109" y="1171"/>
                      </a:cubicBezTo>
                      <a:cubicBezTo>
                        <a:pt x="1049" y="1242"/>
                        <a:pt x="979" y="1297"/>
                        <a:pt x="900" y="1336"/>
                      </a:cubicBezTo>
                      <a:cubicBezTo>
                        <a:pt x="817" y="1377"/>
                        <a:pt x="729" y="1397"/>
                        <a:pt x="639" y="1397"/>
                      </a:cubicBezTo>
                      <a:cubicBezTo>
                        <a:pt x="286" y="1397"/>
                        <a:pt x="0" y="1084"/>
                        <a:pt x="0" y="699"/>
                      </a:cubicBezTo>
                      <a:cubicBezTo>
                        <a:pt x="0" y="313"/>
                        <a:pt x="286" y="0"/>
                        <a:pt x="639" y="0"/>
                      </a:cubicBezTo>
                      <a:cubicBezTo>
                        <a:pt x="817" y="0"/>
                        <a:pt x="988" y="82"/>
                        <a:pt x="1109" y="226"/>
                      </a:cubicBezTo>
                      <a:cubicBezTo>
                        <a:pt x="1109" y="226"/>
                        <a:pt x="1109" y="226"/>
                        <a:pt x="1109" y="226"/>
                      </a:cubicBezTo>
                      <a:cubicBezTo>
                        <a:pt x="1177" y="297"/>
                        <a:pt x="1299" y="339"/>
                        <a:pt x="1438" y="339"/>
                      </a:cubicBezTo>
                      <a:cubicBezTo>
                        <a:pt x="1576" y="339"/>
                        <a:pt x="1696" y="296"/>
                        <a:pt x="1752" y="226"/>
                      </a:cubicBezTo>
                      <a:cubicBezTo>
                        <a:pt x="1873" y="82"/>
                        <a:pt x="2044" y="0"/>
                        <a:pt x="2222" y="0"/>
                      </a:cubicBezTo>
                      <a:cubicBezTo>
                        <a:pt x="2575" y="0"/>
                        <a:pt x="2861" y="313"/>
                        <a:pt x="2861" y="699"/>
                      </a:cubicBezTo>
                      <a:cubicBezTo>
                        <a:pt x="2861" y="1084"/>
                        <a:pt x="2575" y="1397"/>
                        <a:pt x="2222" y="1397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00B0F0"/>
                    </a:gs>
                    <a:gs pos="84000">
                      <a:srgbClr val="166E96"/>
                    </a:gs>
                  </a:gsLst>
                  <a:lin ang="0" scaled="1"/>
                  <a:tileRect/>
                </a:gra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12700" h="12700"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203" name="Freeform 71924"/>
            <p:cNvSpPr>
              <a:spLocks/>
            </p:cNvSpPr>
            <p:nvPr/>
          </p:nvSpPr>
          <p:spPr bwMode="auto">
            <a:xfrm>
              <a:off x="4414923" y="1702584"/>
              <a:ext cx="1702027" cy="2264569"/>
            </a:xfrm>
            <a:custGeom>
              <a:avLst/>
              <a:gdLst>
                <a:gd name="T0" fmla="*/ 1283 w 2251"/>
                <a:gd name="T1" fmla="*/ 449 h 3096"/>
                <a:gd name="T2" fmla="*/ 1339 w 2251"/>
                <a:gd name="T3" fmla="*/ 1007 h 3096"/>
                <a:gd name="T4" fmla="*/ 1407 w 2251"/>
                <a:gd name="T5" fmla="*/ 1367 h 3096"/>
                <a:gd name="T6" fmla="*/ 1661 w 2251"/>
                <a:gd name="T7" fmla="*/ 1616 h 3096"/>
                <a:gd name="T8" fmla="*/ 1896 w 2251"/>
                <a:gd name="T9" fmla="*/ 1732 h 3096"/>
                <a:gd name="T10" fmla="*/ 2075 w 2251"/>
                <a:gd name="T11" fmla="*/ 1949 h 3096"/>
                <a:gd name="T12" fmla="*/ 1841 w 2251"/>
                <a:gd name="T13" fmla="*/ 2903 h 3096"/>
                <a:gd name="T14" fmla="*/ 968 w 2251"/>
                <a:gd name="T15" fmla="*/ 2647 h 3096"/>
                <a:gd name="T16" fmla="*/ 912 w 2251"/>
                <a:gd name="T17" fmla="*/ 2089 h 3096"/>
                <a:gd name="T18" fmla="*/ 912 w 2251"/>
                <a:gd name="T19" fmla="*/ 2088 h 3096"/>
                <a:gd name="T20" fmla="*/ 838 w 2251"/>
                <a:gd name="T21" fmla="*/ 1721 h 3096"/>
                <a:gd name="T22" fmla="*/ 590 w 2251"/>
                <a:gd name="T23" fmla="*/ 1480 h 3096"/>
                <a:gd name="T24" fmla="*/ 177 w 2251"/>
                <a:gd name="T25" fmla="*/ 1147 h 3096"/>
                <a:gd name="T26" fmla="*/ 410 w 2251"/>
                <a:gd name="T27" fmla="*/ 193 h 3096"/>
                <a:gd name="T28" fmla="*/ 1283 w 2251"/>
                <a:gd name="T29" fmla="*/ 449 h 3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51" h="3096">
                  <a:moveTo>
                    <a:pt x="1283" y="449"/>
                  </a:moveTo>
                  <a:cubicBezTo>
                    <a:pt x="1370" y="613"/>
                    <a:pt x="1390" y="812"/>
                    <a:pt x="1339" y="1007"/>
                  </a:cubicBezTo>
                  <a:cubicBezTo>
                    <a:pt x="1314" y="1104"/>
                    <a:pt x="1340" y="1239"/>
                    <a:pt x="1407" y="1367"/>
                  </a:cubicBezTo>
                  <a:cubicBezTo>
                    <a:pt x="1477" y="1499"/>
                    <a:pt x="1574" y="1594"/>
                    <a:pt x="1661" y="1616"/>
                  </a:cubicBezTo>
                  <a:cubicBezTo>
                    <a:pt x="1746" y="1638"/>
                    <a:pt x="1826" y="1677"/>
                    <a:pt x="1896" y="1732"/>
                  </a:cubicBezTo>
                  <a:cubicBezTo>
                    <a:pt x="1969" y="1790"/>
                    <a:pt x="2029" y="1863"/>
                    <a:pt x="2075" y="1949"/>
                  </a:cubicBezTo>
                  <a:cubicBezTo>
                    <a:pt x="2251" y="2282"/>
                    <a:pt x="2146" y="2711"/>
                    <a:pt x="1841" y="2903"/>
                  </a:cubicBezTo>
                  <a:cubicBezTo>
                    <a:pt x="1536" y="3096"/>
                    <a:pt x="1145" y="2981"/>
                    <a:pt x="968" y="2647"/>
                  </a:cubicBezTo>
                  <a:cubicBezTo>
                    <a:pt x="879" y="2479"/>
                    <a:pt x="859" y="2275"/>
                    <a:pt x="912" y="2089"/>
                  </a:cubicBezTo>
                  <a:cubicBezTo>
                    <a:pt x="912" y="2088"/>
                    <a:pt x="912" y="2088"/>
                    <a:pt x="912" y="2088"/>
                  </a:cubicBezTo>
                  <a:cubicBezTo>
                    <a:pt x="935" y="1989"/>
                    <a:pt x="907" y="1852"/>
                    <a:pt x="838" y="1721"/>
                  </a:cubicBezTo>
                  <a:cubicBezTo>
                    <a:pt x="769" y="1590"/>
                    <a:pt x="674" y="1498"/>
                    <a:pt x="590" y="1480"/>
                  </a:cubicBezTo>
                  <a:cubicBezTo>
                    <a:pt x="417" y="1437"/>
                    <a:pt x="266" y="1316"/>
                    <a:pt x="177" y="1147"/>
                  </a:cubicBezTo>
                  <a:cubicBezTo>
                    <a:pt x="0" y="814"/>
                    <a:pt x="105" y="386"/>
                    <a:pt x="410" y="193"/>
                  </a:cubicBezTo>
                  <a:cubicBezTo>
                    <a:pt x="715" y="0"/>
                    <a:pt x="1107" y="115"/>
                    <a:pt x="1283" y="449"/>
                  </a:cubicBezTo>
                  <a:close/>
                </a:path>
              </a:pathLst>
            </a:custGeom>
            <a:solidFill>
              <a:sysClr val="window" lastClr="FFFFFF">
                <a:lumMod val="50000"/>
              </a:sysClr>
            </a:solidFill>
            <a:ln>
              <a:noFill/>
            </a:ln>
            <a:effectLst>
              <a:softEdge rad="63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4301509" y="1738629"/>
              <a:ext cx="1731986" cy="2267915"/>
              <a:chOff x="4834230" y="503728"/>
              <a:chExt cx="1731986" cy="2267915"/>
            </a:xfrm>
          </p:grpSpPr>
          <p:sp>
            <p:nvSpPr>
              <p:cNvPr id="205" name="Freeform 71924"/>
              <p:cNvSpPr>
                <a:spLocks/>
              </p:cNvSpPr>
              <p:nvPr/>
            </p:nvSpPr>
            <p:spPr bwMode="auto">
              <a:xfrm>
                <a:off x="4864189" y="503728"/>
                <a:ext cx="1702027" cy="2264569"/>
              </a:xfrm>
              <a:custGeom>
                <a:avLst/>
                <a:gdLst>
                  <a:gd name="T0" fmla="*/ 1283 w 2251"/>
                  <a:gd name="T1" fmla="*/ 449 h 3096"/>
                  <a:gd name="T2" fmla="*/ 1339 w 2251"/>
                  <a:gd name="T3" fmla="*/ 1007 h 3096"/>
                  <a:gd name="T4" fmla="*/ 1407 w 2251"/>
                  <a:gd name="T5" fmla="*/ 1367 h 3096"/>
                  <a:gd name="T6" fmla="*/ 1661 w 2251"/>
                  <a:gd name="T7" fmla="*/ 1616 h 3096"/>
                  <a:gd name="T8" fmla="*/ 1896 w 2251"/>
                  <a:gd name="T9" fmla="*/ 1732 h 3096"/>
                  <a:gd name="T10" fmla="*/ 2075 w 2251"/>
                  <a:gd name="T11" fmla="*/ 1949 h 3096"/>
                  <a:gd name="T12" fmla="*/ 1841 w 2251"/>
                  <a:gd name="T13" fmla="*/ 2903 h 3096"/>
                  <a:gd name="T14" fmla="*/ 968 w 2251"/>
                  <a:gd name="T15" fmla="*/ 2647 h 3096"/>
                  <a:gd name="T16" fmla="*/ 912 w 2251"/>
                  <a:gd name="T17" fmla="*/ 2089 h 3096"/>
                  <a:gd name="T18" fmla="*/ 912 w 2251"/>
                  <a:gd name="T19" fmla="*/ 2088 h 3096"/>
                  <a:gd name="T20" fmla="*/ 838 w 2251"/>
                  <a:gd name="T21" fmla="*/ 1721 h 3096"/>
                  <a:gd name="T22" fmla="*/ 590 w 2251"/>
                  <a:gd name="T23" fmla="*/ 1480 h 3096"/>
                  <a:gd name="T24" fmla="*/ 177 w 2251"/>
                  <a:gd name="T25" fmla="*/ 1147 h 3096"/>
                  <a:gd name="T26" fmla="*/ 410 w 2251"/>
                  <a:gd name="T27" fmla="*/ 193 h 3096"/>
                  <a:gd name="T28" fmla="*/ 1283 w 2251"/>
                  <a:gd name="T29" fmla="*/ 449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6">
                    <a:moveTo>
                      <a:pt x="1283" y="449"/>
                    </a:moveTo>
                    <a:cubicBezTo>
                      <a:pt x="1370" y="613"/>
                      <a:pt x="1390" y="812"/>
                      <a:pt x="1339" y="1007"/>
                    </a:cubicBezTo>
                    <a:cubicBezTo>
                      <a:pt x="1314" y="1104"/>
                      <a:pt x="1340" y="1239"/>
                      <a:pt x="1407" y="1367"/>
                    </a:cubicBezTo>
                    <a:cubicBezTo>
                      <a:pt x="1477" y="1499"/>
                      <a:pt x="1574" y="1594"/>
                      <a:pt x="1661" y="1616"/>
                    </a:cubicBezTo>
                    <a:cubicBezTo>
                      <a:pt x="1746" y="1638"/>
                      <a:pt x="1826" y="1677"/>
                      <a:pt x="1896" y="1732"/>
                    </a:cubicBezTo>
                    <a:cubicBezTo>
                      <a:pt x="1969" y="1790"/>
                      <a:pt x="2029" y="1863"/>
                      <a:pt x="2075" y="1949"/>
                    </a:cubicBezTo>
                    <a:cubicBezTo>
                      <a:pt x="2251" y="2282"/>
                      <a:pt x="2146" y="2711"/>
                      <a:pt x="1841" y="2903"/>
                    </a:cubicBezTo>
                    <a:cubicBezTo>
                      <a:pt x="1536" y="3096"/>
                      <a:pt x="1145" y="2981"/>
                      <a:pt x="968" y="2647"/>
                    </a:cubicBezTo>
                    <a:cubicBezTo>
                      <a:pt x="879" y="2479"/>
                      <a:pt x="859" y="2275"/>
                      <a:pt x="912" y="2089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5" y="1989"/>
                      <a:pt x="907" y="1852"/>
                      <a:pt x="838" y="1721"/>
                    </a:cubicBezTo>
                    <a:cubicBezTo>
                      <a:pt x="769" y="1590"/>
                      <a:pt x="674" y="1498"/>
                      <a:pt x="590" y="1480"/>
                    </a:cubicBezTo>
                    <a:cubicBezTo>
                      <a:pt x="417" y="1437"/>
                      <a:pt x="266" y="1316"/>
                      <a:pt x="177" y="1147"/>
                    </a:cubicBezTo>
                    <a:cubicBezTo>
                      <a:pt x="0" y="814"/>
                      <a:pt x="105" y="386"/>
                      <a:pt x="410" y="193"/>
                    </a:cubicBezTo>
                    <a:cubicBezTo>
                      <a:pt x="715" y="0"/>
                      <a:pt x="1107" y="115"/>
                      <a:pt x="1283" y="449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06" name="组合 205"/>
              <p:cNvGrpSpPr/>
              <p:nvPr/>
            </p:nvGrpSpPr>
            <p:grpSpPr>
              <a:xfrm>
                <a:off x="4834230" y="506904"/>
                <a:ext cx="1720086" cy="2264739"/>
                <a:chOff x="3684847" y="1576743"/>
                <a:chExt cx="1720086" cy="2264739"/>
              </a:xfrm>
            </p:grpSpPr>
            <p:sp>
              <p:nvSpPr>
                <p:cNvPr id="207" name="Freeform 71924"/>
                <p:cNvSpPr>
                  <a:spLocks/>
                </p:cNvSpPr>
                <p:nvPr/>
              </p:nvSpPr>
              <p:spPr bwMode="auto">
                <a:xfrm>
                  <a:off x="3684847" y="1576913"/>
                  <a:ext cx="1702027" cy="2264569"/>
                </a:xfrm>
                <a:custGeom>
                  <a:avLst/>
                  <a:gdLst>
                    <a:gd name="T0" fmla="*/ 1283 w 2251"/>
                    <a:gd name="T1" fmla="*/ 449 h 3096"/>
                    <a:gd name="T2" fmla="*/ 1339 w 2251"/>
                    <a:gd name="T3" fmla="*/ 1007 h 3096"/>
                    <a:gd name="T4" fmla="*/ 1407 w 2251"/>
                    <a:gd name="T5" fmla="*/ 1367 h 3096"/>
                    <a:gd name="T6" fmla="*/ 1661 w 2251"/>
                    <a:gd name="T7" fmla="*/ 1616 h 3096"/>
                    <a:gd name="T8" fmla="*/ 1896 w 2251"/>
                    <a:gd name="T9" fmla="*/ 1732 h 3096"/>
                    <a:gd name="T10" fmla="*/ 2075 w 2251"/>
                    <a:gd name="T11" fmla="*/ 1949 h 3096"/>
                    <a:gd name="T12" fmla="*/ 1841 w 2251"/>
                    <a:gd name="T13" fmla="*/ 2903 h 3096"/>
                    <a:gd name="T14" fmla="*/ 968 w 2251"/>
                    <a:gd name="T15" fmla="*/ 2647 h 3096"/>
                    <a:gd name="T16" fmla="*/ 912 w 2251"/>
                    <a:gd name="T17" fmla="*/ 2089 h 3096"/>
                    <a:gd name="T18" fmla="*/ 912 w 2251"/>
                    <a:gd name="T19" fmla="*/ 2088 h 3096"/>
                    <a:gd name="T20" fmla="*/ 838 w 2251"/>
                    <a:gd name="T21" fmla="*/ 1721 h 3096"/>
                    <a:gd name="T22" fmla="*/ 590 w 2251"/>
                    <a:gd name="T23" fmla="*/ 1480 h 3096"/>
                    <a:gd name="T24" fmla="*/ 177 w 2251"/>
                    <a:gd name="T25" fmla="*/ 1147 h 3096"/>
                    <a:gd name="T26" fmla="*/ 410 w 2251"/>
                    <a:gd name="T27" fmla="*/ 193 h 3096"/>
                    <a:gd name="T28" fmla="*/ 1283 w 2251"/>
                    <a:gd name="T29" fmla="*/ 449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1" h="3096">
                      <a:moveTo>
                        <a:pt x="1283" y="449"/>
                      </a:moveTo>
                      <a:cubicBezTo>
                        <a:pt x="1370" y="613"/>
                        <a:pt x="1390" y="812"/>
                        <a:pt x="1339" y="1007"/>
                      </a:cubicBezTo>
                      <a:cubicBezTo>
                        <a:pt x="1314" y="1104"/>
                        <a:pt x="1340" y="1239"/>
                        <a:pt x="1407" y="1367"/>
                      </a:cubicBezTo>
                      <a:cubicBezTo>
                        <a:pt x="1477" y="1499"/>
                        <a:pt x="1574" y="1594"/>
                        <a:pt x="1661" y="1616"/>
                      </a:cubicBezTo>
                      <a:cubicBezTo>
                        <a:pt x="1746" y="1638"/>
                        <a:pt x="1826" y="1677"/>
                        <a:pt x="1896" y="1732"/>
                      </a:cubicBezTo>
                      <a:cubicBezTo>
                        <a:pt x="1969" y="1790"/>
                        <a:pt x="2029" y="1863"/>
                        <a:pt x="2075" y="1949"/>
                      </a:cubicBezTo>
                      <a:cubicBezTo>
                        <a:pt x="2251" y="2282"/>
                        <a:pt x="2146" y="2711"/>
                        <a:pt x="1841" y="2903"/>
                      </a:cubicBezTo>
                      <a:cubicBezTo>
                        <a:pt x="1536" y="3096"/>
                        <a:pt x="1145" y="2981"/>
                        <a:pt x="968" y="2647"/>
                      </a:cubicBezTo>
                      <a:cubicBezTo>
                        <a:pt x="879" y="2479"/>
                        <a:pt x="859" y="2275"/>
                        <a:pt x="912" y="2089"/>
                      </a:cubicBezTo>
                      <a:cubicBezTo>
                        <a:pt x="912" y="2088"/>
                        <a:pt x="912" y="2088"/>
                        <a:pt x="912" y="2088"/>
                      </a:cubicBezTo>
                      <a:cubicBezTo>
                        <a:pt x="935" y="1989"/>
                        <a:pt x="907" y="1852"/>
                        <a:pt x="838" y="1721"/>
                      </a:cubicBezTo>
                      <a:cubicBezTo>
                        <a:pt x="769" y="1590"/>
                        <a:pt x="674" y="1498"/>
                        <a:pt x="590" y="1480"/>
                      </a:cubicBezTo>
                      <a:cubicBezTo>
                        <a:pt x="417" y="1437"/>
                        <a:pt x="266" y="1316"/>
                        <a:pt x="177" y="1147"/>
                      </a:cubicBezTo>
                      <a:cubicBezTo>
                        <a:pt x="0" y="814"/>
                        <a:pt x="105" y="386"/>
                        <a:pt x="410" y="193"/>
                      </a:cubicBezTo>
                      <a:cubicBezTo>
                        <a:pt x="715" y="0"/>
                        <a:pt x="1107" y="115"/>
                        <a:pt x="1283" y="449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08" name="Freeform 71924"/>
                <p:cNvSpPr>
                  <a:spLocks/>
                </p:cNvSpPr>
                <p:nvPr/>
              </p:nvSpPr>
              <p:spPr bwMode="auto">
                <a:xfrm>
                  <a:off x="3702906" y="1576743"/>
                  <a:ext cx="1702027" cy="2264569"/>
                </a:xfrm>
                <a:custGeom>
                  <a:avLst/>
                  <a:gdLst>
                    <a:gd name="T0" fmla="*/ 1283 w 2251"/>
                    <a:gd name="T1" fmla="*/ 449 h 3096"/>
                    <a:gd name="T2" fmla="*/ 1339 w 2251"/>
                    <a:gd name="T3" fmla="*/ 1007 h 3096"/>
                    <a:gd name="T4" fmla="*/ 1407 w 2251"/>
                    <a:gd name="T5" fmla="*/ 1367 h 3096"/>
                    <a:gd name="T6" fmla="*/ 1661 w 2251"/>
                    <a:gd name="T7" fmla="*/ 1616 h 3096"/>
                    <a:gd name="T8" fmla="*/ 1896 w 2251"/>
                    <a:gd name="T9" fmla="*/ 1732 h 3096"/>
                    <a:gd name="T10" fmla="*/ 2075 w 2251"/>
                    <a:gd name="T11" fmla="*/ 1949 h 3096"/>
                    <a:gd name="T12" fmla="*/ 1841 w 2251"/>
                    <a:gd name="T13" fmla="*/ 2903 h 3096"/>
                    <a:gd name="T14" fmla="*/ 968 w 2251"/>
                    <a:gd name="T15" fmla="*/ 2647 h 3096"/>
                    <a:gd name="T16" fmla="*/ 912 w 2251"/>
                    <a:gd name="T17" fmla="*/ 2089 h 3096"/>
                    <a:gd name="T18" fmla="*/ 912 w 2251"/>
                    <a:gd name="T19" fmla="*/ 2088 h 3096"/>
                    <a:gd name="T20" fmla="*/ 838 w 2251"/>
                    <a:gd name="T21" fmla="*/ 1721 h 3096"/>
                    <a:gd name="T22" fmla="*/ 590 w 2251"/>
                    <a:gd name="T23" fmla="*/ 1480 h 3096"/>
                    <a:gd name="T24" fmla="*/ 177 w 2251"/>
                    <a:gd name="T25" fmla="*/ 1147 h 3096"/>
                    <a:gd name="T26" fmla="*/ 410 w 2251"/>
                    <a:gd name="T27" fmla="*/ 193 h 3096"/>
                    <a:gd name="T28" fmla="*/ 1283 w 2251"/>
                    <a:gd name="T29" fmla="*/ 449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1" h="3096">
                      <a:moveTo>
                        <a:pt x="1283" y="449"/>
                      </a:moveTo>
                      <a:cubicBezTo>
                        <a:pt x="1370" y="613"/>
                        <a:pt x="1390" y="812"/>
                        <a:pt x="1339" y="1007"/>
                      </a:cubicBezTo>
                      <a:cubicBezTo>
                        <a:pt x="1314" y="1104"/>
                        <a:pt x="1340" y="1239"/>
                        <a:pt x="1407" y="1367"/>
                      </a:cubicBezTo>
                      <a:cubicBezTo>
                        <a:pt x="1477" y="1499"/>
                        <a:pt x="1574" y="1594"/>
                        <a:pt x="1661" y="1616"/>
                      </a:cubicBezTo>
                      <a:cubicBezTo>
                        <a:pt x="1746" y="1638"/>
                        <a:pt x="1826" y="1677"/>
                        <a:pt x="1896" y="1732"/>
                      </a:cubicBezTo>
                      <a:cubicBezTo>
                        <a:pt x="1969" y="1790"/>
                        <a:pt x="2029" y="1863"/>
                        <a:pt x="2075" y="1949"/>
                      </a:cubicBezTo>
                      <a:cubicBezTo>
                        <a:pt x="2251" y="2282"/>
                        <a:pt x="2146" y="2711"/>
                        <a:pt x="1841" y="2903"/>
                      </a:cubicBezTo>
                      <a:cubicBezTo>
                        <a:pt x="1536" y="3096"/>
                        <a:pt x="1145" y="2981"/>
                        <a:pt x="968" y="2647"/>
                      </a:cubicBezTo>
                      <a:cubicBezTo>
                        <a:pt x="879" y="2479"/>
                        <a:pt x="859" y="2275"/>
                        <a:pt x="912" y="2089"/>
                      </a:cubicBezTo>
                      <a:cubicBezTo>
                        <a:pt x="912" y="2088"/>
                        <a:pt x="912" y="2088"/>
                        <a:pt x="912" y="2088"/>
                      </a:cubicBezTo>
                      <a:cubicBezTo>
                        <a:pt x="935" y="1989"/>
                        <a:pt x="907" y="1852"/>
                        <a:pt x="838" y="1721"/>
                      </a:cubicBezTo>
                      <a:cubicBezTo>
                        <a:pt x="769" y="1590"/>
                        <a:pt x="674" y="1498"/>
                        <a:pt x="590" y="1480"/>
                      </a:cubicBezTo>
                      <a:cubicBezTo>
                        <a:pt x="417" y="1437"/>
                        <a:pt x="266" y="1316"/>
                        <a:pt x="177" y="1147"/>
                      </a:cubicBezTo>
                      <a:cubicBezTo>
                        <a:pt x="0" y="814"/>
                        <a:pt x="105" y="386"/>
                        <a:pt x="410" y="193"/>
                      </a:cubicBezTo>
                      <a:cubicBezTo>
                        <a:pt x="715" y="0"/>
                        <a:pt x="1107" y="115"/>
                        <a:pt x="1283" y="449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55000">
                      <a:srgbClr val="E64310"/>
                    </a:gs>
                    <a:gs pos="98000">
                      <a:srgbClr val="A12F0B"/>
                    </a:gs>
                  </a:gsLst>
                  <a:lin ang="5400000" scaled="1"/>
                  <a:tileRect/>
                </a:gradFill>
                <a:ln>
                  <a:noFill/>
                </a:ln>
                <a:scene3d>
                  <a:camera prst="orthographicFront"/>
                  <a:lightRig rig="flat" dir="t"/>
                </a:scene3d>
                <a:sp3d>
                  <a:bevelT w="12700" h="12700"/>
                  <a:bevelB/>
                </a:sp3d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09" name="组合 208"/>
            <p:cNvGrpSpPr/>
            <p:nvPr/>
          </p:nvGrpSpPr>
          <p:grpSpPr>
            <a:xfrm>
              <a:off x="4371957" y="1801244"/>
              <a:ext cx="1067510" cy="1067508"/>
              <a:chOff x="6044373" y="1062857"/>
              <a:chExt cx="1113598" cy="1113596"/>
            </a:xfrm>
          </p:grpSpPr>
          <p:sp>
            <p:nvSpPr>
              <p:cNvPr id="210" name="椭圆 209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11" name="椭圆 210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4319568" y="2868848"/>
              <a:ext cx="1764928" cy="2234297"/>
              <a:chOff x="5384903" y="2283718"/>
              <a:chExt cx="1770371" cy="2306550"/>
            </a:xfrm>
          </p:grpSpPr>
          <p:sp>
            <p:nvSpPr>
              <p:cNvPr id="257" name="Freeform 71926"/>
              <p:cNvSpPr>
                <a:spLocks/>
              </p:cNvSpPr>
              <p:nvPr/>
            </p:nvSpPr>
            <p:spPr bwMode="auto">
              <a:xfrm>
                <a:off x="5394431" y="2304287"/>
                <a:ext cx="1702028" cy="2264569"/>
              </a:xfrm>
              <a:custGeom>
                <a:avLst/>
                <a:gdLst>
                  <a:gd name="T0" fmla="*/ 968 w 2250"/>
                  <a:gd name="T1" fmla="*/ 448 h 3096"/>
                  <a:gd name="T2" fmla="*/ 912 w 2250"/>
                  <a:gd name="T3" fmla="*/ 1007 h 3096"/>
                  <a:gd name="T4" fmla="*/ 844 w 2250"/>
                  <a:gd name="T5" fmla="*/ 1366 h 3096"/>
                  <a:gd name="T6" fmla="*/ 590 w 2250"/>
                  <a:gd name="T7" fmla="*/ 1616 h 3096"/>
                  <a:gd name="T8" fmla="*/ 355 w 2250"/>
                  <a:gd name="T9" fmla="*/ 1732 h 3096"/>
                  <a:gd name="T10" fmla="*/ 176 w 2250"/>
                  <a:gd name="T11" fmla="*/ 1948 h 3096"/>
                  <a:gd name="T12" fmla="*/ 410 w 2250"/>
                  <a:gd name="T13" fmla="*/ 2903 h 3096"/>
                  <a:gd name="T14" fmla="*/ 1282 w 2250"/>
                  <a:gd name="T15" fmla="*/ 2647 h 3096"/>
                  <a:gd name="T16" fmla="*/ 1339 w 2250"/>
                  <a:gd name="T17" fmla="*/ 2089 h 3096"/>
                  <a:gd name="T18" fmla="*/ 1338 w 2250"/>
                  <a:gd name="T19" fmla="*/ 2088 h 3096"/>
                  <a:gd name="T20" fmla="*/ 1413 w 2250"/>
                  <a:gd name="T21" fmla="*/ 1721 h 3096"/>
                  <a:gd name="T22" fmla="*/ 1660 w 2250"/>
                  <a:gd name="T23" fmla="*/ 1480 h 3096"/>
                  <a:gd name="T24" fmla="*/ 2074 w 2250"/>
                  <a:gd name="T25" fmla="*/ 1147 h 3096"/>
                  <a:gd name="T26" fmla="*/ 1840 w 2250"/>
                  <a:gd name="T27" fmla="*/ 193 h 3096"/>
                  <a:gd name="T28" fmla="*/ 968 w 2250"/>
                  <a:gd name="T29" fmla="*/ 448 h 3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0" h="3096">
                    <a:moveTo>
                      <a:pt x="968" y="448"/>
                    </a:moveTo>
                    <a:cubicBezTo>
                      <a:pt x="881" y="613"/>
                      <a:pt x="861" y="812"/>
                      <a:pt x="912" y="1007"/>
                    </a:cubicBezTo>
                    <a:cubicBezTo>
                      <a:pt x="937" y="1104"/>
                      <a:pt x="911" y="1238"/>
                      <a:pt x="844" y="1366"/>
                    </a:cubicBezTo>
                    <a:cubicBezTo>
                      <a:pt x="774" y="1499"/>
                      <a:pt x="677" y="1594"/>
                      <a:pt x="590" y="1616"/>
                    </a:cubicBezTo>
                    <a:cubicBezTo>
                      <a:pt x="504" y="1637"/>
                      <a:pt x="425" y="1677"/>
                      <a:pt x="355" y="1732"/>
                    </a:cubicBezTo>
                    <a:cubicBezTo>
                      <a:pt x="281" y="1790"/>
                      <a:pt x="221" y="1863"/>
                      <a:pt x="176" y="1948"/>
                    </a:cubicBezTo>
                    <a:cubicBezTo>
                      <a:pt x="0" y="2282"/>
                      <a:pt x="105" y="2710"/>
                      <a:pt x="410" y="2903"/>
                    </a:cubicBezTo>
                    <a:cubicBezTo>
                      <a:pt x="715" y="3096"/>
                      <a:pt x="1106" y="2981"/>
                      <a:pt x="1282" y="2647"/>
                    </a:cubicBezTo>
                    <a:cubicBezTo>
                      <a:pt x="1371" y="2478"/>
                      <a:pt x="1392" y="2275"/>
                      <a:pt x="1339" y="2089"/>
                    </a:cubicBezTo>
                    <a:cubicBezTo>
                      <a:pt x="1338" y="2088"/>
                      <a:pt x="1338" y="2088"/>
                      <a:pt x="1338" y="2088"/>
                    </a:cubicBezTo>
                    <a:cubicBezTo>
                      <a:pt x="1316" y="1989"/>
                      <a:pt x="1344" y="1852"/>
                      <a:pt x="1413" y="1721"/>
                    </a:cubicBezTo>
                    <a:cubicBezTo>
                      <a:pt x="1482" y="1590"/>
                      <a:pt x="1577" y="1498"/>
                      <a:pt x="1660" y="1480"/>
                    </a:cubicBezTo>
                    <a:cubicBezTo>
                      <a:pt x="1834" y="1437"/>
                      <a:pt x="1985" y="1316"/>
                      <a:pt x="2074" y="1147"/>
                    </a:cubicBezTo>
                    <a:cubicBezTo>
                      <a:pt x="2250" y="813"/>
                      <a:pt x="2145" y="385"/>
                      <a:pt x="1840" y="193"/>
                    </a:cubicBezTo>
                    <a:cubicBezTo>
                      <a:pt x="1535" y="0"/>
                      <a:pt x="1144" y="115"/>
                      <a:pt x="968" y="448"/>
                    </a:cubicBezTo>
                    <a:close/>
                  </a:path>
                </a:pathLst>
              </a:custGeom>
              <a:solidFill>
                <a:sysClr val="windowText" lastClr="000000">
                  <a:lumMod val="50000"/>
                  <a:lumOff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58" name="组合 257"/>
              <p:cNvGrpSpPr/>
              <p:nvPr/>
            </p:nvGrpSpPr>
            <p:grpSpPr>
              <a:xfrm>
                <a:off x="5384903" y="2283718"/>
                <a:ext cx="1770371" cy="2306550"/>
                <a:chOff x="6876256" y="2139702"/>
                <a:chExt cx="1770371" cy="2306550"/>
              </a:xfrm>
            </p:grpSpPr>
            <p:sp>
              <p:nvSpPr>
                <p:cNvPr id="259" name="Freeform 71926"/>
                <p:cNvSpPr>
                  <a:spLocks/>
                </p:cNvSpPr>
                <p:nvPr/>
              </p:nvSpPr>
              <p:spPr bwMode="auto">
                <a:xfrm>
                  <a:off x="6972065" y="2218228"/>
                  <a:ext cx="1674562" cy="2228024"/>
                </a:xfrm>
                <a:custGeom>
                  <a:avLst/>
                  <a:gdLst>
                    <a:gd name="T0" fmla="*/ 968 w 2250"/>
                    <a:gd name="T1" fmla="*/ 448 h 3096"/>
                    <a:gd name="T2" fmla="*/ 912 w 2250"/>
                    <a:gd name="T3" fmla="*/ 1007 h 3096"/>
                    <a:gd name="T4" fmla="*/ 844 w 2250"/>
                    <a:gd name="T5" fmla="*/ 1366 h 3096"/>
                    <a:gd name="T6" fmla="*/ 590 w 2250"/>
                    <a:gd name="T7" fmla="*/ 1616 h 3096"/>
                    <a:gd name="T8" fmla="*/ 355 w 2250"/>
                    <a:gd name="T9" fmla="*/ 1732 h 3096"/>
                    <a:gd name="T10" fmla="*/ 176 w 2250"/>
                    <a:gd name="T11" fmla="*/ 1948 h 3096"/>
                    <a:gd name="T12" fmla="*/ 410 w 2250"/>
                    <a:gd name="T13" fmla="*/ 2903 h 3096"/>
                    <a:gd name="T14" fmla="*/ 1282 w 2250"/>
                    <a:gd name="T15" fmla="*/ 2647 h 3096"/>
                    <a:gd name="T16" fmla="*/ 1339 w 2250"/>
                    <a:gd name="T17" fmla="*/ 2089 h 3096"/>
                    <a:gd name="T18" fmla="*/ 1338 w 2250"/>
                    <a:gd name="T19" fmla="*/ 2088 h 3096"/>
                    <a:gd name="T20" fmla="*/ 1413 w 2250"/>
                    <a:gd name="T21" fmla="*/ 1721 h 3096"/>
                    <a:gd name="T22" fmla="*/ 1660 w 2250"/>
                    <a:gd name="T23" fmla="*/ 1480 h 3096"/>
                    <a:gd name="T24" fmla="*/ 2074 w 2250"/>
                    <a:gd name="T25" fmla="*/ 1147 h 3096"/>
                    <a:gd name="T26" fmla="*/ 1840 w 2250"/>
                    <a:gd name="T27" fmla="*/ 193 h 3096"/>
                    <a:gd name="T28" fmla="*/ 968 w 2250"/>
                    <a:gd name="T29" fmla="*/ 448 h 30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50" h="3096">
                      <a:moveTo>
                        <a:pt x="968" y="448"/>
                      </a:moveTo>
                      <a:cubicBezTo>
                        <a:pt x="881" y="613"/>
                        <a:pt x="861" y="812"/>
                        <a:pt x="912" y="1007"/>
                      </a:cubicBezTo>
                      <a:cubicBezTo>
                        <a:pt x="937" y="1104"/>
                        <a:pt x="911" y="1238"/>
                        <a:pt x="844" y="1366"/>
                      </a:cubicBezTo>
                      <a:cubicBezTo>
                        <a:pt x="774" y="1499"/>
                        <a:pt x="677" y="1594"/>
                        <a:pt x="590" y="1616"/>
                      </a:cubicBezTo>
                      <a:cubicBezTo>
                        <a:pt x="504" y="1637"/>
                        <a:pt x="425" y="1677"/>
                        <a:pt x="355" y="1732"/>
                      </a:cubicBezTo>
                      <a:cubicBezTo>
                        <a:pt x="281" y="1790"/>
                        <a:pt x="221" y="1863"/>
                        <a:pt x="176" y="1948"/>
                      </a:cubicBezTo>
                      <a:cubicBezTo>
                        <a:pt x="0" y="2282"/>
                        <a:pt x="105" y="2710"/>
                        <a:pt x="410" y="2903"/>
                      </a:cubicBezTo>
                      <a:cubicBezTo>
                        <a:pt x="715" y="3096"/>
                        <a:pt x="1106" y="2981"/>
                        <a:pt x="1282" y="2647"/>
                      </a:cubicBezTo>
                      <a:cubicBezTo>
                        <a:pt x="1371" y="2478"/>
                        <a:pt x="1392" y="2275"/>
                        <a:pt x="1339" y="2089"/>
                      </a:cubicBezTo>
                      <a:cubicBezTo>
                        <a:pt x="1338" y="2088"/>
                        <a:pt x="1338" y="2088"/>
                        <a:pt x="1338" y="2088"/>
                      </a:cubicBezTo>
                      <a:cubicBezTo>
                        <a:pt x="1316" y="1989"/>
                        <a:pt x="1344" y="1852"/>
                        <a:pt x="1413" y="1721"/>
                      </a:cubicBezTo>
                      <a:cubicBezTo>
                        <a:pt x="1482" y="1590"/>
                        <a:pt x="1577" y="1498"/>
                        <a:pt x="1660" y="1480"/>
                      </a:cubicBezTo>
                      <a:cubicBezTo>
                        <a:pt x="1834" y="1437"/>
                        <a:pt x="1985" y="1316"/>
                        <a:pt x="2074" y="1147"/>
                      </a:cubicBezTo>
                      <a:cubicBezTo>
                        <a:pt x="2250" y="813"/>
                        <a:pt x="2145" y="385"/>
                        <a:pt x="1840" y="193"/>
                      </a:cubicBezTo>
                      <a:cubicBezTo>
                        <a:pt x="1535" y="0"/>
                        <a:pt x="1144" y="115"/>
                        <a:pt x="968" y="448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50000"/>
                  </a:sysClr>
                </a:solidFill>
                <a:ln>
                  <a:noFill/>
                </a:ln>
                <a:effectLst>
                  <a:softEdge rad="635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grpSp>
              <p:nvGrpSpPr>
                <p:cNvPr id="260" name="组合 259"/>
                <p:cNvGrpSpPr/>
                <p:nvPr/>
              </p:nvGrpSpPr>
              <p:grpSpPr>
                <a:xfrm>
                  <a:off x="6876256" y="2139702"/>
                  <a:ext cx="1708841" cy="2272268"/>
                  <a:chOff x="6919522" y="2355726"/>
                  <a:chExt cx="1708841" cy="2272268"/>
                </a:xfrm>
              </p:grpSpPr>
              <p:sp>
                <p:nvSpPr>
                  <p:cNvPr id="261" name="Freeform 71926"/>
                  <p:cNvSpPr>
                    <a:spLocks/>
                  </p:cNvSpPr>
                  <p:nvPr/>
                </p:nvSpPr>
                <p:spPr bwMode="auto">
                  <a:xfrm>
                    <a:off x="6919522" y="2355726"/>
                    <a:ext cx="1702028" cy="2264569"/>
                  </a:xfrm>
                  <a:custGeom>
                    <a:avLst/>
                    <a:gdLst>
                      <a:gd name="T0" fmla="*/ 968 w 2250"/>
                      <a:gd name="T1" fmla="*/ 448 h 3096"/>
                      <a:gd name="T2" fmla="*/ 912 w 2250"/>
                      <a:gd name="T3" fmla="*/ 1007 h 3096"/>
                      <a:gd name="T4" fmla="*/ 844 w 2250"/>
                      <a:gd name="T5" fmla="*/ 1366 h 3096"/>
                      <a:gd name="T6" fmla="*/ 590 w 2250"/>
                      <a:gd name="T7" fmla="*/ 1616 h 3096"/>
                      <a:gd name="T8" fmla="*/ 355 w 2250"/>
                      <a:gd name="T9" fmla="*/ 1732 h 3096"/>
                      <a:gd name="T10" fmla="*/ 176 w 2250"/>
                      <a:gd name="T11" fmla="*/ 1948 h 3096"/>
                      <a:gd name="T12" fmla="*/ 410 w 2250"/>
                      <a:gd name="T13" fmla="*/ 2903 h 3096"/>
                      <a:gd name="T14" fmla="*/ 1282 w 2250"/>
                      <a:gd name="T15" fmla="*/ 2647 h 3096"/>
                      <a:gd name="T16" fmla="*/ 1339 w 2250"/>
                      <a:gd name="T17" fmla="*/ 2089 h 3096"/>
                      <a:gd name="T18" fmla="*/ 1338 w 2250"/>
                      <a:gd name="T19" fmla="*/ 2088 h 3096"/>
                      <a:gd name="T20" fmla="*/ 1413 w 2250"/>
                      <a:gd name="T21" fmla="*/ 1721 h 3096"/>
                      <a:gd name="T22" fmla="*/ 1660 w 2250"/>
                      <a:gd name="T23" fmla="*/ 1480 h 3096"/>
                      <a:gd name="T24" fmla="*/ 2074 w 2250"/>
                      <a:gd name="T25" fmla="*/ 1147 h 3096"/>
                      <a:gd name="T26" fmla="*/ 1840 w 2250"/>
                      <a:gd name="T27" fmla="*/ 193 h 3096"/>
                      <a:gd name="T28" fmla="*/ 968 w 2250"/>
                      <a:gd name="T29" fmla="*/ 448 h 30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250" h="3096">
                        <a:moveTo>
                          <a:pt x="968" y="448"/>
                        </a:moveTo>
                        <a:cubicBezTo>
                          <a:pt x="881" y="613"/>
                          <a:pt x="861" y="812"/>
                          <a:pt x="912" y="1007"/>
                        </a:cubicBezTo>
                        <a:cubicBezTo>
                          <a:pt x="937" y="1104"/>
                          <a:pt x="911" y="1238"/>
                          <a:pt x="844" y="1366"/>
                        </a:cubicBezTo>
                        <a:cubicBezTo>
                          <a:pt x="774" y="1499"/>
                          <a:pt x="677" y="1594"/>
                          <a:pt x="590" y="1616"/>
                        </a:cubicBezTo>
                        <a:cubicBezTo>
                          <a:pt x="504" y="1637"/>
                          <a:pt x="425" y="1677"/>
                          <a:pt x="355" y="1732"/>
                        </a:cubicBezTo>
                        <a:cubicBezTo>
                          <a:pt x="281" y="1790"/>
                          <a:pt x="221" y="1863"/>
                          <a:pt x="176" y="1948"/>
                        </a:cubicBezTo>
                        <a:cubicBezTo>
                          <a:pt x="0" y="2282"/>
                          <a:pt x="105" y="2710"/>
                          <a:pt x="410" y="2903"/>
                        </a:cubicBezTo>
                        <a:cubicBezTo>
                          <a:pt x="715" y="3096"/>
                          <a:pt x="1106" y="2981"/>
                          <a:pt x="1282" y="2647"/>
                        </a:cubicBezTo>
                        <a:cubicBezTo>
                          <a:pt x="1371" y="2478"/>
                          <a:pt x="1392" y="2275"/>
                          <a:pt x="1339" y="2089"/>
                        </a:cubicBezTo>
                        <a:cubicBezTo>
                          <a:pt x="1338" y="2088"/>
                          <a:pt x="1338" y="2088"/>
                          <a:pt x="1338" y="2088"/>
                        </a:cubicBezTo>
                        <a:cubicBezTo>
                          <a:pt x="1316" y="1989"/>
                          <a:pt x="1344" y="1852"/>
                          <a:pt x="1413" y="1721"/>
                        </a:cubicBezTo>
                        <a:cubicBezTo>
                          <a:pt x="1482" y="1590"/>
                          <a:pt x="1577" y="1498"/>
                          <a:pt x="1660" y="1480"/>
                        </a:cubicBezTo>
                        <a:cubicBezTo>
                          <a:pt x="1834" y="1437"/>
                          <a:pt x="1985" y="1316"/>
                          <a:pt x="2074" y="1147"/>
                        </a:cubicBezTo>
                        <a:cubicBezTo>
                          <a:pt x="2250" y="813"/>
                          <a:pt x="2145" y="385"/>
                          <a:pt x="1840" y="193"/>
                        </a:cubicBezTo>
                        <a:cubicBezTo>
                          <a:pt x="1535" y="0"/>
                          <a:pt x="1144" y="115"/>
                          <a:pt x="968" y="448"/>
                        </a:cubicBezTo>
                        <a:close/>
                      </a:path>
                    </a:pathLst>
                  </a:custGeom>
                  <a:solidFill>
                    <a:sysClr val="window" lastClr="FFFFFF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62" name="Freeform 71926"/>
                  <p:cNvSpPr>
                    <a:spLocks/>
                  </p:cNvSpPr>
                  <p:nvPr/>
                </p:nvSpPr>
                <p:spPr bwMode="auto">
                  <a:xfrm>
                    <a:off x="6926335" y="2363425"/>
                    <a:ext cx="1702028" cy="2264569"/>
                  </a:xfrm>
                  <a:custGeom>
                    <a:avLst/>
                    <a:gdLst>
                      <a:gd name="T0" fmla="*/ 968 w 2250"/>
                      <a:gd name="T1" fmla="*/ 448 h 3096"/>
                      <a:gd name="T2" fmla="*/ 912 w 2250"/>
                      <a:gd name="T3" fmla="*/ 1007 h 3096"/>
                      <a:gd name="T4" fmla="*/ 844 w 2250"/>
                      <a:gd name="T5" fmla="*/ 1366 h 3096"/>
                      <a:gd name="T6" fmla="*/ 590 w 2250"/>
                      <a:gd name="T7" fmla="*/ 1616 h 3096"/>
                      <a:gd name="T8" fmla="*/ 355 w 2250"/>
                      <a:gd name="T9" fmla="*/ 1732 h 3096"/>
                      <a:gd name="T10" fmla="*/ 176 w 2250"/>
                      <a:gd name="T11" fmla="*/ 1948 h 3096"/>
                      <a:gd name="T12" fmla="*/ 410 w 2250"/>
                      <a:gd name="T13" fmla="*/ 2903 h 3096"/>
                      <a:gd name="T14" fmla="*/ 1282 w 2250"/>
                      <a:gd name="T15" fmla="*/ 2647 h 3096"/>
                      <a:gd name="T16" fmla="*/ 1339 w 2250"/>
                      <a:gd name="T17" fmla="*/ 2089 h 3096"/>
                      <a:gd name="T18" fmla="*/ 1338 w 2250"/>
                      <a:gd name="T19" fmla="*/ 2088 h 3096"/>
                      <a:gd name="T20" fmla="*/ 1413 w 2250"/>
                      <a:gd name="T21" fmla="*/ 1721 h 3096"/>
                      <a:gd name="T22" fmla="*/ 1660 w 2250"/>
                      <a:gd name="T23" fmla="*/ 1480 h 3096"/>
                      <a:gd name="T24" fmla="*/ 2074 w 2250"/>
                      <a:gd name="T25" fmla="*/ 1147 h 3096"/>
                      <a:gd name="T26" fmla="*/ 1840 w 2250"/>
                      <a:gd name="T27" fmla="*/ 193 h 3096"/>
                      <a:gd name="T28" fmla="*/ 968 w 2250"/>
                      <a:gd name="T29" fmla="*/ 448 h 30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250" h="3096">
                        <a:moveTo>
                          <a:pt x="968" y="448"/>
                        </a:moveTo>
                        <a:cubicBezTo>
                          <a:pt x="881" y="613"/>
                          <a:pt x="861" y="812"/>
                          <a:pt x="912" y="1007"/>
                        </a:cubicBezTo>
                        <a:cubicBezTo>
                          <a:pt x="937" y="1104"/>
                          <a:pt x="911" y="1238"/>
                          <a:pt x="844" y="1366"/>
                        </a:cubicBezTo>
                        <a:cubicBezTo>
                          <a:pt x="774" y="1499"/>
                          <a:pt x="677" y="1594"/>
                          <a:pt x="590" y="1616"/>
                        </a:cubicBezTo>
                        <a:cubicBezTo>
                          <a:pt x="504" y="1637"/>
                          <a:pt x="425" y="1677"/>
                          <a:pt x="355" y="1732"/>
                        </a:cubicBezTo>
                        <a:cubicBezTo>
                          <a:pt x="281" y="1790"/>
                          <a:pt x="221" y="1863"/>
                          <a:pt x="176" y="1948"/>
                        </a:cubicBezTo>
                        <a:cubicBezTo>
                          <a:pt x="0" y="2282"/>
                          <a:pt x="105" y="2710"/>
                          <a:pt x="410" y="2903"/>
                        </a:cubicBezTo>
                        <a:cubicBezTo>
                          <a:pt x="715" y="3096"/>
                          <a:pt x="1106" y="2981"/>
                          <a:pt x="1282" y="2647"/>
                        </a:cubicBezTo>
                        <a:cubicBezTo>
                          <a:pt x="1371" y="2478"/>
                          <a:pt x="1392" y="2275"/>
                          <a:pt x="1339" y="2089"/>
                        </a:cubicBezTo>
                        <a:cubicBezTo>
                          <a:pt x="1338" y="2088"/>
                          <a:pt x="1338" y="2088"/>
                          <a:pt x="1338" y="2088"/>
                        </a:cubicBezTo>
                        <a:cubicBezTo>
                          <a:pt x="1316" y="1989"/>
                          <a:pt x="1344" y="1852"/>
                          <a:pt x="1413" y="1721"/>
                        </a:cubicBezTo>
                        <a:cubicBezTo>
                          <a:pt x="1482" y="1590"/>
                          <a:pt x="1577" y="1498"/>
                          <a:pt x="1660" y="1480"/>
                        </a:cubicBezTo>
                        <a:cubicBezTo>
                          <a:pt x="1834" y="1437"/>
                          <a:pt x="1985" y="1316"/>
                          <a:pt x="2074" y="1147"/>
                        </a:cubicBezTo>
                        <a:cubicBezTo>
                          <a:pt x="2250" y="813"/>
                          <a:pt x="2145" y="385"/>
                          <a:pt x="1840" y="193"/>
                        </a:cubicBezTo>
                        <a:cubicBezTo>
                          <a:pt x="1535" y="0"/>
                          <a:pt x="1144" y="115"/>
                          <a:pt x="968" y="448"/>
                        </a:cubicBezTo>
                        <a:close/>
                      </a:path>
                    </a:pathLst>
                  </a:custGeom>
                  <a:gradFill flip="none" rotWithShape="1">
                    <a:gsLst>
                      <a:gs pos="39000">
                        <a:srgbClr val="13B9AD"/>
                      </a:gs>
                      <a:gs pos="79000">
                        <a:srgbClr val="0B6962"/>
                      </a:gs>
                    </a:gsLst>
                    <a:lin ang="0" scaled="1"/>
                    <a:tileRect/>
                  </a:gradFill>
                  <a:ln>
                    <a:noFill/>
                  </a:ln>
                  <a:scene3d>
                    <a:camera prst="orthographicFront"/>
                    <a:lightRig rig="flat" dir="t"/>
                  </a:scene3d>
                  <a:sp3d>
                    <a:bevelT w="12700" h="12700"/>
                  </a:sp3d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263" name="组合 262"/>
            <p:cNvGrpSpPr/>
            <p:nvPr/>
          </p:nvGrpSpPr>
          <p:grpSpPr>
            <a:xfrm>
              <a:off x="3104659" y="4020340"/>
              <a:ext cx="2244836" cy="1106327"/>
              <a:chOff x="6581874" y="3019388"/>
              <a:chExt cx="2173213" cy="1094348"/>
            </a:xfrm>
          </p:grpSpPr>
          <p:sp>
            <p:nvSpPr>
              <p:cNvPr id="264" name="Freeform 71928"/>
              <p:cNvSpPr>
                <a:spLocks/>
              </p:cNvSpPr>
              <p:nvPr/>
            </p:nvSpPr>
            <p:spPr bwMode="auto">
              <a:xfrm>
                <a:off x="6581874" y="3141464"/>
                <a:ext cx="2162726" cy="972272"/>
              </a:xfrm>
              <a:custGeom>
                <a:avLst/>
                <a:gdLst>
                  <a:gd name="T0" fmla="*/ 2222 w 2861"/>
                  <a:gd name="T1" fmla="*/ 1398 h 1398"/>
                  <a:gd name="T2" fmla="*/ 1752 w 2861"/>
                  <a:gd name="T3" fmla="*/ 1172 h 1398"/>
                  <a:gd name="T4" fmla="*/ 1433 w 2861"/>
                  <a:gd name="T5" fmla="*/ 1056 h 1398"/>
                  <a:gd name="T6" fmla="*/ 1109 w 2861"/>
                  <a:gd name="T7" fmla="*/ 1172 h 1398"/>
                  <a:gd name="T8" fmla="*/ 900 w 2861"/>
                  <a:gd name="T9" fmla="*/ 1337 h 1398"/>
                  <a:gd name="T10" fmla="*/ 639 w 2861"/>
                  <a:gd name="T11" fmla="*/ 1398 h 1398"/>
                  <a:gd name="T12" fmla="*/ 0 w 2861"/>
                  <a:gd name="T13" fmla="*/ 699 h 1398"/>
                  <a:gd name="T14" fmla="*/ 639 w 2861"/>
                  <a:gd name="T15" fmla="*/ 0 h 1398"/>
                  <a:gd name="T16" fmla="*/ 1109 w 2861"/>
                  <a:gd name="T17" fmla="*/ 226 h 1398"/>
                  <a:gd name="T18" fmla="*/ 1109 w 2861"/>
                  <a:gd name="T19" fmla="*/ 227 h 1398"/>
                  <a:gd name="T20" fmla="*/ 1438 w 2861"/>
                  <a:gd name="T21" fmla="*/ 340 h 1398"/>
                  <a:gd name="T22" fmla="*/ 1752 w 2861"/>
                  <a:gd name="T23" fmla="*/ 226 h 1398"/>
                  <a:gd name="T24" fmla="*/ 2222 w 2861"/>
                  <a:gd name="T25" fmla="*/ 0 h 1398"/>
                  <a:gd name="T26" fmla="*/ 2861 w 2861"/>
                  <a:gd name="T27" fmla="*/ 699 h 1398"/>
                  <a:gd name="T28" fmla="*/ 2222 w 2861"/>
                  <a:gd name="T29" fmla="*/ 1398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8">
                    <a:moveTo>
                      <a:pt x="2222" y="1398"/>
                    </a:moveTo>
                    <a:cubicBezTo>
                      <a:pt x="2048" y="1398"/>
                      <a:pt x="1881" y="1317"/>
                      <a:pt x="1752" y="1172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2"/>
                    </a:cubicBezTo>
                    <a:cubicBezTo>
                      <a:pt x="1049" y="1242"/>
                      <a:pt x="979" y="1298"/>
                      <a:pt x="900" y="1337"/>
                    </a:cubicBezTo>
                    <a:cubicBezTo>
                      <a:pt x="817" y="1377"/>
                      <a:pt x="729" y="1398"/>
                      <a:pt x="639" y="1398"/>
                    </a:cubicBezTo>
                    <a:cubicBezTo>
                      <a:pt x="286" y="1398"/>
                      <a:pt x="0" y="1084"/>
                      <a:pt x="0" y="699"/>
                    </a:cubicBezTo>
                    <a:cubicBezTo>
                      <a:pt x="0" y="314"/>
                      <a:pt x="286" y="0"/>
                      <a:pt x="639" y="0"/>
                    </a:cubicBezTo>
                    <a:cubicBezTo>
                      <a:pt x="817" y="0"/>
                      <a:pt x="988" y="83"/>
                      <a:pt x="1109" y="226"/>
                    </a:cubicBezTo>
                    <a:cubicBezTo>
                      <a:pt x="1109" y="227"/>
                      <a:pt x="1109" y="227"/>
                      <a:pt x="1109" y="227"/>
                    </a:cubicBezTo>
                    <a:cubicBezTo>
                      <a:pt x="1177" y="297"/>
                      <a:pt x="1299" y="340"/>
                      <a:pt x="1438" y="340"/>
                    </a:cubicBezTo>
                    <a:cubicBezTo>
                      <a:pt x="1576" y="340"/>
                      <a:pt x="1696" y="296"/>
                      <a:pt x="1752" y="226"/>
                    </a:cubicBezTo>
                    <a:cubicBezTo>
                      <a:pt x="1873" y="83"/>
                      <a:pt x="2044" y="0"/>
                      <a:pt x="2222" y="0"/>
                    </a:cubicBezTo>
                    <a:cubicBezTo>
                      <a:pt x="2575" y="0"/>
                      <a:pt x="2861" y="314"/>
                      <a:pt x="2861" y="699"/>
                    </a:cubicBezTo>
                    <a:cubicBezTo>
                      <a:pt x="2861" y="1084"/>
                      <a:pt x="2575" y="1398"/>
                      <a:pt x="2222" y="1398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  <a:effectLst>
                <a:softEdge rad="63500"/>
              </a:effectLst>
              <a:scene3d>
                <a:camera prst="orthographicFront"/>
                <a:lightRig rig="balanced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Freeform 71928"/>
              <p:cNvSpPr>
                <a:spLocks/>
              </p:cNvSpPr>
              <p:nvPr/>
            </p:nvSpPr>
            <p:spPr bwMode="auto">
              <a:xfrm>
                <a:off x="6592361" y="3019388"/>
                <a:ext cx="2162726" cy="972272"/>
              </a:xfrm>
              <a:custGeom>
                <a:avLst/>
                <a:gdLst>
                  <a:gd name="T0" fmla="*/ 2222 w 2861"/>
                  <a:gd name="T1" fmla="*/ 1398 h 1398"/>
                  <a:gd name="T2" fmla="*/ 1752 w 2861"/>
                  <a:gd name="T3" fmla="*/ 1172 h 1398"/>
                  <a:gd name="T4" fmla="*/ 1433 w 2861"/>
                  <a:gd name="T5" fmla="*/ 1056 h 1398"/>
                  <a:gd name="T6" fmla="*/ 1109 w 2861"/>
                  <a:gd name="T7" fmla="*/ 1172 h 1398"/>
                  <a:gd name="T8" fmla="*/ 900 w 2861"/>
                  <a:gd name="T9" fmla="*/ 1337 h 1398"/>
                  <a:gd name="T10" fmla="*/ 639 w 2861"/>
                  <a:gd name="T11" fmla="*/ 1398 h 1398"/>
                  <a:gd name="T12" fmla="*/ 0 w 2861"/>
                  <a:gd name="T13" fmla="*/ 699 h 1398"/>
                  <a:gd name="T14" fmla="*/ 639 w 2861"/>
                  <a:gd name="T15" fmla="*/ 0 h 1398"/>
                  <a:gd name="T16" fmla="*/ 1109 w 2861"/>
                  <a:gd name="T17" fmla="*/ 226 h 1398"/>
                  <a:gd name="T18" fmla="*/ 1109 w 2861"/>
                  <a:gd name="T19" fmla="*/ 227 h 1398"/>
                  <a:gd name="T20" fmla="*/ 1438 w 2861"/>
                  <a:gd name="T21" fmla="*/ 340 h 1398"/>
                  <a:gd name="T22" fmla="*/ 1752 w 2861"/>
                  <a:gd name="T23" fmla="*/ 226 h 1398"/>
                  <a:gd name="T24" fmla="*/ 2222 w 2861"/>
                  <a:gd name="T25" fmla="*/ 0 h 1398"/>
                  <a:gd name="T26" fmla="*/ 2861 w 2861"/>
                  <a:gd name="T27" fmla="*/ 699 h 1398"/>
                  <a:gd name="T28" fmla="*/ 2222 w 2861"/>
                  <a:gd name="T29" fmla="*/ 1398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8">
                    <a:moveTo>
                      <a:pt x="2222" y="1398"/>
                    </a:moveTo>
                    <a:cubicBezTo>
                      <a:pt x="2048" y="1398"/>
                      <a:pt x="1881" y="1317"/>
                      <a:pt x="1752" y="1172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2"/>
                    </a:cubicBezTo>
                    <a:cubicBezTo>
                      <a:pt x="1049" y="1242"/>
                      <a:pt x="979" y="1298"/>
                      <a:pt x="900" y="1337"/>
                    </a:cubicBezTo>
                    <a:cubicBezTo>
                      <a:pt x="817" y="1377"/>
                      <a:pt x="729" y="1398"/>
                      <a:pt x="639" y="1398"/>
                    </a:cubicBezTo>
                    <a:cubicBezTo>
                      <a:pt x="286" y="1398"/>
                      <a:pt x="0" y="1084"/>
                      <a:pt x="0" y="699"/>
                    </a:cubicBezTo>
                    <a:cubicBezTo>
                      <a:pt x="0" y="314"/>
                      <a:pt x="286" y="0"/>
                      <a:pt x="639" y="0"/>
                    </a:cubicBezTo>
                    <a:cubicBezTo>
                      <a:pt x="817" y="0"/>
                      <a:pt x="988" y="83"/>
                      <a:pt x="1109" y="226"/>
                    </a:cubicBezTo>
                    <a:cubicBezTo>
                      <a:pt x="1109" y="227"/>
                      <a:pt x="1109" y="227"/>
                      <a:pt x="1109" y="227"/>
                    </a:cubicBezTo>
                    <a:cubicBezTo>
                      <a:pt x="1177" y="297"/>
                      <a:pt x="1299" y="340"/>
                      <a:pt x="1438" y="340"/>
                    </a:cubicBezTo>
                    <a:cubicBezTo>
                      <a:pt x="1576" y="340"/>
                      <a:pt x="1696" y="296"/>
                      <a:pt x="1752" y="226"/>
                    </a:cubicBezTo>
                    <a:cubicBezTo>
                      <a:pt x="1873" y="83"/>
                      <a:pt x="2044" y="0"/>
                      <a:pt x="2222" y="0"/>
                    </a:cubicBezTo>
                    <a:cubicBezTo>
                      <a:pt x="2575" y="0"/>
                      <a:pt x="2861" y="314"/>
                      <a:pt x="2861" y="699"/>
                    </a:cubicBezTo>
                    <a:cubicBezTo>
                      <a:pt x="2861" y="1084"/>
                      <a:pt x="2575" y="1398"/>
                      <a:pt x="2222" y="139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scene3d>
                <a:camera prst="orthographicFront"/>
                <a:lightRig rig="balanced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Freeform 71928"/>
              <p:cNvSpPr>
                <a:spLocks/>
              </p:cNvSpPr>
              <p:nvPr/>
            </p:nvSpPr>
            <p:spPr bwMode="auto">
              <a:xfrm>
                <a:off x="6583169" y="3056756"/>
                <a:ext cx="2162726" cy="972272"/>
              </a:xfrm>
              <a:custGeom>
                <a:avLst/>
                <a:gdLst>
                  <a:gd name="T0" fmla="*/ 2222 w 2861"/>
                  <a:gd name="T1" fmla="*/ 1398 h 1398"/>
                  <a:gd name="T2" fmla="*/ 1752 w 2861"/>
                  <a:gd name="T3" fmla="*/ 1172 h 1398"/>
                  <a:gd name="T4" fmla="*/ 1433 w 2861"/>
                  <a:gd name="T5" fmla="*/ 1056 h 1398"/>
                  <a:gd name="T6" fmla="*/ 1109 w 2861"/>
                  <a:gd name="T7" fmla="*/ 1172 h 1398"/>
                  <a:gd name="T8" fmla="*/ 900 w 2861"/>
                  <a:gd name="T9" fmla="*/ 1337 h 1398"/>
                  <a:gd name="T10" fmla="*/ 639 w 2861"/>
                  <a:gd name="T11" fmla="*/ 1398 h 1398"/>
                  <a:gd name="T12" fmla="*/ 0 w 2861"/>
                  <a:gd name="T13" fmla="*/ 699 h 1398"/>
                  <a:gd name="T14" fmla="*/ 639 w 2861"/>
                  <a:gd name="T15" fmla="*/ 0 h 1398"/>
                  <a:gd name="T16" fmla="*/ 1109 w 2861"/>
                  <a:gd name="T17" fmla="*/ 226 h 1398"/>
                  <a:gd name="T18" fmla="*/ 1109 w 2861"/>
                  <a:gd name="T19" fmla="*/ 227 h 1398"/>
                  <a:gd name="T20" fmla="*/ 1438 w 2861"/>
                  <a:gd name="T21" fmla="*/ 340 h 1398"/>
                  <a:gd name="T22" fmla="*/ 1752 w 2861"/>
                  <a:gd name="T23" fmla="*/ 226 h 1398"/>
                  <a:gd name="T24" fmla="*/ 2222 w 2861"/>
                  <a:gd name="T25" fmla="*/ 0 h 1398"/>
                  <a:gd name="T26" fmla="*/ 2861 w 2861"/>
                  <a:gd name="T27" fmla="*/ 699 h 1398"/>
                  <a:gd name="T28" fmla="*/ 2222 w 2861"/>
                  <a:gd name="T29" fmla="*/ 1398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8">
                    <a:moveTo>
                      <a:pt x="2222" y="1398"/>
                    </a:moveTo>
                    <a:cubicBezTo>
                      <a:pt x="2048" y="1398"/>
                      <a:pt x="1881" y="1317"/>
                      <a:pt x="1752" y="1172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2"/>
                    </a:cubicBezTo>
                    <a:cubicBezTo>
                      <a:pt x="1049" y="1242"/>
                      <a:pt x="979" y="1298"/>
                      <a:pt x="900" y="1337"/>
                    </a:cubicBezTo>
                    <a:cubicBezTo>
                      <a:pt x="817" y="1377"/>
                      <a:pt x="729" y="1398"/>
                      <a:pt x="639" y="1398"/>
                    </a:cubicBezTo>
                    <a:cubicBezTo>
                      <a:pt x="286" y="1398"/>
                      <a:pt x="0" y="1084"/>
                      <a:pt x="0" y="699"/>
                    </a:cubicBezTo>
                    <a:cubicBezTo>
                      <a:pt x="0" y="314"/>
                      <a:pt x="286" y="0"/>
                      <a:pt x="639" y="0"/>
                    </a:cubicBezTo>
                    <a:cubicBezTo>
                      <a:pt x="817" y="0"/>
                      <a:pt x="988" y="83"/>
                      <a:pt x="1109" y="226"/>
                    </a:cubicBezTo>
                    <a:cubicBezTo>
                      <a:pt x="1109" y="227"/>
                      <a:pt x="1109" y="227"/>
                      <a:pt x="1109" y="227"/>
                    </a:cubicBezTo>
                    <a:cubicBezTo>
                      <a:pt x="1177" y="297"/>
                      <a:pt x="1299" y="340"/>
                      <a:pt x="1438" y="340"/>
                    </a:cubicBezTo>
                    <a:cubicBezTo>
                      <a:pt x="1576" y="340"/>
                      <a:pt x="1696" y="296"/>
                      <a:pt x="1752" y="226"/>
                    </a:cubicBezTo>
                    <a:cubicBezTo>
                      <a:pt x="1873" y="83"/>
                      <a:pt x="2044" y="0"/>
                      <a:pt x="2222" y="0"/>
                    </a:cubicBezTo>
                    <a:cubicBezTo>
                      <a:pt x="2575" y="0"/>
                      <a:pt x="2861" y="314"/>
                      <a:pt x="2861" y="699"/>
                    </a:cubicBezTo>
                    <a:cubicBezTo>
                      <a:pt x="2861" y="1084"/>
                      <a:pt x="2575" y="1398"/>
                      <a:pt x="2222" y="1398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  <a:scene3d>
                <a:camera prst="orthographicFront"/>
                <a:lightRig rig="balanced" dir="t"/>
              </a:scene3d>
              <a:sp3d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7" name="Freeform 71928"/>
              <p:cNvSpPr>
                <a:spLocks/>
              </p:cNvSpPr>
              <p:nvPr/>
            </p:nvSpPr>
            <p:spPr bwMode="auto">
              <a:xfrm>
                <a:off x="6583169" y="3032063"/>
                <a:ext cx="2162726" cy="972272"/>
              </a:xfrm>
              <a:custGeom>
                <a:avLst/>
                <a:gdLst>
                  <a:gd name="T0" fmla="*/ 2222 w 2861"/>
                  <a:gd name="T1" fmla="*/ 1398 h 1398"/>
                  <a:gd name="T2" fmla="*/ 1752 w 2861"/>
                  <a:gd name="T3" fmla="*/ 1172 h 1398"/>
                  <a:gd name="T4" fmla="*/ 1433 w 2861"/>
                  <a:gd name="T5" fmla="*/ 1056 h 1398"/>
                  <a:gd name="T6" fmla="*/ 1109 w 2861"/>
                  <a:gd name="T7" fmla="*/ 1172 h 1398"/>
                  <a:gd name="T8" fmla="*/ 900 w 2861"/>
                  <a:gd name="T9" fmla="*/ 1337 h 1398"/>
                  <a:gd name="T10" fmla="*/ 639 w 2861"/>
                  <a:gd name="T11" fmla="*/ 1398 h 1398"/>
                  <a:gd name="T12" fmla="*/ 0 w 2861"/>
                  <a:gd name="T13" fmla="*/ 699 h 1398"/>
                  <a:gd name="T14" fmla="*/ 639 w 2861"/>
                  <a:gd name="T15" fmla="*/ 0 h 1398"/>
                  <a:gd name="T16" fmla="*/ 1109 w 2861"/>
                  <a:gd name="T17" fmla="*/ 226 h 1398"/>
                  <a:gd name="T18" fmla="*/ 1109 w 2861"/>
                  <a:gd name="T19" fmla="*/ 227 h 1398"/>
                  <a:gd name="T20" fmla="*/ 1438 w 2861"/>
                  <a:gd name="T21" fmla="*/ 340 h 1398"/>
                  <a:gd name="T22" fmla="*/ 1752 w 2861"/>
                  <a:gd name="T23" fmla="*/ 226 h 1398"/>
                  <a:gd name="T24" fmla="*/ 2222 w 2861"/>
                  <a:gd name="T25" fmla="*/ 0 h 1398"/>
                  <a:gd name="T26" fmla="*/ 2861 w 2861"/>
                  <a:gd name="T27" fmla="*/ 699 h 1398"/>
                  <a:gd name="T28" fmla="*/ 2222 w 2861"/>
                  <a:gd name="T29" fmla="*/ 1398 h 1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61" h="1398">
                    <a:moveTo>
                      <a:pt x="2222" y="1398"/>
                    </a:moveTo>
                    <a:cubicBezTo>
                      <a:pt x="2048" y="1398"/>
                      <a:pt x="1881" y="1317"/>
                      <a:pt x="1752" y="1172"/>
                    </a:cubicBezTo>
                    <a:cubicBezTo>
                      <a:pt x="1688" y="1099"/>
                      <a:pt x="1569" y="1056"/>
                      <a:pt x="1433" y="1056"/>
                    </a:cubicBezTo>
                    <a:cubicBezTo>
                      <a:pt x="1294" y="1056"/>
                      <a:pt x="1170" y="1100"/>
                      <a:pt x="1109" y="1172"/>
                    </a:cubicBezTo>
                    <a:cubicBezTo>
                      <a:pt x="1049" y="1242"/>
                      <a:pt x="979" y="1298"/>
                      <a:pt x="900" y="1337"/>
                    </a:cubicBezTo>
                    <a:cubicBezTo>
                      <a:pt x="817" y="1377"/>
                      <a:pt x="729" y="1398"/>
                      <a:pt x="639" y="1398"/>
                    </a:cubicBezTo>
                    <a:cubicBezTo>
                      <a:pt x="286" y="1398"/>
                      <a:pt x="0" y="1084"/>
                      <a:pt x="0" y="699"/>
                    </a:cubicBezTo>
                    <a:cubicBezTo>
                      <a:pt x="0" y="314"/>
                      <a:pt x="286" y="0"/>
                      <a:pt x="639" y="0"/>
                    </a:cubicBezTo>
                    <a:cubicBezTo>
                      <a:pt x="817" y="0"/>
                      <a:pt x="988" y="83"/>
                      <a:pt x="1109" y="226"/>
                    </a:cubicBezTo>
                    <a:cubicBezTo>
                      <a:pt x="1109" y="227"/>
                      <a:pt x="1109" y="227"/>
                      <a:pt x="1109" y="227"/>
                    </a:cubicBezTo>
                    <a:cubicBezTo>
                      <a:pt x="1177" y="297"/>
                      <a:pt x="1299" y="340"/>
                      <a:pt x="1438" y="340"/>
                    </a:cubicBezTo>
                    <a:cubicBezTo>
                      <a:pt x="1576" y="340"/>
                      <a:pt x="1696" y="296"/>
                      <a:pt x="1752" y="226"/>
                    </a:cubicBezTo>
                    <a:cubicBezTo>
                      <a:pt x="1873" y="83"/>
                      <a:pt x="2044" y="0"/>
                      <a:pt x="2222" y="0"/>
                    </a:cubicBezTo>
                    <a:cubicBezTo>
                      <a:pt x="2575" y="0"/>
                      <a:pt x="2861" y="314"/>
                      <a:pt x="2861" y="699"/>
                    </a:cubicBezTo>
                    <a:cubicBezTo>
                      <a:pt x="2861" y="1084"/>
                      <a:pt x="2575" y="1398"/>
                      <a:pt x="2222" y="1398"/>
                    </a:cubicBezTo>
                    <a:close/>
                  </a:path>
                </a:pathLst>
              </a:custGeom>
              <a:gradFill flip="none" rotWithShape="1">
                <a:gsLst>
                  <a:gs pos="42000">
                    <a:srgbClr val="E32D6A"/>
                  </a:gs>
                  <a:gs pos="79000">
                    <a:srgbClr val="9E1643"/>
                  </a:gs>
                </a:gsLst>
                <a:lin ang="8100000" scaled="1"/>
                <a:tileRect/>
              </a:gra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12700" h="127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68" name="组合 267"/>
            <p:cNvGrpSpPr/>
            <p:nvPr/>
          </p:nvGrpSpPr>
          <p:grpSpPr>
            <a:xfrm>
              <a:off x="2406752" y="2800678"/>
              <a:ext cx="1815794" cy="2319020"/>
              <a:chOff x="1740372" y="1740991"/>
              <a:chExt cx="1791001" cy="2319020"/>
            </a:xfrm>
          </p:grpSpPr>
          <p:sp>
            <p:nvSpPr>
              <p:cNvPr id="269" name="Freeform 71929"/>
              <p:cNvSpPr>
                <a:spLocks/>
              </p:cNvSpPr>
              <p:nvPr/>
            </p:nvSpPr>
            <p:spPr bwMode="auto">
              <a:xfrm>
                <a:off x="1829346" y="1740991"/>
                <a:ext cx="1702027" cy="2264569"/>
              </a:xfrm>
              <a:custGeom>
                <a:avLst/>
                <a:gdLst>
                  <a:gd name="T0" fmla="*/ 1283 w 2251"/>
                  <a:gd name="T1" fmla="*/ 448 h 3095"/>
                  <a:gd name="T2" fmla="*/ 1339 w 2251"/>
                  <a:gd name="T3" fmla="*/ 1007 h 3095"/>
                  <a:gd name="T4" fmla="*/ 1407 w 2251"/>
                  <a:gd name="T5" fmla="*/ 1366 h 3095"/>
                  <a:gd name="T6" fmla="*/ 1660 w 2251"/>
                  <a:gd name="T7" fmla="*/ 1616 h 3095"/>
                  <a:gd name="T8" fmla="*/ 1896 w 2251"/>
                  <a:gd name="T9" fmla="*/ 1731 h 3095"/>
                  <a:gd name="T10" fmla="*/ 2075 w 2251"/>
                  <a:gd name="T11" fmla="*/ 1948 h 3095"/>
                  <a:gd name="T12" fmla="*/ 1841 w 2251"/>
                  <a:gd name="T13" fmla="*/ 2903 h 3095"/>
                  <a:gd name="T14" fmla="*/ 968 w 2251"/>
                  <a:gd name="T15" fmla="*/ 2647 h 3095"/>
                  <a:gd name="T16" fmla="*/ 912 w 2251"/>
                  <a:gd name="T17" fmla="*/ 2088 h 3095"/>
                  <a:gd name="T18" fmla="*/ 912 w 2251"/>
                  <a:gd name="T19" fmla="*/ 2088 h 3095"/>
                  <a:gd name="T20" fmla="*/ 837 w 2251"/>
                  <a:gd name="T21" fmla="*/ 1720 h 3095"/>
                  <a:gd name="T22" fmla="*/ 590 w 2251"/>
                  <a:gd name="T23" fmla="*/ 1479 h 3095"/>
                  <a:gd name="T24" fmla="*/ 176 w 2251"/>
                  <a:gd name="T25" fmla="*/ 1147 h 3095"/>
                  <a:gd name="T26" fmla="*/ 410 w 2251"/>
                  <a:gd name="T27" fmla="*/ 192 h 3095"/>
                  <a:gd name="T28" fmla="*/ 1283 w 2251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5">
                    <a:moveTo>
                      <a:pt x="1283" y="448"/>
                    </a:moveTo>
                    <a:cubicBezTo>
                      <a:pt x="1370" y="613"/>
                      <a:pt x="1390" y="811"/>
                      <a:pt x="1339" y="1007"/>
                    </a:cubicBezTo>
                    <a:cubicBezTo>
                      <a:pt x="1314" y="1104"/>
                      <a:pt x="1339" y="1238"/>
                      <a:pt x="1407" y="1366"/>
                    </a:cubicBezTo>
                    <a:cubicBezTo>
                      <a:pt x="1477" y="1498"/>
                      <a:pt x="1574" y="1594"/>
                      <a:pt x="1660" y="1616"/>
                    </a:cubicBezTo>
                    <a:cubicBezTo>
                      <a:pt x="1746" y="1637"/>
                      <a:pt x="1825" y="1676"/>
                      <a:pt x="1896" y="1731"/>
                    </a:cubicBezTo>
                    <a:cubicBezTo>
                      <a:pt x="1969" y="1789"/>
                      <a:pt x="2029" y="1862"/>
                      <a:pt x="2075" y="1948"/>
                    </a:cubicBezTo>
                    <a:cubicBezTo>
                      <a:pt x="2251" y="2282"/>
                      <a:pt x="2146" y="2710"/>
                      <a:pt x="1841" y="2903"/>
                    </a:cubicBezTo>
                    <a:cubicBezTo>
                      <a:pt x="1536" y="3095"/>
                      <a:pt x="1144" y="2980"/>
                      <a:pt x="968" y="2647"/>
                    </a:cubicBezTo>
                    <a:cubicBezTo>
                      <a:pt x="879" y="2478"/>
                      <a:pt x="858" y="2274"/>
                      <a:pt x="912" y="2088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4" y="1989"/>
                      <a:pt x="907" y="1851"/>
                      <a:pt x="837" y="1720"/>
                    </a:cubicBezTo>
                    <a:cubicBezTo>
                      <a:pt x="768" y="1589"/>
                      <a:pt x="674" y="1497"/>
                      <a:pt x="590" y="1479"/>
                    </a:cubicBezTo>
                    <a:cubicBezTo>
                      <a:pt x="416" y="1437"/>
                      <a:pt x="265" y="1316"/>
                      <a:pt x="176" y="1147"/>
                    </a:cubicBezTo>
                    <a:cubicBezTo>
                      <a:pt x="0" y="813"/>
                      <a:pt x="105" y="385"/>
                      <a:pt x="410" y="192"/>
                    </a:cubicBezTo>
                    <a:cubicBezTo>
                      <a:pt x="715" y="0"/>
                      <a:pt x="1107" y="114"/>
                      <a:pt x="1283" y="448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  <a:effectLst>
                <a:softEdge rad="635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0" name="Freeform 71929"/>
              <p:cNvSpPr>
                <a:spLocks/>
              </p:cNvSpPr>
              <p:nvPr/>
            </p:nvSpPr>
            <p:spPr bwMode="auto">
              <a:xfrm>
                <a:off x="1763688" y="1788784"/>
                <a:ext cx="1702027" cy="2264569"/>
              </a:xfrm>
              <a:custGeom>
                <a:avLst/>
                <a:gdLst>
                  <a:gd name="T0" fmla="*/ 1283 w 2251"/>
                  <a:gd name="T1" fmla="*/ 448 h 3095"/>
                  <a:gd name="T2" fmla="*/ 1339 w 2251"/>
                  <a:gd name="T3" fmla="*/ 1007 h 3095"/>
                  <a:gd name="T4" fmla="*/ 1407 w 2251"/>
                  <a:gd name="T5" fmla="*/ 1366 h 3095"/>
                  <a:gd name="T6" fmla="*/ 1660 w 2251"/>
                  <a:gd name="T7" fmla="*/ 1616 h 3095"/>
                  <a:gd name="T8" fmla="*/ 1896 w 2251"/>
                  <a:gd name="T9" fmla="*/ 1731 h 3095"/>
                  <a:gd name="T10" fmla="*/ 2075 w 2251"/>
                  <a:gd name="T11" fmla="*/ 1948 h 3095"/>
                  <a:gd name="T12" fmla="*/ 1841 w 2251"/>
                  <a:gd name="T13" fmla="*/ 2903 h 3095"/>
                  <a:gd name="T14" fmla="*/ 968 w 2251"/>
                  <a:gd name="T15" fmla="*/ 2647 h 3095"/>
                  <a:gd name="T16" fmla="*/ 912 w 2251"/>
                  <a:gd name="T17" fmla="*/ 2088 h 3095"/>
                  <a:gd name="T18" fmla="*/ 912 w 2251"/>
                  <a:gd name="T19" fmla="*/ 2088 h 3095"/>
                  <a:gd name="T20" fmla="*/ 837 w 2251"/>
                  <a:gd name="T21" fmla="*/ 1720 h 3095"/>
                  <a:gd name="T22" fmla="*/ 590 w 2251"/>
                  <a:gd name="T23" fmla="*/ 1479 h 3095"/>
                  <a:gd name="T24" fmla="*/ 176 w 2251"/>
                  <a:gd name="T25" fmla="*/ 1147 h 3095"/>
                  <a:gd name="T26" fmla="*/ 410 w 2251"/>
                  <a:gd name="T27" fmla="*/ 192 h 3095"/>
                  <a:gd name="T28" fmla="*/ 1283 w 2251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5">
                    <a:moveTo>
                      <a:pt x="1283" y="448"/>
                    </a:moveTo>
                    <a:cubicBezTo>
                      <a:pt x="1370" y="613"/>
                      <a:pt x="1390" y="811"/>
                      <a:pt x="1339" y="1007"/>
                    </a:cubicBezTo>
                    <a:cubicBezTo>
                      <a:pt x="1314" y="1104"/>
                      <a:pt x="1339" y="1238"/>
                      <a:pt x="1407" y="1366"/>
                    </a:cubicBezTo>
                    <a:cubicBezTo>
                      <a:pt x="1477" y="1498"/>
                      <a:pt x="1574" y="1594"/>
                      <a:pt x="1660" y="1616"/>
                    </a:cubicBezTo>
                    <a:cubicBezTo>
                      <a:pt x="1746" y="1637"/>
                      <a:pt x="1825" y="1676"/>
                      <a:pt x="1896" y="1731"/>
                    </a:cubicBezTo>
                    <a:cubicBezTo>
                      <a:pt x="1969" y="1789"/>
                      <a:pt x="2029" y="1862"/>
                      <a:pt x="2075" y="1948"/>
                    </a:cubicBezTo>
                    <a:cubicBezTo>
                      <a:pt x="2251" y="2282"/>
                      <a:pt x="2146" y="2710"/>
                      <a:pt x="1841" y="2903"/>
                    </a:cubicBezTo>
                    <a:cubicBezTo>
                      <a:pt x="1536" y="3095"/>
                      <a:pt x="1144" y="2980"/>
                      <a:pt x="968" y="2647"/>
                    </a:cubicBezTo>
                    <a:cubicBezTo>
                      <a:pt x="879" y="2478"/>
                      <a:pt x="858" y="2274"/>
                      <a:pt x="912" y="2088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4" y="1989"/>
                      <a:pt x="907" y="1851"/>
                      <a:pt x="837" y="1720"/>
                    </a:cubicBezTo>
                    <a:cubicBezTo>
                      <a:pt x="768" y="1589"/>
                      <a:pt x="674" y="1497"/>
                      <a:pt x="590" y="1479"/>
                    </a:cubicBezTo>
                    <a:cubicBezTo>
                      <a:pt x="416" y="1437"/>
                      <a:pt x="265" y="1316"/>
                      <a:pt x="176" y="1147"/>
                    </a:cubicBezTo>
                    <a:cubicBezTo>
                      <a:pt x="0" y="813"/>
                      <a:pt x="105" y="385"/>
                      <a:pt x="410" y="192"/>
                    </a:cubicBezTo>
                    <a:cubicBezTo>
                      <a:pt x="715" y="0"/>
                      <a:pt x="1107" y="114"/>
                      <a:pt x="1283" y="448"/>
                    </a:cubicBezTo>
                    <a:close/>
                  </a:path>
                </a:pathLst>
              </a:custGeom>
              <a:solidFill>
                <a:sysClr val="window" lastClr="FFFFFF">
                  <a:lumMod val="5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1" name="Freeform 71929"/>
              <p:cNvSpPr>
                <a:spLocks/>
              </p:cNvSpPr>
              <p:nvPr/>
            </p:nvSpPr>
            <p:spPr bwMode="auto">
              <a:xfrm>
                <a:off x="1740372" y="1795442"/>
                <a:ext cx="1702027" cy="2264569"/>
              </a:xfrm>
              <a:custGeom>
                <a:avLst/>
                <a:gdLst>
                  <a:gd name="T0" fmla="*/ 1283 w 2251"/>
                  <a:gd name="T1" fmla="*/ 448 h 3095"/>
                  <a:gd name="T2" fmla="*/ 1339 w 2251"/>
                  <a:gd name="T3" fmla="*/ 1007 h 3095"/>
                  <a:gd name="T4" fmla="*/ 1407 w 2251"/>
                  <a:gd name="T5" fmla="*/ 1366 h 3095"/>
                  <a:gd name="T6" fmla="*/ 1660 w 2251"/>
                  <a:gd name="T7" fmla="*/ 1616 h 3095"/>
                  <a:gd name="T8" fmla="*/ 1896 w 2251"/>
                  <a:gd name="T9" fmla="*/ 1731 h 3095"/>
                  <a:gd name="T10" fmla="*/ 2075 w 2251"/>
                  <a:gd name="T11" fmla="*/ 1948 h 3095"/>
                  <a:gd name="T12" fmla="*/ 1841 w 2251"/>
                  <a:gd name="T13" fmla="*/ 2903 h 3095"/>
                  <a:gd name="T14" fmla="*/ 968 w 2251"/>
                  <a:gd name="T15" fmla="*/ 2647 h 3095"/>
                  <a:gd name="T16" fmla="*/ 912 w 2251"/>
                  <a:gd name="T17" fmla="*/ 2088 h 3095"/>
                  <a:gd name="T18" fmla="*/ 912 w 2251"/>
                  <a:gd name="T19" fmla="*/ 2088 h 3095"/>
                  <a:gd name="T20" fmla="*/ 837 w 2251"/>
                  <a:gd name="T21" fmla="*/ 1720 h 3095"/>
                  <a:gd name="T22" fmla="*/ 590 w 2251"/>
                  <a:gd name="T23" fmla="*/ 1479 h 3095"/>
                  <a:gd name="T24" fmla="*/ 176 w 2251"/>
                  <a:gd name="T25" fmla="*/ 1147 h 3095"/>
                  <a:gd name="T26" fmla="*/ 410 w 2251"/>
                  <a:gd name="T27" fmla="*/ 192 h 3095"/>
                  <a:gd name="T28" fmla="*/ 1283 w 2251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5">
                    <a:moveTo>
                      <a:pt x="1283" y="448"/>
                    </a:moveTo>
                    <a:cubicBezTo>
                      <a:pt x="1370" y="613"/>
                      <a:pt x="1390" y="811"/>
                      <a:pt x="1339" y="1007"/>
                    </a:cubicBezTo>
                    <a:cubicBezTo>
                      <a:pt x="1314" y="1104"/>
                      <a:pt x="1339" y="1238"/>
                      <a:pt x="1407" y="1366"/>
                    </a:cubicBezTo>
                    <a:cubicBezTo>
                      <a:pt x="1477" y="1498"/>
                      <a:pt x="1574" y="1594"/>
                      <a:pt x="1660" y="1616"/>
                    </a:cubicBezTo>
                    <a:cubicBezTo>
                      <a:pt x="1746" y="1637"/>
                      <a:pt x="1825" y="1676"/>
                      <a:pt x="1896" y="1731"/>
                    </a:cubicBezTo>
                    <a:cubicBezTo>
                      <a:pt x="1969" y="1789"/>
                      <a:pt x="2029" y="1862"/>
                      <a:pt x="2075" y="1948"/>
                    </a:cubicBezTo>
                    <a:cubicBezTo>
                      <a:pt x="2251" y="2282"/>
                      <a:pt x="2146" y="2710"/>
                      <a:pt x="1841" y="2903"/>
                    </a:cubicBezTo>
                    <a:cubicBezTo>
                      <a:pt x="1536" y="3095"/>
                      <a:pt x="1144" y="2980"/>
                      <a:pt x="968" y="2647"/>
                    </a:cubicBezTo>
                    <a:cubicBezTo>
                      <a:pt x="879" y="2478"/>
                      <a:pt x="858" y="2274"/>
                      <a:pt x="912" y="2088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4" y="1989"/>
                      <a:pt x="907" y="1851"/>
                      <a:pt x="837" y="1720"/>
                    </a:cubicBezTo>
                    <a:cubicBezTo>
                      <a:pt x="768" y="1589"/>
                      <a:pt x="674" y="1497"/>
                      <a:pt x="590" y="1479"/>
                    </a:cubicBezTo>
                    <a:cubicBezTo>
                      <a:pt x="416" y="1437"/>
                      <a:pt x="265" y="1316"/>
                      <a:pt x="176" y="1147"/>
                    </a:cubicBezTo>
                    <a:cubicBezTo>
                      <a:pt x="0" y="813"/>
                      <a:pt x="105" y="385"/>
                      <a:pt x="410" y="192"/>
                    </a:cubicBezTo>
                    <a:cubicBezTo>
                      <a:pt x="715" y="0"/>
                      <a:pt x="1107" y="114"/>
                      <a:pt x="1283" y="448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2" name="Freeform 71929"/>
              <p:cNvSpPr>
                <a:spLocks/>
              </p:cNvSpPr>
              <p:nvPr/>
            </p:nvSpPr>
            <p:spPr bwMode="auto">
              <a:xfrm>
                <a:off x="1747642" y="1790256"/>
                <a:ext cx="1702027" cy="2264569"/>
              </a:xfrm>
              <a:custGeom>
                <a:avLst/>
                <a:gdLst>
                  <a:gd name="T0" fmla="*/ 1283 w 2251"/>
                  <a:gd name="T1" fmla="*/ 448 h 3095"/>
                  <a:gd name="T2" fmla="*/ 1339 w 2251"/>
                  <a:gd name="T3" fmla="*/ 1007 h 3095"/>
                  <a:gd name="T4" fmla="*/ 1407 w 2251"/>
                  <a:gd name="T5" fmla="*/ 1366 h 3095"/>
                  <a:gd name="T6" fmla="*/ 1660 w 2251"/>
                  <a:gd name="T7" fmla="*/ 1616 h 3095"/>
                  <a:gd name="T8" fmla="*/ 1896 w 2251"/>
                  <a:gd name="T9" fmla="*/ 1731 h 3095"/>
                  <a:gd name="T10" fmla="*/ 2075 w 2251"/>
                  <a:gd name="T11" fmla="*/ 1948 h 3095"/>
                  <a:gd name="T12" fmla="*/ 1841 w 2251"/>
                  <a:gd name="T13" fmla="*/ 2903 h 3095"/>
                  <a:gd name="T14" fmla="*/ 968 w 2251"/>
                  <a:gd name="T15" fmla="*/ 2647 h 3095"/>
                  <a:gd name="T16" fmla="*/ 912 w 2251"/>
                  <a:gd name="T17" fmla="*/ 2088 h 3095"/>
                  <a:gd name="T18" fmla="*/ 912 w 2251"/>
                  <a:gd name="T19" fmla="*/ 2088 h 3095"/>
                  <a:gd name="T20" fmla="*/ 837 w 2251"/>
                  <a:gd name="T21" fmla="*/ 1720 h 3095"/>
                  <a:gd name="T22" fmla="*/ 590 w 2251"/>
                  <a:gd name="T23" fmla="*/ 1479 h 3095"/>
                  <a:gd name="T24" fmla="*/ 176 w 2251"/>
                  <a:gd name="T25" fmla="*/ 1147 h 3095"/>
                  <a:gd name="T26" fmla="*/ 410 w 2251"/>
                  <a:gd name="T27" fmla="*/ 192 h 3095"/>
                  <a:gd name="T28" fmla="*/ 1283 w 2251"/>
                  <a:gd name="T29" fmla="*/ 448 h 30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51" h="3095">
                    <a:moveTo>
                      <a:pt x="1283" y="448"/>
                    </a:moveTo>
                    <a:cubicBezTo>
                      <a:pt x="1370" y="613"/>
                      <a:pt x="1390" y="811"/>
                      <a:pt x="1339" y="1007"/>
                    </a:cubicBezTo>
                    <a:cubicBezTo>
                      <a:pt x="1314" y="1104"/>
                      <a:pt x="1339" y="1238"/>
                      <a:pt x="1407" y="1366"/>
                    </a:cubicBezTo>
                    <a:cubicBezTo>
                      <a:pt x="1477" y="1498"/>
                      <a:pt x="1574" y="1594"/>
                      <a:pt x="1660" y="1616"/>
                    </a:cubicBezTo>
                    <a:cubicBezTo>
                      <a:pt x="1746" y="1637"/>
                      <a:pt x="1825" y="1676"/>
                      <a:pt x="1896" y="1731"/>
                    </a:cubicBezTo>
                    <a:cubicBezTo>
                      <a:pt x="1969" y="1789"/>
                      <a:pt x="2029" y="1862"/>
                      <a:pt x="2075" y="1948"/>
                    </a:cubicBezTo>
                    <a:cubicBezTo>
                      <a:pt x="2251" y="2282"/>
                      <a:pt x="2146" y="2710"/>
                      <a:pt x="1841" y="2903"/>
                    </a:cubicBezTo>
                    <a:cubicBezTo>
                      <a:pt x="1536" y="3095"/>
                      <a:pt x="1144" y="2980"/>
                      <a:pt x="968" y="2647"/>
                    </a:cubicBezTo>
                    <a:cubicBezTo>
                      <a:pt x="879" y="2478"/>
                      <a:pt x="858" y="2274"/>
                      <a:pt x="912" y="2088"/>
                    </a:cubicBezTo>
                    <a:cubicBezTo>
                      <a:pt x="912" y="2088"/>
                      <a:pt x="912" y="2088"/>
                      <a:pt x="912" y="2088"/>
                    </a:cubicBezTo>
                    <a:cubicBezTo>
                      <a:pt x="934" y="1989"/>
                      <a:pt x="907" y="1851"/>
                      <a:pt x="837" y="1720"/>
                    </a:cubicBezTo>
                    <a:cubicBezTo>
                      <a:pt x="768" y="1589"/>
                      <a:pt x="674" y="1497"/>
                      <a:pt x="590" y="1479"/>
                    </a:cubicBezTo>
                    <a:cubicBezTo>
                      <a:pt x="416" y="1437"/>
                      <a:pt x="265" y="1316"/>
                      <a:pt x="176" y="1147"/>
                    </a:cubicBezTo>
                    <a:cubicBezTo>
                      <a:pt x="0" y="813"/>
                      <a:pt x="105" y="385"/>
                      <a:pt x="410" y="192"/>
                    </a:cubicBezTo>
                    <a:cubicBezTo>
                      <a:pt x="715" y="0"/>
                      <a:pt x="1107" y="114"/>
                      <a:pt x="1283" y="448"/>
                    </a:cubicBezTo>
                    <a:close/>
                  </a:path>
                </a:pathLst>
              </a:custGeom>
              <a:gradFill flip="none" rotWithShape="1">
                <a:gsLst>
                  <a:gs pos="30000">
                    <a:srgbClr val="F79646">
                      <a:lumMod val="75000"/>
                    </a:srgbClr>
                  </a:gs>
                  <a:gs pos="71000">
                    <a:srgbClr val="FFC000"/>
                  </a:gs>
                </a:gsLst>
                <a:lin ang="2700000" scaled="1"/>
                <a:tileRect/>
              </a:gradFill>
              <a:ln>
                <a:noFill/>
              </a:ln>
              <a:scene3d>
                <a:camera prst="orthographicFront"/>
                <a:lightRig rig="flat" dir="t"/>
              </a:scene3d>
              <a:sp3d>
                <a:bevelT w="12700" h="12700"/>
              </a:sp3d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3127466" y="1805925"/>
              <a:ext cx="1067510" cy="1067508"/>
              <a:chOff x="6044373" y="1062857"/>
              <a:chExt cx="1113598" cy="1113596"/>
            </a:xfrm>
          </p:grpSpPr>
          <p:sp>
            <p:nvSpPr>
              <p:cNvPr id="274" name="椭圆 273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75" name="椭圆 274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450510" y="2916421"/>
              <a:ext cx="1067510" cy="1067508"/>
              <a:chOff x="6044373" y="1062857"/>
              <a:chExt cx="1113598" cy="1113596"/>
            </a:xfrm>
          </p:grpSpPr>
          <p:sp>
            <p:nvSpPr>
              <p:cNvPr id="277" name="椭圆 276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78" name="椭圆 277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077374" y="4013990"/>
              <a:ext cx="1067510" cy="1067508"/>
              <a:chOff x="6044373" y="1062857"/>
              <a:chExt cx="1113598" cy="1113596"/>
            </a:xfrm>
          </p:grpSpPr>
          <p:sp>
            <p:nvSpPr>
              <p:cNvPr id="280" name="椭圆 279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4978209" y="2914820"/>
              <a:ext cx="1067510" cy="1067508"/>
              <a:chOff x="6044373" y="1062857"/>
              <a:chExt cx="1113598" cy="1113596"/>
            </a:xfrm>
          </p:grpSpPr>
          <p:sp>
            <p:nvSpPr>
              <p:cNvPr id="283" name="椭圆 282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84" name="椭圆 283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4352789" y="4013990"/>
              <a:ext cx="1067510" cy="1067508"/>
              <a:chOff x="6044373" y="1062857"/>
              <a:chExt cx="1113598" cy="1113596"/>
            </a:xfrm>
          </p:grpSpPr>
          <p:sp>
            <p:nvSpPr>
              <p:cNvPr id="286" name="椭圆 285"/>
              <p:cNvSpPr/>
              <p:nvPr/>
            </p:nvSpPr>
            <p:spPr>
              <a:xfrm>
                <a:off x="6044373" y="1062857"/>
                <a:ext cx="1113598" cy="1113596"/>
              </a:xfrm>
              <a:prstGeom prst="ellipse">
                <a:avLst/>
              </a:prstGeom>
              <a:solidFill>
                <a:sysClr val="windowText" lastClr="000000">
                  <a:lumMod val="50000"/>
                  <a:lumOff val="50000"/>
                </a:sys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287" name="椭圆 286"/>
              <p:cNvSpPr/>
              <p:nvPr/>
            </p:nvSpPr>
            <p:spPr>
              <a:xfrm>
                <a:off x="6088752" y="1117485"/>
                <a:ext cx="955651" cy="955649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52000">
                    <a:sysClr val="window" lastClr="FFFFFF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  <a:scene3d>
                <a:camera prst="orthographicFront"/>
                <a:lightRig rig="balanced" dir="t">
                  <a:rot lat="0" lon="0" rev="4800000"/>
                </a:lightRig>
              </a:scene3d>
              <a:sp3d prstMaterial="dkEdge">
                <a:bevelT w="25400" h="12700" prst="hardEdge"/>
                <a:bevelB/>
              </a:sp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288" name="TextBox 287"/>
            <p:cNvSpPr txBox="1"/>
            <p:nvPr/>
          </p:nvSpPr>
          <p:spPr>
            <a:xfrm>
              <a:off x="3127567" y="2108618"/>
              <a:ext cx="3777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方正综艺简体" pitchFamily="65" charset="-122"/>
                  <a:ea typeface="方正综艺简体" pitchFamily="65" charset="-122"/>
                </a:rPr>
                <a:t>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cxnSp>
          <p:nvCxnSpPr>
            <p:cNvPr id="289" name="直接连接符 288"/>
            <p:cNvCxnSpPr/>
            <p:nvPr/>
          </p:nvCxnSpPr>
          <p:spPr>
            <a:xfrm flipH="1">
              <a:off x="3383210" y="2219425"/>
              <a:ext cx="10078" cy="216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sp>
          <p:nvSpPr>
            <p:cNvPr id="290" name="TextBox 289"/>
            <p:cNvSpPr txBox="1"/>
            <p:nvPr/>
          </p:nvSpPr>
          <p:spPr>
            <a:xfrm>
              <a:off x="3379614" y="2060848"/>
              <a:ext cx="87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黑体" pitchFamily="2" charset="-122"/>
                  <a:ea typeface="黑体" pitchFamily="2" charset="-122"/>
                </a:rPr>
                <a:t>文字</a:t>
              </a:r>
              <a:endParaRPr lang="en-US" altLang="zh-CN" sz="14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黑体" pitchFamily="2" charset="-122"/>
                <a:ea typeface="黑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黑体" pitchFamily="2" charset="-122"/>
                  <a:ea typeface="黑体" pitchFamily="2" charset="-122"/>
                </a:rPr>
                <a:t>内容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宋体"/>
                <a:ea typeface="宋体"/>
              </a:endParaRPr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4370753" y="2099559"/>
              <a:ext cx="3777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方正综艺简体" pitchFamily="65" charset="-122"/>
                  <a:ea typeface="方正综艺简体" pitchFamily="65" charset="-122"/>
                </a:rPr>
                <a:t>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292" name="TextBox 291"/>
            <p:cNvSpPr txBox="1"/>
            <p:nvPr/>
          </p:nvSpPr>
          <p:spPr>
            <a:xfrm>
              <a:off x="4652435" y="2041684"/>
              <a:ext cx="87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黑体" pitchFamily="2" charset="-122"/>
                  <a:ea typeface="黑体" pitchFamily="2" charset="-122"/>
                </a:rPr>
                <a:t>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黑体" pitchFamily="2" charset="-122"/>
                  <a:ea typeface="黑体" pitchFamily="2" charset="-122"/>
                </a:rPr>
                <a:t>内容</a:t>
              </a:r>
              <a:endParaRPr lang="en-US" altLang="zh-CN" sz="1400" kern="0" dirty="0" smtClean="0">
                <a:solidFill>
                  <a:sysClr val="windowText" lastClr="000000">
                    <a:lumMod val="50000"/>
                    <a:lumOff val="50000"/>
                  </a:sysClr>
                </a:solidFill>
                <a:latin typeface="黑体" pitchFamily="2" charset="-122"/>
                <a:ea typeface="黑体" pitchFamily="2" charset="-122"/>
              </a:endParaRPr>
            </a:p>
          </p:txBody>
        </p:sp>
        <p:sp>
          <p:nvSpPr>
            <p:cNvPr id="293" name="TextBox 292"/>
            <p:cNvSpPr txBox="1"/>
            <p:nvPr/>
          </p:nvSpPr>
          <p:spPr>
            <a:xfrm>
              <a:off x="4993866" y="3186080"/>
              <a:ext cx="3777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方正综艺简体" pitchFamily="65" charset="-122"/>
                  <a:ea typeface="方正综艺简体" pitchFamily="65" charset="-122"/>
                </a:rPr>
                <a:t>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5275548" y="3121804"/>
              <a:ext cx="87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黑体" pitchFamily="2" charset="-122"/>
                  <a:ea typeface="黑体" pitchFamily="2" charset="-122"/>
                </a:rPr>
                <a:t>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黑体" pitchFamily="2" charset="-122"/>
                  <a:ea typeface="黑体" pitchFamily="2" charset="-122"/>
                </a:rPr>
                <a:t>内容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295" name="TextBox 294"/>
            <p:cNvSpPr txBox="1"/>
            <p:nvPr/>
          </p:nvSpPr>
          <p:spPr>
            <a:xfrm>
              <a:off x="4371194" y="4304200"/>
              <a:ext cx="3777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方正综艺简体" pitchFamily="65" charset="-122"/>
                  <a:ea typeface="方正综艺简体" pitchFamily="65" charset="-122"/>
                </a:rPr>
                <a:t>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296" name="TextBox 295"/>
            <p:cNvSpPr txBox="1"/>
            <p:nvPr/>
          </p:nvSpPr>
          <p:spPr>
            <a:xfrm>
              <a:off x="4633826" y="4273932"/>
              <a:ext cx="87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黑体" pitchFamily="2" charset="-122"/>
                  <a:ea typeface="黑体" pitchFamily="2" charset="-122"/>
                </a:rPr>
                <a:t>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黑体" pitchFamily="2" charset="-122"/>
                  <a:ea typeface="黑体" pitchFamily="2" charset="-122"/>
                </a:rPr>
                <a:t>内容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3102608" y="4291500"/>
              <a:ext cx="3777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方正综艺简体" pitchFamily="65" charset="-122"/>
                  <a:ea typeface="方正综艺简体" pitchFamily="65" charset="-122"/>
                </a:rPr>
                <a:t>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3384290" y="4273932"/>
              <a:ext cx="87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黑体" pitchFamily="2" charset="-122"/>
                  <a:ea typeface="黑体" pitchFamily="2" charset="-122"/>
                </a:rPr>
                <a:t>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黑体" pitchFamily="2" charset="-122"/>
                  <a:ea typeface="黑体" pitchFamily="2" charset="-122"/>
                </a:rPr>
                <a:t>内容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sp>
          <p:nvSpPr>
            <p:cNvPr id="299" name="TextBox 298"/>
            <p:cNvSpPr txBox="1"/>
            <p:nvPr/>
          </p:nvSpPr>
          <p:spPr>
            <a:xfrm>
              <a:off x="2479495" y="3186080"/>
              <a:ext cx="3777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方正综艺简体" pitchFamily="65" charset="-122"/>
                  <a:ea typeface="方正综艺简体" pitchFamily="65" charset="-122"/>
                </a:rPr>
                <a:t>6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综艺简体" pitchFamily="65" charset="-122"/>
                <a:ea typeface="方正综艺简体" pitchFamily="65" charset="-122"/>
              </a:endParaRPr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2761177" y="3121804"/>
              <a:ext cx="8700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黑体" pitchFamily="2" charset="-122"/>
                  <a:ea typeface="黑体" pitchFamily="2" charset="-122"/>
                </a:rPr>
                <a:t>文字</a:t>
              </a:r>
              <a:endPara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kern="0" dirty="0" smtClean="0">
                  <a:solidFill>
                    <a:sysClr val="windowText" lastClr="000000">
                      <a:lumMod val="50000"/>
                      <a:lumOff val="50000"/>
                    </a:sysClr>
                  </a:solidFill>
                  <a:latin typeface="黑体" pitchFamily="2" charset="-122"/>
                  <a:ea typeface="黑体" pitchFamily="2" charset="-122"/>
                </a:rPr>
                <a:t>内容</a:t>
              </a:r>
              <a:endParaRPr kumimoji="0" lang="zh-CN" altLang="en-US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方正大黑简体" pitchFamily="65" charset="-122"/>
                <a:ea typeface="方正大黑简体" pitchFamily="65" charset="-122"/>
              </a:endParaRPr>
            </a:p>
          </p:txBody>
        </p:sp>
        <p:cxnSp>
          <p:nvCxnSpPr>
            <p:cNvPr id="303" name="直接连接符 302"/>
            <p:cNvCxnSpPr/>
            <p:nvPr/>
          </p:nvCxnSpPr>
          <p:spPr>
            <a:xfrm flipH="1">
              <a:off x="4640280" y="2219425"/>
              <a:ext cx="10078" cy="216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304" name="直接连接符 303"/>
            <p:cNvCxnSpPr/>
            <p:nvPr/>
          </p:nvCxnSpPr>
          <p:spPr>
            <a:xfrm flipH="1">
              <a:off x="2772307" y="3270660"/>
              <a:ext cx="10078" cy="216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305" name="直接连接符 304"/>
            <p:cNvCxnSpPr/>
            <p:nvPr/>
          </p:nvCxnSpPr>
          <p:spPr>
            <a:xfrm flipH="1">
              <a:off x="5255858" y="3270660"/>
              <a:ext cx="10078" cy="216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306" name="直接连接符 305"/>
            <p:cNvCxnSpPr/>
            <p:nvPr/>
          </p:nvCxnSpPr>
          <p:spPr>
            <a:xfrm flipH="1">
              <a:off x="3369536" y="4383555"/>
              <a:ext cx="10078" cy="216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307" name="直接连接符 306"/>
            <p:cNvCxnSpPr/>
            <p:nvPr/>
          </p:nvCxnSpPr>
          <p:spPr>
            <a:xfrm flipH="1">
              <a:off x="4633566" y="4383555"/>
              <a:ext cx="10078" cy="21600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259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User</cp:lastModifiedBy>
  <cp:revision>162</cp:revision>
  <dcterms:created xsi:type="dcterms:W3CDTF">2012-12-20T06:04:47Z</dcterms:created>
  <dcterms:modified xsi:type="dcterms:W3CDTF">2014-06-12T09:09:37Z</dcterms:modified>
</cp:coreProperties>
</file>