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/>
          <p:cNvGrpSpPr/>
          <p:nvPr/>
        </p:nvGrpSpPr>
        <p:grpSpPr>
          <a:xfrm>
            <a:off x="2471007" y="5302918"/>
            <a:ext cx="4333241" cy="346795"/>
            <a:chOff x="2471007" y="5517232"/>
            <a:chExt cx="4333241" cy="346795"/>
          </a:xfrm>
        </p:grpSpPr>
        <p:sp>
          <p:nvSpPr>
            <p:cNvPr id="146" name="椭圆 145"/>
            <p:cNvSpPr/>
            <p:nvPr/>
          </p:nvSpPr>
          <p:spPr>
            <a:xfrm>
              <a:off x="2471007" y="5517232"/>
              <a:ext cx="1352307" cy="222623"/>
            </a:xfrm>
            <a:prstGeom prst="ellipse">
              <a:avLst/>
            </a:prstGeom>
            <a:gradFill>
              <a:gsLst>
                <a:gs pos="98000">
                  <a:srgbClr val="FFFFFF">
                    <a:alpha val="4000"/>
                  </a:srgbClr>
                </a:gs>
                <a:gs pos="0">
                  <a:srgbClr val="FFFFFF">
                    <a:lumMod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5451941" y="5517232"/>
              <a:ext cx="1352307" cy="222623"/>
            </a:xfrm>
            <a:prstGeom prst="ellipse">
              <a:avLst/>
            </a:prstGeom>
            <a:gradFill>
              <a:gsLst>
                <a:gs pos="98000">
                  <a:srgbClr val="FFFFFF">
                    <a:alpha val="4000"/>
                  </a:srgbClr>
                </a:gs>
                <a:gs pos="0">
                  <a:srgbClr val="FFFFFF">
                    <a:lumMod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4044118" y="5517232"/>
              <a:ext cx="1352307" cy="222623"/>
            </a:xfrm>
            <a:prstGeom prst="ellipse">
              <a:avLst/>
            </a:prstGeom>
            <a:gradFill>
              <a:gsLst>
                <a:gs pos="98000">
                  <a:srgbClr val="FFFFFF">
                    <a:alpha val="4000"/>
                  </a:srgbClr>
                </a:gs>
                <a:gs pos="0">
                  <a:srgbClr val="FFFFFF">
                    <a:lumMod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3307943" y="5641404"/>
              <a:ext cx="1352307" cy="222623"/>
            </a:xfrm>
            <a:prstGeom prst="ellipse">
              <a:avLst/>
            </a:prstGeom>
            <a:gradFill>
              <a:gsLst>
                <a:gs pos="98000">
                  <a:srgbClr val="FFFFFF">
                    <a:alpha val="4000"/>
                  </a:srgbClr>
                </a:gs>
                <a:gs pos="0">
                  <a:srgbClr val="FFFFFF">
                    <a:lumMod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4583051" y="5641404"/>
              <a:ext cx="1352307" cy="222623"/>
            </a:xfrm>
            <a:prstGeom prst="ellipse">
              <a:avLst/>
            </a:prstGeom>
            <a:gradFill>
              <a:gsLst>
                <a:gs pos="98000">
                  <a:srgbClr val="FFFFFF">
                    <a:alpha val="4000"/>
                  </a:srgbClr>
                </a:gs>
                <a:gs pos="0">
                  <a:srgbClr val="FFFFFF">
                    <a:lumMod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3642699" y="2525803"/>
            <a:ext cx="1864488" cy="1858913"/>
            <a:chOff x="3852703" y="2704672"/>
            <a:chExt cx="1444479" cy="1440160"/>
          </a:xfrm>
        </p:grpSpPr>
        <p:sp>
          <p:nvSpPr>
            <p:cNvPr id="152" name="椭圆 151"/>
            <p:cNvSpPr/>
            <p:nvPr/>
          </p:nvSpPr>
          <p:spPr>
            <a:xfrm rot="1252953">
              <a:off x="3852703" y="2704672"/>
              <a:ext cx="1440160" cy="1440160"/>
            </a:xfrm>
            <a:prstGeom prst="ellipse">
              <a:avLst/>
            </a:prstGeom>
            <a:solidFill>
              <a:srgbClr val="2A79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3" name="椭圆 3"/>
            <p:cNvSpPr/>
            <p:nvPr/>
          </p:nvSpPr>
          <p:spPr>
            <a:xfrm>
              <a:off x="3857022" y="2706962"/>
              <a:ext cx="1440160" cy="113843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79FF">
                    <a:lumMod val="40000"/>
                    <a:lumOff val="6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4139952" y="2748803"/>
              <a:ext cx="864096" cy="489570"/>
            </a:xfrm>
            <a:prstGeom prst="ellipse">
              <a:avLst/>
            </a:prstGeom>
            <a:gradFill>
              <a:gsLst>
                <a:gs pos="0">
                  <a:srgbClr val="2A79FF">
                    <a:lumMod val="20000"/>
                    <a:lumOff val="80000"/>
                    <a:alpha val="4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992632" y="3257434"/>
              <a:ext cx="1224136" cy="357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插入文本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743468" y="1412776"/>
            <a:ext cx="876287" cy="860612"/>
            <a:chOff x="4743468" y="1382270"/>
            <a:chExt cx="876287" cy="860612"/>
          </a:xfrm>
        </p:grpSpPr>
        <p:sp>
          <p:nvSpPr>
            <p:cNvPr id="157" name="椭圆 156"/>
            <p:cNvSpPr/>
            <p:nvPr/>
          </p:nvSpPr>
          <p:spPr>
            <a:xfrm rot="1252953">
              <a:off x="4760853" y="1383980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8" name="椭圆 3"/>
            <p:cNvSpPr/>
            <p:nvPr/>
          </p:nvSpPr>
          <p:spPr>
            <a:xfrm>
              <a:off x="4743468" y="1382270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>
              <a:off x="4903386" y="1436419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4953320" y="1630825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709373" y="2315217"/>
            <a:ext cx="876287" cy="860612"/>
            <a:chOff x="5709373" y="2284711"/>
            <a:chExt cx="876287" cy="860612"/>
          </a:xfrm>
        </p:grpSpPr>
        <p:sp>
          <p:nvSpPr>
            <p:cNvPr id="162" name="椭圆 161"/>
            <p:cNvSpPr/>
            <p:nvPr/>
          </p:nvSpPr>
          <p:spPr>
            <a:xfrm rot="1252953">
              <a:off x="5726758" y="2286421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3" name="椭圆 3"/>
            <p:cNvSpPr/>
            <p:nvPr/>
          </p:nvSpPr>
          <p:spPr>
            <a:xfrm>
              <a:off x="5709373" y="2284711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5869291" y="2338860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919225" y="2533266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2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5752182" y="3582962"/>
            <a:ext cx="876287" cy="860612"/>
            <a:chOff x="5752182" y="3552456"/>
            <a:chExt cx="876287" cy="860612"/>
          </a:xfrm>
        </p:grpSpPr>
        <p:sp>
          <p:nvSpPr>
            <p:cNvPr id="167" name="椭圆 166"/>
            <p:cNvSpPr/>
            <p:nvPr/>
          </p:nvSpPr>
          <p:spPr>
            <a:xfrm rot="1252953">
              <a:off x="5769567" y="3554166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8" name="椭圆 3"/>
            <p:cNvSpPr/>
            <p:nvPr/>
          </p:nvSpPr>
          <p:spPr>
            <a:xfrm>
              <a:off x="5752182" y="3552456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5912100" y="3606605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5962034" y="3801011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3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3491253" y="4628865"/>
            <a:ext cx="876287" cy="860612"/>
            <a:chOff x="3491253" y="4598359"/>
            <a:chExt cx="876287" cy="860612"/>
          </a:xfrm>
        </p:grpSpPr>
        <p:sp>
          <p:nvSpPr>
            <p:cNvPr id="172" name="椭圆 171"/>
            <p:cNvSpPr/>
            <p:nvPr/>
          </p:nvSpPr>
          <p:spPr>
            <a:xfrm rot="1252953">
              <a:off x="3508638" y="4600069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3" name="椭圆 3"/>
            <p:cNvSpPr/>
            <p:nvPr/>
          </p:nvSpPr>
          <p:spPr>
            <a:xfrm>
              <a:off x="3491253" y="4598359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>
              <a:off x="3651171" y="4652508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3701105" y="4846914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5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764547" y="4575151"/>
            <a:ext cx="876287" cy="860612"/>
            <a:chOff x="4764547" y="4544645"/>
            <a:chExt cx="876287" cy="860612"/>
          </a:xfrm>
        </p:grpSpPr>
        <p:sp>
          <p:nvSpPr>
            <p:cNvPr id="177" name="椭圆 176"/>
            <p:cNvSpPr/>
            <p:nvPr/>
          </p:nvSpPr>
          <p:spPr>
            <a:xfrm rot="1252953">
              <a:off x="4781932" y="4546355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8" name="椭圆 3"/>
            <p:cNvSpPr/>
            <p:nvPr/>
          </p:nvSpPr>
          <p:spPr>
            <a:xfrm>
              <a:off x="4764547" y="4544645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4924465" y="4598794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4974399" y="4793200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4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2546855" y="2408535"/>
            <a:ext cx="876287" cy="860612"/>
            <a:chOff x="2546855" y="2378029"/>
            <a:chExt cx="876287" cy="860612"/>
          </a:xfrm>
        </p:grpSpPr>
        <p:sp>
          <p:nvSpPr>
            <p:cNvPr id="182" name="椭圆 181"/>
            <p:cNvSpPr/>
            <p:nvPr/>
          </p:nvSpPr>
          <p:spPr>
            <a:xfrm rot="1252953">
              <a:off x="2564240" y="2379739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3" name="椭圆 3"/>
            <p:cNvSpPr/>
            <p:nvPr/>
          </p:nvSpPr>
          <p:spPr>
            <a:xfrm>
              <a:off x="2546855" y="2378029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2706773" y="2432178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2756707" y="2626584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7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415428" y="1438747"/>
            <a:ext cx="876287" cy="860612"/>
            <a:chOff x="3415428" y="1408241"/>
            <a:chExt cx="876287" cy="860612"/>
          </a:xfrm>
        </p:grpSpPr>
        <p:sp>
          <p:nvSpPr>
            <p:cNvPr id="187" name="椭圆 186"/>
            <p:cNvSpPr/>
            <p:nvPr/>
          </p:nvSpPr>
          <p:spPr>
            <a:xfrm rot="1252953">
              <a:off x="3432813" y="1409951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8" name="椭圆 3"/>
            <p:cNvSpPr/>
            <p:nvPr/>
          </p:nvSpPr>
          <p:spPr>
            <a:xfrm>
              <a:off x="3415428" y="1408241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9" name="椭圆 188"/>
            <p:cNvSpPr/>
            <p:nvPr/>
          </p:nvSpPr>
          <p:spPr>
            <a:xfrm>
              <a:off x="3575346" y="1462390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3625280" y="1656796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8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2542136" y="3650199"/>
            <a:ext cx="876287" cy="860612"/>
            <a:chOff x="2542136" y="3619693"/>
            <a:chExt cx="876287" cy="860612"/>
          </a:xfrm>
        </p:grpSpPr>
        <p:sp>
          <p:nvSpPr>
            <p:cNvPr id="192" name="椭圆 191"/>
            <p:cNvSpPr/>
            <p:nvPr/>
          </p:nvSpPr>
          <p:spPr>
            <a:xfrm rot="1252953">
              <a:off x="2559521" y="3621403"/>
              <a:ext cx="858902" cy="858902"/>
            </a:xfrm>
            <a:prstGeom prst="ellipse">
              <a:avLst/>
            </a:prstGeom>
            <a:solidFill>
              <a:srgbClr val="D5D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3" name="椭圆 3"/>
            <p:cNvSpPr/>
            <p:nvPr/>
          </p:nvSpPr>
          <p:spPr>
            <a:xfrm>
              <a:off x="2542136" y="3619693"/>
              <a:ext cx="858902" cy="678956"/>
            </a:xfrm>
            <a:custGeom>
              <a:avLst/>
              <a:gdLst/>
              <a:ahLst/>
              <a:cxnLst/>
              <a:rect l="l" t="t" r="r" b="b"/>
              <a:pathLst>
                <a:path w="1440160" h="1138436">
                  <a:moveTo>
                    <a:pt x="720080" y="0"/>
                  </a:moveTo>
                  <a:cubicBezTo>
                    <a:pt x="1117769" y="0"/>
                    <a:pt x="1440160" y="322391"/>
                    <a:pt x="1440160" y="720080"/>
                  </a:cubicBezTo>
                  <a:lnTo>
                    <a:pt x="1436513" y="792305"/>
                  </a:lnTo>
                  <a:cubicBezTo>
                    <a:pt x="1274763" y="1003324"/>
                    <a:pt x="1013858" y="1138436"/>
                    <a:pt x="720080" y="1138436"/>
                  </a:cubicBezTo>
                  <a:cubicBezTo>
                    <a:pt x="426303" y="1138436"/>
                    <a:pt x="165397" y="1003324"/>
                    <a:pt x="3647" y="792305"/>
                  </a:cubicBezTo>
                  <a:cubicBezTo>
                    <a:pt x="1212" y="768556"/>
                    <a:pt x="0" y="744459"/>
                    <a:pt x="0" y="720080"/>
                  </a:cubicBezTo>
                  <a:cubicBezTo>
                    <a:pt x="0" y="322391"/>
                    <a:pt x="322391" y="0"/>
                    <a:pt x="720080" y="0"/>
                  </a:cubicBezTo>
                  <a:close/>
                </a:path>
              </a:pathLst>
            </a:custGeom>
            <a:gradFill flip="none" rotWithShape="1">
              <a:gsLst>
                <a:gs pos="90000">
                  <a:srgbClr val="FFFFFF">
                    <a:alpha val="7000"/>
                  </a:srgbClr>
                </a:gs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2702054" y="3673842"/>
              <a:ext cx="581256" cy="32653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2751988" y="3868248"/>
              <a:ext cx="4723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6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</a:endParaRPr>
            </a:p>
          </p:txBody>
        </p:sp>
      </p:grpSp>
      <p:cxnSp>
        <p:nvCxnSpPr>
          <p:cNvPr id="196" name="直接连接符 195"/>
          <p:cNvCxnSpPr/>
          <p:nvPr/>
        </p:nvCxnSpPr>
        <p:spPr>
          <a:xfrm>
            <a:off x="5601888" y="1774526"/>
            <a:ext cx="3290592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197" name="直接连接符 196"/>
          <p:cNvCxnSpPr/>
          <p:nvPr/>
        </p:nvCxnSpPr>
        <p:spPr>
          <a:xfrm>
            <a:off x="6568275" y="2754013"/>
            <a:ext cx="2324205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198" name="直接连接符 197"/>
          <p:cNvCxnSpPr/>
          <p:nvPr/>
        </p:nvCxnSpPr>
        <p:spPr>
          <a:xfrm>
            <a:off x="6611084" y="4016183"/>
            <a:ext cx="2281396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199" name="直接连接符 198"/>
          <p:cNvCxnSpPr/>
          <p:nvPr/>
        </p:nvCxnSpPr>
        <p:spPr>
          <a:xfrm>
            <a:off x="5644697" y="5060026"/>
            <a:ext cx="3247783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200" name="直接连接符 199"/>
          <p:cNvCxnSpPr/>
          <p:nvPr/>
        </p:nvCxnSpPr>
        <p:spPr>
          <a:xfrm flipH="1">
            <a:off x="251520" y="1774526"/>
            <a:ext cx="3146576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201" name="直接连接符 200"/>
          <p:cNvCxnSpPr/>
          <p:nvPr/>
        </p:nvCxnSpPr>
        <p:spPr>
          <a:xfrm flipH="1">
            <a:off x="251520" y="2754013"/>
            <a:ext cx="2290617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202" name="直接连接符 201"/>
          <p:cNvCxnSpPr/>
          <p:nvPr/>
        </p:nvCxnSpPr>
        <p:spPr>
          <a:xfrm flipH="1">
            <a:off x="251520" y="4016183"/>
            <a:ext cx="2290616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203" name="直接连接符 202"/>
          <p:cNvCxnSpPr/>
          <p:nvPr/>
        </p:nvCxnSpPr>
        <p:spPr>
          <a:xfrm flipH="1">
            <a:off x="251520" y="5060026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A6A6A6">
                <a:lumMod val="75000"/>
              </a:srgbClr>
            </a:solidFill>
            <a:prstDash val="sysDash"/>
            <a:headEnd type="none"/>
            <a:tailEnd type="none"/>
          </a:ln>
          <a:effectLst/>
        </p:spPr>
      </p:cxnSp>
      <p:sp>
        <p:nvSpPr>
          <p:cNvPr id="204" name="TextBox 203"/>
          <p:cNvSpPr txBox="1"/>
          <p:nvPr/>
        </p:nvSpPr>
        <p:spPr>
          <a:xfrm>
            <a:off x="6535637" y="1702518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6535637" y="2710630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6535637" y="3934766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535637" y="4942878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05914" y="1702518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5914" y="2710630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05914" y="3934766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205914" y="4942878"/>
            <a:ext cx="2500859" cy="7200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第一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模板网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-WWW.1PPT.COM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213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159</cp:revision>
  <dcterms:created xsi:type="dcterms:W3CDTF">2012-12-20T06:04:47Z</dcterms:created>
  <dcterms:modified xsi:type="dcterms:W3CDTF">2014-06-12T07:21:18Z</dcterms:modified>
</cp:coreProperties>
</file>