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1308724" y="1466465"/>
            <a:ext cx="6671655" cy="4423616"/>
            <a:chOff x="1371798" y="1797173"/>
            <a:chExt cx="6284912" cy="4167187"/>
          </a:xfrm>
          <a:gradFill>
            <a:gsLst>
              <a:gs pos="92000">
                <a:sysClr val="windowText" lastClr="000000">
                  <a:lumMod val="75000"/>
                  <a:lumOff val="25000"/>
                </a:sysClr>
              </a:gs>
              <a:gs pos="11000">
                <a:sysClr val="window" lastClr="FFFFFF">
                  <a:lumMod val="75000"/>
                </a:sysClr>
              </a:gs>
            </a:gsLst>
            <a:lin ang="15600000" scaled="0"/>
          </a:gradFill>
        </p:grpSpPr>
        <p:sp>
          <p:nvSpPr>
            <p:cNvPr id="86" name="Freeform 6"/>
            <p:cNvSpPr>
              <a:spLocks/>
            </p:cNvSpPr>
            <p:nvPr/>
          </p:nvSpPr>
          <p:spPr bwMode="auto">
            <a:xfrm>
              <a:off x="1371798" y="2892548"/>
              <a:ext cx="1425575" cy="3071812"/>
            </a:xfrm>
            <a:custGeom>
              <a:avLst/>
              <a:gdLst>
                <a:gd name="T0" fmla="*/ 0 w 898"/>
                <a:gd name="T1" fmla="*/ 76 h 1935"/>
                <a:gd name="T2" fmla="*/ 211 w 898"/>
                <a:gd name="T3" fmla="*/ 1935 h 1935"/>
                <a:gd name="T4" fmla="*/ 898 w 898"/>
                <a:gd name="T5" fmla="*/ 1857 h 1935"/>
                <a:gd name="T6" fmla="*/ 690 w 898"/>
                <a:gd name="T7" fmla="*/ 0 h 1935"/>
                <a:gd name="T8" fmla="*/ 589 w 898"/>
                <a:gd name="T9" fmla="*/ 10 h 1935"/>
                <a:gd name="T10" fmla="*/ 636 w 898"/>
                <a:gd name="T11" fmla="*/ 444 h 1935"/>
                <a:gd name="T12" fmla="*/ 402 w 898"/>
                <a:gd name="T13" fmla="*/ 470 h 1935"/>
                <a:gd name="T14" fmla="*/ 352 w 898"/>
                <a:gd name="T15" fmla="*/ 38 h 1935"/>
                <a:gd name="T16" fmla="*/ 0 w 898"/>
                <a:gd name="T17" fmla="*/ 76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8" h="1935">
                  <a:moveTo>
                    <a:pt x="0" y="76"/>
                  </a:moveTo>
                  <a:lnTo>
                    <a:pt x="211" y="1935"/>
                  </a:lnTo>
                  <a:lnTo>
                    <a:pt x="898" y="1857"/>
                  </a:lnTo>
                  <a:lnTo>
                    <a:pt x="690" y="0"/>
                  </a:lnTo>
                  <a:lnTo>
                    <a:pt x="589" y="10"/>
                  </a:lnTo>
                  <a:lnTo>
                    <a:pt x="636" y="444"/>
                  </a:lnTo>
                  <a:lnTo>
                    <a:pt x="402" y="470"/>
                  </a:lnTo>
                  <a:lnTo>
                    <a:pt x="352" y="38"/>
                  </a:lnTo>
                  <a:lnTo>
                    <a:pt x="0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gradFill>
                  <a:gsLst>
                    <a:gs pos="19000">
                      <a:srgbClr val="007382"/>
                    </a:gs>
                    <a:gs pos="49000">
                      <a:srgbClr val="F55591"/>
                    </a:gs>
                  </a:gsLst>
                  <a:lin ang="132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1514673" y="2251198"/>
              <a:ext cx="792162" cy="739775"/>
            </a:xfrm>
            <a:custGeom>
              <a:avLst/>
              <a:gdLst>
                <a:gd name="T0" fmla="*/ 191 w 211"/>
                <a:gd name="T1" fmla="*/ 0 h 197"/>
                <a:gd name="T2" fmla="*/ 211 w 211"/>
                <a:gd name="T3" fmla="*/ 175 h 197"/>
                <a:gd name="T4" fmla="*/ 111 w 211"/>
                <a:gd name="T5" fmla="*/ 187 h 197"/>
                <a:gd name="T6" fmla="*/ 106 w 211"/>
                <a:gd name="T7" fmla="*/ 134 h 197"/>
                <a:gd name="T8" fmla="*/ 9 w 211"/>
                <a:gd name="T9" fmla="*/ 197 h 197"/>
                <a:gd name="T10" fmla="*/ 0 w 211"/>
                <a:gd name="T11" fmla="*/ 117 h 197"/>
                <a:gd name="T12" fmla="*/ 110 w 211"/>
                <a:gd name="T13" fmla="*/ 9 h 197"/>
                <a:gd name="T14" fmla="*/ 191 w 211"/>
                <a:gd name="T15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197">
                  <a:moveTo>
                    <a:pt x="191" y="0"/>
                  </a:moveTo>
                  <a:cubicBezTo>
                    <a:pt x="211" y="175"/>
                    <a:pt x="211" y="175"/>
                    <a:pt x="211" y="175"/>
                  </a:cubicBezTo>
                  <a:cubicBezTo>
                    <a:pt x="111" y="187"/>
                    <a:pt x="111" y="187"/>
                    <a:pt x="111" y="18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78" y="163"/>
                    <a:pt x="46" y="181"/>
                    <a:pt x="9" y="19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54" y="92"/>
                    <a:pt x="90" y="65"/>
                    <a:pt x="110" y="9"/>
                  </a:cubicBez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8"/>
            <p:cNvSpPr>
              <a:spLocks/>
            </p:cNvSpPr>
            <p:nvPr/>
          </p:nvSpPr>
          <p:spPr bwMode="auto">
            <a:xfrm>
              <a:off x="2646560" y="2532185"/>
              <a:ext cx="1268412" cy="3060700"/>
            </a:xfrm>
            <a:custGeom>
              <a:avLst/>
              <a:gdLst>
                <a:gd name="T0" fmla="*/ 338 w 338"/>
                <a:gd name="T1" fmla="*/ 207 h 816"/>
                <a:gd name="T2" fmla="*/ 294 w 338"/>
                <a:gd name="T3" fmla="*/ 816 h 816"/>
                <a:gd name="T4" fmla="*/ 0 w 338"/>
                <a:gd name="T5" fmla="*/ 795 h 816"/>
                <a:gd name="T6" fmla="*/ 57 w 338"/>
                <a:gd name="T7" fmla="*/ 0 h 816"/>
                <a:gd name="T8" fmla="*/ 198 w 338"/>
                <a:gd name="T9" fmla="*/ 10 h 816"/>
                <a:gd name="T10" fmla="*/ 44 w 338"/>
                <a:gd name="T11" fmla="*/ 185 h 816"/>
                <a:gd name="T12" fmla="*/ 338 w 338"/>
                <a:gd name="T13" fmla="*/ 207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816">
                  <a:moveTo>
                    <a:pt x="338" y="207"/>
                  </a:moveTo>
                  <a:cubicBezTo>
                    <a:pt x="294" y="816"/>
                    <a:pt x="294" y="816"/>
                    <a:pt x="294" y="816"/>
                  </a:cubicBezTo>
                  <a:cubicBezTo>
                    <a:pt x="0" y="795"/>
                    <a:pt x="0" y="795"/>
                    <a:pt x="0" y="79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04" y="4"/>
                    <a:pt x="151" y="7"/>
                    <a:pt x="198" y="10"/>
                  </a:cubicBezTo>
                  <a:cubicBezTo>
                    <a:pt x="141" y="49"/>
                    <a:pt x="61" y="93"/>
                    <a:pt x="44" y="185"/>
                  </a:cubicBezTo>
                  <a:lnTo>
                    <a:pt x="338" y="2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9"/>
            <p:cNvSpPr>
              <a:spLocks/>
            </p:cNvSpPr>
            <p:nvPr/>
          </p:nvSpPr>
          <p:spPr bwMode="auto">
            <a:xfrm>
              <a:off x="3367285" y="2603623"/>
              <a:ext cx="600075" cy="401637"/>
            </a:xfrm>
            <a:custGeom>
              <a:avLst/>
              <a:gdLst>
                <a:gd name="T0" fmla="*/ 160 w 160"/>
                <a:gd name="T1" fmla="*/ 3 h 107"/>
                <a:gd name="T2" fmla="*/ 152 w 160"/>
                <a:gd name="T3" fmla="*/ 107 h 107"/>
                <a:gd name="T4" fmla="*/ 0 w 160"/>
                <a:gd name="T5" fmla="*/ 96 h 107"/>
                <a:gd name="T6" fmla="*/ 131 w 160"/>
                <a:gd name="T7" fmla="*/ 0 h 107"/>
                <a:gd name="T8" fmla="*/ 160 w 160"/>
                <a:gd name="T9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07">
                  <a:moveTo>
                    <a:pt x="160" y="3"/>
                  </a:moveTo>
                  <a:cubicBezTo>
                    <a:pt x="152" y="107"/>
                    <a:pt x="152" y="107"/>
                    <a:pt x="152" y="10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0" y="65"/>
                    <a:pt x="95" y="41"/>
                    <a:pt x="131" y="0"/>
                  </a:cubicBezTo>
                  <a:lnTo>
                    <a:pt x="16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10"/>
            <p:cNvSpPr>
              <a:spLocks/>
            </p:cNvSpPr>
            <p:nvPr/>
          </p:nvSpPr>
          <p:spPr bwMode="auto">
            <a:xfrm>
              <a:off x="2902148" y="1887660"/>
              <a:ext cx="1230312" cy="715962"/>
            </a:xfrm>
            <a:custGeom>
              <a:avLst/>
              <a:gdLst>
                <a:gd name="T0" fmla="*/ 99 w 328"/>
                <a:gd name="T1" fmla="*/ 124 h 191"/>
                <a:gd name="T2" fmla="*/ 0 w 328"/>
                <a:gd name="T3" fmla="*/ 108 h 191"/>
                <a:gd name="T4" fmla="*/ 159 w 328"/>
                <a:gd name="T5" fmla="*/ 5 h 191"/>
                <a:gd name="T6" fmla="*/ 255 w 328"/>
                <a:gd name="T7" fmla="*/ 191 h 191"/>
                <a:gd name="T8" fmla="*/ 130 w 328"/>
                <a:gd name="T9" fmla="*/ 182 h 191"/>
                <a:gd name="T10" fmla="*/ 173 w 328"/>
                <a:gd name="T11" fmla="*/ 83 h 191"/>
                <a:gd name="T12" fmla="*/ 99 w 328"/>
                <a:gd name="T13" fmla="*/ 12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191">
                  <a:moveTo>
                    <a:pt x="99" y="124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24" y="0"/>
                    <a:pt x="97" y="3"/>
                    <a:pt x="159" y="5"/>
                  </a:cubicBezTo>
                  <a:cubicBezTo>
                    <a:pt x="273" y="9"/>
                    <a:pt x="328" y="110"/>
                    <a:pt x="255" y="191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62" y="164"/>
                    <a:pt x="215" y="119"/>
                    <a:pt x="173" y="83"/>
                  </a:cubicBezTo>
                  <a:cubicBezTo>
                    <a:pt x="153" y="65"/>
                    <a:pt x="106" y="66"/>
                    <a:pt x="99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Freeform 11"/>
            <p:cNvSpPr>
              <a:spLocks/>
            </p:cNvSpPr>
            <p:nvPr/>
          </p:nvSpPr>
          <p:spPr bwMode="auto">
            <a:xfrm>
              <a:off x="3868935" y="2771898"/>
              <a:ext cx="1316037" cy="3057525"/>
            </a:xfrm>
            <a:custGeom>
              <a:avLst/>
              <a:gdLst>
                <a:gd name="T0" fmla="*/ 175 w 351"/>
                <a:gd name="T1" fmla="*/ 9 h 815"/>
                <a:gd name="T2" fmla="*/ 57 w 351"/>
                <a:gd name="T3" fmla="*/ 0 h 815"/>
                <a:gd name="T4" fmla="*/ 0 w 351"/>
                <a:gd name="T5" fmla="*/ 793 h 815"/>
                <a:gd name="T6" fmla="*/ 294 w 351"/>
                <a:gd name="T7" fmla="*/ 815 h 815"/>
                <a:gd name="T8" fmla="*/ 351 w 351"/>
                <a:gd name="T9" fmla="*/ 21 h 815"/>
                <a:gd name="T10" fmla="*/ 314 w 351"/>
                <a:gd name="T11" fmla="*/ 19 h 815"/>
                <a:gd name="T12" fmla="*/ 346 w 351"/>
                <a:gd name="T13" fmla="*/ 93 h 815"/>
                <a:gd name="T14" fmla="*/ 187 w 351"/>
                <a:gd name="T15" fmla="*/ 202 h 815"/>
                <a:gd name="T16" fmla="*/ 51 w 351"/>
                <a:gd name="T17" fmla="*/ 92 h 815"/>
                <a:gd name="T18" fmla="*/ 151 w 351"/>
                <a:gd name="T19" fmla="*/ 86 h 815"/>
                <a:gd name="T20" fmla="*/ 246 w 351"/>
                <a:gd name="T21" fmla="*/ 94 h 815"/>
                <a:gd name="T22" fmla="*/ 171 w 351"/>
                <a:gd name="T23" fmla="*/ 39 h 815"/>
                <a:gd name="T24" fmla="*/ 175 w 351"/>
                <a:gd name="T25" fmla="*/ 9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1" h="815">
                  <a:moveTo>
                    <a:pt x="175" y="9"/>
                  </a:moveTo>
                  <a:cubicBezTo>
                    <a:pt x="136" y="6"/>
                    <a:pt x="97" y="3"/>
                    <a:pt x="57" y="0"/>
                  </a:cubicBezTo>
                  <a:cubicBezTo>
                    <a:pt x="38" y="265"/>
                    <a:pt x="19" y="529"/>
                    <a:pt x="0" y="793"/>
                  </a:cubicBezTo>
                  <a:cubicBezTo>
                    <a:pt x="98" y="801"/>
                    <a:pt x="196" y="808"/>
                    <a:pt x="294" y="815"/>
                  </a:cubicBezTo>
                  <a:cubicBezTo>
                    <a:pt x="313" y="550"/>
                    <a:pt x="332" y="286"/>
                    <a:pt x="351" y="21"/>
                  </a:cubicBezTo>
                  <a:cubicBezTo>
                    <a:pt x="338" y="20"/>
                    <a:pt x="326" y="20"/>
                    <a:pt x="314" y="19"/>
                  </a:cubicBezTo>
                  <a:cubicBezTo>
                    <a:pt x="338" y="37"/>
                    <a:pt x="348" y="61"/>
                    <a:pt x="346" y="93"/>
                  </a:cubicBezTo>
                  <a:cubicBezTo>
                    <a:pt x="340" y="168"/>
                    <a:pt x="274" y="213"/>
                    <a:pt x="187" y="202"/>
                  </a:cubicBezTo>
                  <a:cubicBezTo>
                    <a:pt x="113" y="193"/>
                    <a:pt x="71" y="171"/>
                    <a:pt x="51" y="92"/>
                  </a:cubicBezTo>
                  <a:cubicBezTo>
                    <a:pt x="151" y="86"/>
                    <a:pt x="151" y="86"/>
                    <a:pt x="151" y="86"/>
                  </a:cubicBezTo>
                  <a:cubicBezTo>
                    <a:pt x="159" y="170"/>
                    <a:pt x="243" y="148"/>
                    <a:pt x="246" y="94"/>
                  </a:cubicBezTo>
                  <a:cubicBezTo>
                    <a:pt x="248" y="54"/>
                    <a:pt x="227" y="25"/>
                    <a:pt x="171" y="39"/>
                  </a:cubicBezTo>
                  <a:cubicBezTo>
                    <a:pt x="172" y="29"/>
                    <a:pt x="174" y="19"/>
                    <a:pt x="175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12"/>
            <p:cNvSpPr>
              <a:spLocks/>
            </p:cNvSpPr>
            <p:nvPr/>
          </p:nvSpPr>
          <p:spPr bwMode="auto">
            <a:xfrm>
              <a:off x="4132460" y="2132135"/>
              <a:ext cx="1139825" cy="711200"/>
            </a:xfrm>
            <a:custGeom>
              <a:avLst/>
              <a:gdLst>
                <a:gd name="T0" fmla="*/ 91 w 304"/>
                <a:gd name="T1" fmla="*/ 109 h 190"/>
                <a:gd name="T2" fmla="*/ 0 w 304"/>
                <a:gd name="T3" fmla="*/ 86 h 190"/>
                <a:gd name="T4" fmla="*/ 152 w 304"/>
                <a:gd name="T5" fmla="*/ 4 h 190"/>
                <a:gd name="T6" fmla="*/ 214 w 304"/>
                <a:gd name="T7" fmla="*/ 175 h 190"/>
                <a:gd name="T8" fmla="*/ 244 w 304"/>
                <a:gd name="T9" fmla="*/ 190 h 190"/>
                <a:gd name="T10" fmla="*/ 105 w 304"/>
                <a:gd name="T11" fmla="*/ 180 h 190"/>
                <a:gd name="T12" fmla="*/ 111 w 304"/>
                <a:gd name="T13" fmla="*/ 140 h 190"/>
                <a:gd name="T14" fmla="*/ 164 w 304"/>
                <a:gd name="T15" fmla="*/ 79 h 190"/>
                <a:gd name="T16" fmla="*/ 91 w 304"/>
                <a:gd name="T17" fmla="*/ 10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4" h="190">
                  <a:moveTo>
                    <a:pt x="91" y="109"/>
                  </a:moveTo>
                  <a:cubicBezTo>
                    <a:pt x="61" y="102"/>
                    <a:pt x="30" y="94"/>
                    <a:pt x="0" y="86"/>
                  </a:cubicBezTo>
                  <a:cubicBezTo>
                    <a:pt x="26" y="6"/>
                    <a:pt x="95" y="0"/>
                    <a:pt x="152" y="4"/>
                  </a:cubicBezTo>
                  <a:cubicBezTo>
                    <a:pt x="304" y="17"/>
                    <a:pt x="289" y="146"/>
                    <a:pt x="214" y="175"/>
                  </a:cubicBezTo>
                  <a:cubicBezTo>
                    <a:pt x="224" y="179"/>
                    <a:pt x="235" y="184"/>
                    <a:pt x="244" y="19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70" y="152"/>
                    <a:pt x="181" y="101"/>
                    <a:pt x="164" y="79"/>
                  </a:cubicBezTo>
                  <a:cubicBezTo>
                    <a:pt x="149" y="57"/>
                    <a:pt x="98" y="59"/>
                    <a:pt x="91" y="1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13"/>
            <p:cNvSpPr>
              <a:spLocks/>
            </p:cNvSpPr>
            <p:nvPr/>
          </p:nvSpPr>
          <p:spPr bwMode="auto">
            <a:xfrm>
              <a:off x="5253235" y="2908423"/>
              <a:ext cx="1173162" cy="2586037"/>
            </a:xfrm>
            <a:custGeom>
              <a:avLst/>
              <a:gdLst>
                <a:gd name="T0" fmla="*/ 0 w 739"/>
                <a:gd name="T1" fmla="*/ 18 h 1629"/>
                <a:gd name="T2" fmla="*/ 428 w 739"/>
                <a:gd name="T3" fmla="*/ 7 h 1629"/>
                <a:gd name="T4" fmla="*/ 432 w 739"/>
                <a:gd name="T5" fmla="*/ 167 h 1629"/>
                <a:gd name="T6" fmla="*/ 638 w 739"/>
                <a:gd name="T7" fmla="*/ 163 h 1629"/>
                <a:gd name="T8" fmla="*/ 633 w 739"/>
                <a:gd name="T9" fmla="*/ 2 h 1629"/>
                <a:gd name="T10" fmla="*/ 699 w 739"/>
                <a:gd name="T11" fmla="*/ 0 h 1629"/>
                <a:gd name="T12" fmla="*/ 739 w 739"/>
                <a:gd name="T13" fmla="*/ 1611 h 1629"/>
                <a:gd name="T14" fmla="*/ 40 w 739"/>
                <a:gd name="T15" fmla="*/ 1629 h 1629"/>
                <a:gd name="T16" fmla="*/ 0 w 739"/>
                <a:gd name="T17" fmla="*/ 18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9" h="1629">
                  <a:moveTo>
                    <a:pt x="0" y="18"/>
                  </a:moveTo>
                  <a:lnTo>
                    <a:pt x="428" y="7"/>
                  </a:lnTo>
                  <a:lnTo>
                    <a:pt x="432" y="167"/>
                  </a:lnTo>
                  <a:lnTo>
                    <a:pt x="638" y="163"/>
                  </a:lnTo>
                  <a:lnTo>
                    <a:pt x="633" y="2"/>
                  </a:lnTo>
                  <a:lnTo>
                    <a:pt x="699" y="0"/>
                  </a:lnTo>
                  <a:lnTo>
                    <a:pt x="739" y="1611"/>
                  </a:lnTo>
                  <a:lnTo>
                    <a:pt x="40" y="1629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14"/>
            <p:cNvSpPr>
              <a:spLocks/>
            </p:cNvSpPr>
            <p:nvPr/>
          </p:nvSpPr>
          <p:spPr bwMode="auto">
            <a:xfrm>
              <a:off x="6354960" y="2619498"/>
              <a:ext cx="71437" cy="288925"/>
            </a:xfrm>
            <a:custGeom>
              <a:avLst/>
              <a:gdLst>
                <a:gd name="T0" fmla="*/ 41 w 45"/>
                <a:gd name="T1" fmla="*/ 0 h 182"/>
                <a:gd name="T2" fmla="*/ 45 w 45"/>
                <a:gd name="T3" fmla="*/ 182 h 182"/>
                <a:gd name="T4" fmla="*/ 5 w 45"/>
                <a:gd name="T5" fmla="*/ 182 h 182"/>
                <a:gd name="T6" fmla="*/ 0 w 45"/>
                <a:gd name="T7" fmla="*/ 0 h 182"/>
                <a:gd name="T8" fmla="*/ 41 w 45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82">
                  <a:moveTo>
                    <a:pt x="41" y="0"/>
                  </a:moveTo>
                  <a:lnTo>
                    <a:pt x="45" y="182"/>
                  </a:lnTo>
                  <a:lnTo>
                    <a:pt x="5" y="182"/>
                  </a:lnTo>
                  <a:lnTo>
                    <a:pt x="0" y="0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Freeform 15"/>
            <p:cNvSpPr>
              <a:spLocks/>
            </p:cNvSpPr>
            <p:nvPr/>
          </p:nvSpPr>
          <p:spPr bwMode="auto">
            <a:xfrm>
              <a:off x="6247010" y="2465510"/>
              <a:ext cx="107950" cy="157162"/>
            </a:xfrm>
            <a:custGeom>
              <a:avLst/>
              <a:gdLst>
                <a:gd name="T0" fmla="*/ 68 w 68"/>
                <a:gd name="T1" fmla="*/ 97 h 99"/>
                <a:gd name="T2" fmla="*/ 66 w 68"/>
                <a:gd name="T3" fmla="*/ 0 h 99"/>
                <a:gd name="T4" fmla="*/ 0 w 68"/>
                <a:gd name="T5" fmla="*/ 0 h 99"/>
                <a:gd name="T6" fmla="*/ 2 w 68"/>
                <a:gd name="T7" fmla="*/ 99 h 99"/>
                <a:gd name="T8" fmla="*/ 68 w 68"/>
                <a:gd name="T9" fmla="*/ 9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99">
                  <a:moveTo>
                    <a:pt x="68" y="97"/>
                  </a:moveTo>
                  <a:lnTo>
                    <a:pt x="66" y="0"/>
                  </a:lnTo>
                  <a:lnTo>
                    <a:pt x="0" y="0"/>
                  </a:lnTo>
                  <a:lnTo>
                    <a:pt x="2" y="99"/>
                  </a:lnTo>
                  <a:lnTo>
                    <a:pt x="68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Freeform 16"/>
            <p:cNvSpPr>
              <a:spLocks/>
            </p:cNvSpPr>
            <p:nvPr/>
          </p:nvSpPr>
          <p:spPr bwMode="auto">
            <a:xfrm>
              <a:off x="5567560" y="2476623"/>
              <a:ext cx="357187" cy="165100"/>
            </a:xfrm>
            <a:custGeom>
              <a:avLst/>
              <a:gdLst>
                <a:gd name="T0" fmla="*/ 222 w 225"/>
                <a:gd name="T1" fmla="*/ 0 h 104"/>
                <a:gd name="T2" fmla="*/ 225 w 225"/>
                <a:gd name="T3" fmla="*/ 97 h 104"/>
                <a:gd name="T4" fmla="*/ 0 w 225"/>
                <a:gd name="T5" fmla="*/ 104 h 104"/>
                <a:gd name="T6" fmla="*/ 81 w 225"/>
                <a:gd name="T7" fmla="*/ 2 h 104"/>
                <a:gd name="T8" fmla="*/ 222 w 225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04">
                  <a:moveTo>
                    <a:pt x="222" y="0"/>
                  </a:moveTo>
                  <a:lnTo>
                    <a:pt x="225" y="97"/>
                  </a:lnTo>
                  <a:lnTo>
                    <a:pt x="0" y="104"/>
                  </a:lnTo>
                  <a:lnTo>
                    <a:pt x="81" y="2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Freeform 17"/>
            <p:cNvSpPr>
              <a:spLocks/>
            </p:cNvSpPr>
            <p:nvPr/>
          </p:nvSpPr>
          <p:spPr bwMode="auto">
            <a:xfrm>
              <a:off x="5242123" y="2490910"/>
              <a:ext cx="112712" cy="134937"/>
            </a:xfrm>
            <a:custGeom>
              <a:avLst/>
              <a:gdLst>
                <a:gd name="T0" fmla="*/ 2 w 71"/>
                <a:gd name="T1" fmla="*/ 85 h 85"/>
                <a:gd name="T2" fmla="*/ 0 w 71"/>
                <a:gd name="T3" fmla="*/ 0 h 85"/>
                <a:gd name="T4" fmla="*/ 71 w 71"/>
                <a:gd name="T5" fmla="*/ 0 h 85"/>
                <a:gd name="T6" fmla="*/ 2 w 71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85">
                  <a:moveTo>
                    <a:pt x="2" y="85"/>
                  </a:moveTo>
                  <a:lnTo>
                    <a:pt x="0" y="0"/>
                  </a:lnTo>
                  <a:lnTo>
                    <a:pt x="71" y="0"/>
                  </a:lnTo>
                  <a:lnTo>
                    <a:pt x="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18"/>
            <p:cNvSpPr>
              <a:spLocks/>
            </p:cNvSpPr>
            <p:nvPr/>
          </p:nvSpPr>
          <p:spPr bwMode="auto">
            <a:xfrm>
              <a:off x="5354835" y="1797173"/>
              <a:ext cx="892175" cy="693737"/>
            </a:xfrm>
            <a:custGeom>
              <a:avLst/>
              <a:gdLst>
                <a:gd name="T0" fmla="*/ 550 w 562"/>
                <a:gd name="T1" fmla="*/ 0 h 437"/>
                <a:gd name="T2" fmla="*/ 345 w 562"/>
                <a:gd name="T3" fmla="*/ 5 h 437"/>
                <a:gd name="T4" fmla="*/ 0 w 562"/>
                <a:gd name="T5" fmla="*/ 437 h 437"/>
                <a:gd name="T6" fmla="*/ 215 w 562"/>
                <a:gd name="T7" fmla="*/ 430 h 437"/>
                <a:gd name="T8" fmla="*/ 352 w 562"/>
                <a:gd name="T9" fmla="*/ 258 h 437"/>
                <a:gd name="T10" fmla="*/ 356 w 562"/>
                <a:gd name="T11" fmla="*/ 428 h 437"/>
                <a:gd name="T12" fmla="*/ 562 w 562"/>
                <a:gd name="T13" fmla="*/ 421 h 437"/>
                <a:gd name="T14" fmla="*/ 550 w 562"/>
                <a:gd name="T1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2" h="437">
                  <a:moveTo>
                    <a:pt x="550" y="0"/>
                  </a:moveTo>
                  <a:lnTo>
                    <a:pt x="345" y="5"/>
                  </a:lnTo>
                  <a:lnTo>
                    <a:pt x="0" y="437"/>
                  </a:lnTo>
                  <a:lnTo>
                    <a:pt x="215" y="430"/>
                  </a:lnTo>
                  <a:lnTo>
                    <a:pt x="352" y="258"/>
                  </a:lnTo>
                  <a:lnTo>
                    <a:pt x="356" y="428"/>
                  </a:lnTo>
                  <a:lnTo>
                    <a:pt x="562" y="421"/>
                  </a:lnTo>
                  <a:lnTo>
                    <a:pt x="5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19"/>
            <p:cNvSpPr>
              <a:spLocks/>
            </p:cNvSpPr>
            <p:nvPr/>
          </p:nvSpPr>
          <p:spPr bwMode="auto">
            <a:xfrm>
              <a:off x="6313685" y="2859210"/>
              <a:ext cx="1343025" cy="3063875"/>
            </a:xfrm>
            <a:custGeom>
              <a:avLst/>
              <a:gdLst>
                <a:gd name="T0" fmla="*/ 65 w 358"/>
                <a:gd name="T1" fmla="*/ 2 h 817"/>
                <a:gd name="T2" fmla="*/ 0 w 358"/>
                <a:gd name="T3" fmla="*/ 793 h 817"/>
                <a:gd name="T4" fmla="*/ 293 w 358"/>
                <a:gd name="T5" fmla="*/ 817 h 817"/>
                <a:gd name="T6" fmla="*/ 358 w 358"/>
                <a:gd name="T7" fmla="*/ 26 h 817"/>
                <a:gd name="T8" fmla="*/ 343 w 358"/>
                <a:gd name="T9" fmla="*/ 24 h 817"/>
                <a:gd name="T10" fmla="*/ 353 w 358"/>
                <a:gd name="T11" fmla="*/ 83 h 817"/>
                <a:gd name="T12" fmla="*/ 191 w 358"/>
                <a:gd name="T13" fmla="*/ 205 h 817"/>
                <a:gd name="T14" fmla="*/ 58 w 358"/>
                <a:gd name="T15" fmla="*/ 94 h 817"/>
                <a:gd name="T16" fmla="*/ 157 w 358"/>
                <a:gd name="T17" fmla="*/ 91 h 817"/>
                <a:gd name="T18" fmla="*/ 255 w 358"/>
                <a:gd name="T19" fmla="*/ 82 h 817"/>
                <a:gd name="T20" fmla="*/ 158 w 358"/>
                <a:gd name="T21" fmla="*/ 41 h 817"/>
                <a:gd name="T22" fmla="*/ 75 w 358"/>
                <a:gd name="T23" fmla="*/ 23 h 817"/>
                <a:gd name="T24" fmla="*/ 80 w 358"/>
                <a:gd name="T25" fmla="*/ 3 h 817"/>
                <a:gd name="T26" fmla="*/ 65 w 358"/>
                <a:gd name="T27" fmla="*/ 2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8" h="817">
                  <a:moveTo>
                    <a:pt x="65" y="2"/>
                  </a:moveTo>
                  <a:cubicBezTo>
                    <a:pt x="43" y="265"/>
                    <a:pt x="22" y="529"/>
                    <a:pt x="0" y="793"/>
                  </a:cubicBezTo>
                  <a:cubicBezTo>
                    <a:pt x="98" y="801"/>
                    <a:pt x="195" y="809"/>
                    <a:pt x="293" y="817"/>
                  </a:cubicBezTo>
                  <a:cubicBezTo>
                    <a:pt x="315" y="553"/>
                    <a:pt x="336" y="289"/>
                    <a:pt x="358" y="26"/>
                  </a:cubicBezTo>
                  <a:cubicBezTo>
                    <a:pt x="353" y="25"/>
                    <a:pt x="348" y="25"/>
                    <a:pt x="343" y="24"/>
                  </a:cubicBezTo>
                  <a:cubicBezTo>
                    <a:pt x="350" y="44"/>
                    <a:pt x="355" y="57"/>
                    <a:pt x="353" y="83"/>
                  </a:cubicBezTo>
                  <a:cubicBezTo>
                    <a:pt x="345" y="187"/>
                    <a:pt x="259" y="210"/>
                    <a:pt x="191" y="205"/>
                  </a:cubicBezTo>
                  <a:cubicBezTo>
                    <a:pt x="118" y="199"/>
                    <a:pt x="64" y="158"/>
                    <a:pt x="58" y="94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62" y="164"/>
                    <a:pt x="250" y="163"/>
                    <a:pt x="255" y="82"/>
                  </a:cubicBezTo>
                  <a:cubicBezTo>
                    <a:pt x="258" y="21"/>
                    <a:pt x="200" y="0"/>
                    <a:pt x="158" y="41"/>
                  </a:cubicBezTo>
                  <a:cubicBezTo>
                    <a:pt x="130" y="35"/>
                    <a:pt x="102" y="29"/>
                    <a:pt x="75" y="23"/>
                  </a:cubicBezTo>
                  <a:cubicBezTo>
                    <a:pt x="76" y="16"/>
                    <a:pt x="78" y="9"/>
                    <a:pt x="80" y="3"/>
                  </a:cubicBezTo>
                  <a:cubicBezTo>
                    <a:pt x="75" y="2"/>
                    <a:pt x="70" y="2"/>
                    <a:pt x="6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20"/>
            <p:cNvSpPr>
              <a:spLocks/>
            </p:cNvSpPr>
            <p:nvPr/>
          </p:nvSpPr>
          <p:spPr bwMode="auto">
            <a:xfrm>
              <a:off x="6613723" y="2236910"/>
              <a:ext cx="1035050" cy="712787"/>
            </a:xfrm>
            <a:custGeom>
              <a:avLst/>
              <a:gdLst>
                <a:gd name="T0" fmla="*/ 276 w 276"/>
                <a:gd name="T1" fmla="*/ 20 h 190"/>
                <a:gd name="T2" fmla="*/ 269 w 276"/>
                <a:gd name="T3" fmla="*/ 98 h 190"/>
                <a:gd name="T4" fmla="*/ 111 w 276"/>
                <a:gd name="T5" fmla="*/ 85 h 190"/>
                <a:gd name="T6" fmla="*/ 97 w 276"/>
                <a:gd name="T7" fmla="*/ 138 h 190"/>
                <a:gd name="T8" fmla="*/ 263 w 276"/>
                <a:gd name="T9" fmla="*/ 190 h 190"/>
                <a:gd name="T10" fmla="*/ 0 w 276"/>
                <a:gd name="T11" fmla="*/ 169 h 190"/>
                <a:gd name="T12" fmla="*/ 42 w 276"/>
                <a:gd name="T13" fmla="*/ 0 h 190"/>
                <a:gd name="T14" fmla="*/ 276 w 276"/>
                <a:gd name="T15" fmla="*/ 2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" h="190">
                  <a:moveTo>
                    <a:pt x="276" y="20"/>
                  </a:moveTo>
                  <a:cubicBezTo>
                    <a:pt x="269" y="98"/>
                    <a:pt x="269" y="98"/>
                    <a:pt x="269" y="98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06" y="103"/>
                    <a:pt x="102" y="121"/>
                    <a:pt x="97" y="138"/>
                  </a:cubicBezTo>
                  <a:cubicBezTo>
                    <a:pt x="165" y="112"/>
                    <a:pt x="236" y="135"/>
                    <a:pt x="263" y="19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276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4" name="Freeform 6"/>
          <p:cNvSpPr>
            <a:spLocks/>
          </p:cNvSpPr>
          <p:nvPr/>
        </p:nvSpPr>
        <p:spPr bwMode="auto">
          <a:xfrm>
            <a:off x="1259632" y="2575555"/>
            <a:ext cx="1513297" cy="3260837"/>
          </a:xfrm>
          <a:custGeom>
            <a:avLst/>
            <a:gdLst>
              <a:gd name="T0" fmla="*/ 0 w 898"/>
              <a:gd name="T1" fmla="*/ 76 h 1935"/>
              <a:gd name="T2" fmla="*/ 211 w 898"/>
              <a:gd name="T3" fmla="*/ 1935 h 1935"/>
              <a:gd name="T4" fmla="*/ 898 w 898"/>
              <a:gd name="T5" fmla="*/ 1857 h 1935"/>
              <a:gd name="T6" fmla="*/ 690 w 898"/>
              <a:gd name="T7" fmla="*/ 0 h 1935"/>
              <a:gd name="T8" fmla="*/ 589 w 898"/>
              <a:gd name="T9" fmla="*/ 10 h 1935"/>
              <a:gd name="T10" fmla="*/ 636 w 898"/>
              <a:gd name="T11" fmla="*/ 444 h 1935"/>
              <a:gd name="T12" fmla="*/ 402 w 898"/>
              <a:gd name="T13" fmla="*/ 470 h 1935"/>
              <a:gd name="T14" fmla="*/ 352 w 898"/>
              <a:gd name="T15" fmla="*/ 38 h 1935"/>
              <a:gd name="T16" fmla="*/ 0 w 898"/>
              <a:gd name="T17" fmla="*/ 76 h 1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8" h="1935">
                <a:moveTo>
                  <a:pt x="0" y="76"/>
                </a:moveTo>
                <a:lnTo>
                  <a:pt x="211" y="1935"/>
                </a:lnTo>
                <a:lnTo>
                  <a:pt x="898" y="1857"/>
                </a:lnTo>
                <a:lnTo>
                  <a:pt x="690" y="0"/>
                </a:lnTo>
                <a:lnTo>
                  <a:pt x="589" y="10"/>
                </a:lnTo>
                <a:lnTo>
                  <a:pt x="636" y="444"/>
                </a:lnTo>
                <a:lnTo>
                  <a:pt x="402" y="470"/>
                </a:lnTo>
                <a:lnTo>
                  <a:pt x="352" y="38"/>
                </a:lnTo>
                <a:lnTo>
                  <a:pt x="0" y="76"/>
                </a:lnTo>
                <a:close/>
              </a:path>
            </a:pathLst>
          </a:custGeom>
          <a:gradFill>
            <a:gsLst>
              <a:gs pos="77000">
                <a:srgbClr val="FF6000"/>
              </a:gs>
              <a:gs pos="11000">
                <a:srgbClr val="FFC40F"/>
              </a:gs>
            </a:gsLst>
            <a:lin ang="15600000" scaled="0"/>
          </a:gradFill>
          <a:ln>
            <a:noFill/>
          </a:ln>
          <a:effectLst>
            <a:reflection blurRad="6350" stA="52000" endA="300" endPos="16000" dist="25400" dir="5400000" sy="-100000" algn="bl" rotWithShape="0"/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gradFill>
                <a:gsLst>
                  <a:gs pos="19000">
                    <a:srgbClr val="007382"/>
                  </a:gs>
                  <a:gs pos="49000">
                    <a:srgbClr val="F55591"/>
                  </a:gs>
                </a:gsLst>
                <a:lin ang="13200000" scaled="0"/>
              </a:gradFill>
              <a:effectLst/>
              <a:uLnTx/>
              <a:uFillTx/>
            </a:endParaRPr>
          </a:p>
        </p:txBody>
      </p:sp>
      <p:sp>
        <p:nvSpPr>
          <p:cNvPr id="145" name="Freeform 7"/>
          <p:cNvSpPr>
            <a:spLocks/>
          </p:cNvSpPr>
          <p:nvPr/>
        </p:nvSpPr>
        <p:spPr bwMode="auto">
          <a:xfrm>
            <a:off x="1411299" y="1894741"/>
            <a:ext cx="840908" cy="785297"/>
          </a:xfrm>
          <a:custGeom>
            <a:avLst/>
            <a:gdLst>
              <a:gd name="T0" fmla="*/ 191 w 211"/>
              <a:gd name="T1" fmla="*/ 0 h 197"/>
              <a:gd name="T2" fmla="*/ 211 w 211"/>
              <a:gd name="T3" fmla="*/ 175 h 197"/>
              <a:gd name="T4" fmla="*/ 111 w 211"/>
              <a:gd name="T5" fmla="*/ 187 h 197"/>
              <a:gd name="T6" fmla="*/ 106 w 211"/>
              <a:gd name="T7" fmla="*/ 134 h 197"/>
              <a:gd name="T8" fmla="*/ 9 w 211"/>
              <a:gd name="T9" fmla="*/ 197 h 197"/>
              <a:gd name="T10" fmla="*/ 0 w 211"/>
              <a:gd name="T11" fmla="*/ 117 h 197"/>
              <a:gd name="T12" fmla="*/ 110 w 211"/>
              <a:gd name="T13" fmla="*/ 9 h 197"/>
              <a:gd name="T14" fmla="*/ 191 w 211"/>
              <a:gd name="T15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1" h="197">
                <a:moveTo>
                  <a:pt x="191" y="0"/>
                </a:moveTo>
                <a:cubicBezTo>
                  <a:pt x="211" y="175"/>
                  <a:pt x="211" y="175"/>
                  <a:pt x="211" y="175"/>
                </a:cubicBezTo>
                <a:cubicBezTo>
                  <a:pt x="111" y="187"/>
                  <a:pt x="111" y="187"/>
                  <a:pt x="111" y="187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78" y="163"/>
                  <a:pt x="46" y="181"/>
                  <a:pt x="9" y="197"/>
                </a:cubicBezTo>
                <a:cubicBezTo>
                  <a:pt x="0" y="117"/>
                  <a:pt x="0" y="117"/>
                  <a:pt x="0" y="117"/>
                </a:cubicBezTo>
                <a:cubicBezTo>
                  <a:pt x="54" y="92"/>
                  <a:pt x="90" y="65"/>
                  <a:pt x="110" y="9"/>
                </a:cubicBezTo>
                <a:lnTo>
                  <a:pt x="191" y="0"/>
                </a:lnTo>
                <a:close/>
              </a:path>
            </a:pathLst>
          </a:custGeom>
          <a:solidFill>
            <a:srgbClr val="FF600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6" name="Freeform 8"/>
          <p:cNvSpPr>
            <a:spLocks/>
          </p:cNvSpPr>
          <p:nvPr/>
        </p:nvSpPr>
        <p:spPr bwMode="auto">
          <a:xfrm>
            <a:off x="2612835" y="2193018"/>
            <a:ext cx="1346464" cy="3249041"/>
          </a:xfrm>
          <a:custGeom>
            <a:avLst/>
            <a:gdLst>
              <a:gd name="T0" fmla="*/ 338 w 338"/>
              <a:gd name="T1" fmla="*/ 207 h 816"/>
              <a:gd name="T2" fmla="*/ 294 w 338"/>
              <a:gd name="T3" fmla="*/ 816 h 816"/>
              <a:gd name="T4" fmla="*/ 0 w 338"/>
              <a:gd name="T5" fmla="*/ 795 h 816"/>
              <a:gd name="T6" fmla="*/ 57 w 338"/>
              <a:gd name="T7" fmla="*/ 0 h 816"/>
              <a:gd name="T8" fmla="*/ 198 w 338"/>
              <a:gd name="T9" fmla="*/ 10 h 816"/>
              <a:gd name="T10" fmla="*/ 44 w 338"/>
              <a:gd name="T11" fmla="*/ 185 h 816"/>
              <a:gd name="T12" fmla="*/ 338 w 338"/>
              <a:gd name="T13" fmla="*/ 207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8" h="816">
                <a:moveTo>
                  <a:pt x="338" y="207"/>
                </a:moveTo>
                <a:cubicBezTo>
                  <a:pt x="294" y="816"/>
                  <a:pt x="294" y="816"/>
                  <a:pt x="294" y="816"/>
                </a:cubicBezTo>
                <a:cubicBezTo>
                  <a:pt x="0" y="795"/>
                  <a:pt x="0" y="795"/>
                  <a:pt x="0" y="795"/>
                </a:cubicBezTo>
                <a:cubicBezTo>
                  <a:pt x="57" y="0"/>
                  <a:pt x="57" y="0"/>
                  <a:pt x="57" y="0"/>
                </a:cubicBezTo>
                <a:cubicBezTo>
                  <a:pt x="104" y="4"/>
                  <a:pt x="151" y="7"/>
                  <a:pt x="198" y="10"/>
                </a:cubicBezTo>
                <a:cubicBezTo>
                  <a:pt x="141" y="49"/>
                  <a:pt x="61" y="93"/>
                  <a:pt x="44" y="185"/>
                </a:cubicBezTo>
                <a:lnTo>
                  <a:pt x="338" y="207"/>
                </a:lnTo>
                <a:close/>
              </a:path>
            </a:pathLst>
          </a:custGeom>
          <a:gradFill>
            <a:gsLst>
              <a:gs pos="77000">
                <a:srgbClr val="C21952"/>
              </a:gs>
              <a:gs pos="11000">
                <a:srgbClr val="F55591"/>
              </a:gs>
            </a:gsLst>
            <a:lin ang="15600000" scaled="0"/>
          </a:gradFill>
          <a:ln>
            <a:noFill/>
          </a:ln>
          <a:effectLst>
            <a:reflection blurRad="127000" stA="52000" endA="300" endPos="19000" dist="304800" dir="5400000" sy="-100000" algn="bl" rotWithShape="0"/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7" name="Freeform 9"/>
          <p:cNvSpPr>
            <a:spLocks/>
          </p:cNvSpPr>
          <p:nvPr/>
        </p:nvSpPr>
        <p:spPr bwMode="auto">
          <a:xfrm>
            <a:off x="3377912" y="2268851"/>
            <a:ext cx="637001" cy="426352"/>
          </a:xfrm>
          <a:custGeom>
            <a:avLst/>
            <a:gdLst>
              <a:gd name="T0" fmla="*/ 160 w 160"/>
              <a:gd name="T1" fmla="*/ 3 h 107"/>
              <a:gd name="T2" fmla="*/ 152 w 160"/>
              <a:gd name="T3" fmla="*/ 107 h 107"/>
              <a:gd name="T4" fmla="*/ 0 w 160"/>
              <a:gd name="T5" fmla="*/ 96 h 107"/>
              <a:gd name="T6" fmla="*/ 131 w 160"/>
              <a:gd name="T7" fmla="*/ 0 h 107"/>
              <a:gd name="T8" fmla="*/ 160 w 160"/>
              <a:gd name="T9" fmla="*/ 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07">
                <a:moveTo>
                  <a:pt x="160" y="3"/>
                </a:moveTo>
                <a:cubicBezTo>
                  <a:pt x="152" y="107"/>
                  <a:pt x="152" y="107"/>
                  <a:pt x="152" y="107"/>
                </a:cubicBezTo>
                <a:cubicBezTo>
                  <a:pt x="0" y="96"/>
                  <a:pt x="0" y="96"/>
                  <a:pt x="0" y="96"/>
                </a:cubicBezTo>
                <a:cubicBezTo>
                  <a:pt x="30" y="65"/>
                  <a:pt x="95" y="41"/>
                  <a:pt x="131" y="0"/>
                </a:cubicBezTo>
                <a:lnTo>
                  <a:pt x="160" y="3"/>
                </a:lnTo>
                <a:close/>
              </a:path>
            </a:pathLst>
          </a:custGeom>
          <a:solidFill>
            <a:srgbClr val="C2195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8" name="Freeform 10"/>
          <p:cNvSpPr>
            <a:spLocks/>
          </p:cNvSpPr>
          <p:nvPr/>
        </p:nvSpPr>
        <p:spPr bwMode="auto">
          <a:xfrm>
            <a:off x="2884152" y="1508831"/>
            <a:ext cx="1306020" cy="760019"/>
          </a:xfrm>
          <a:custGeom>
            <a:avLst/>
            <a:gdLst>
              <a:gd name="T0" fmla="*/ 99 w 328"/>
              <a:gd name="T1" fmla="*/ 124 h 191"/>
              <a:gd name="T2" fmla="*/ 0 w 328"/>
              <a:gd name="T3" fmla="*/ 108 h 191"/>
              <a:gd name="T4" fmla="*/ 159 w 328"/>
              <a:gd name="T5" fmla="*/ 5 h 191"/>
              <a:gd name="T6" fmla="*/ 255 w 328"/>
              <a:gd name="T7" fmla="*/ 191 h 191"/>
              <a:gd name="T8" fmla="*/ 130 w 328"/>
              <a:gd name="T9" fmla="*/ 182 h 191"/>
              <a:gd name="T10" fmla="*/ 173 w 328"/>
              <a:gd name="T11" fmla="*/ 83 h 191"/>
              <a:gd name="T12" fmla="*/ 99 w 328"/>
              <a:gd name="T13" fmla="*/ 124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" h="191">
                <a:moveTo>
                  <a:pt x="99" y="124"/>
                </a:moveTo>
                <a:cubicBezTo>
                  <a:pt x="0" y="108"/>
                  <a:pt x="0" y="108"/>
                  <a:pt x="0" y="108"/>
                </a:cubicBezTo>
                <a:cubicBezTo>
                  <a:pt x="24" y="0"/>
                  <a:pt x="97" y="3"/>
                  <a:pt x="159" y="5"/>
                </a:cubicBezTo>
                <a:cubicBezTo>
                  <a:pt x="273" y="9"/>
                  <a:pt x="328" y="110"/>
                  <a:pt x="255" y="191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62" y="164"/>
                  <a:pt x="215" y="119"/>
                  <a:pt x="173" y="83"/>
                </a:cubicBezTo>
                <a:cubicBezTo>
                  <a:pt x="153" y="65"/>
                  <a:pt x="106" y="66"/>
                  <a:pt x="99" y="124"/>
                </a:cubicBezTo>
                <a:close/>
              </a:path>
            </a:pathLst>
          </a:custGeom>
          <a:solidFill>
            <a:srgbClr val="C2195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9" name="Freeform 11"/>
          <p:cNvSpPr>
            <a:spLocks/>
          </p:cNvSpPr>
          <p:nvPr/>
        </p:nvSpPr>
        <p:spPr bwMode="auto">
          <a:xfrm>
            <a:off x="3910431" y="2447482"/>
            <a:ext cx="1397020" cy="3245671"/>
          </a:xfrm>
          <a:custGeom>
            <a:avLst/>
            <a:gdLst>
              <a:gd name="T0" fmla="*/ 175 w 351"/>
              <a:gd name="T1" fmla="*/ 9 h 815"/>
              <a:gd name="T2" fmla="*/ 57 w 351"/>
              <a:gd name="T3" fmla="*/ 0 h 815"/>
              <a:gd name="T4" fmla="*/ 0 w 351"/>
              <a:gd name="T5" fmla="*/ 793 h 815"/>
              <a:gd name="T6" fmla="*/ 294 w 351"/>
              <a:gd name="T7" fmla="*/ 815 h 815"/>
              <a:gd name="T8" fmla="*/ 351 w 351"/>
              <a:gd name="T9" fmla="*/ 21 h 815"/>
              <a:gd name="T10" fmla="*/ 314 w 351"/>
              <a:gd name="T11" fmla="*/ 19 h 815"/>
              <a:gd name="T12" fmla="*/ 346 w 351"/>
              <a:gd name="T13" fmla="*/ 93 h 815"/>
              <a:gd name="T14" fmla="*/ 187 w 351"/>
              <a:gd name="T15" fmla="*/ 202 h 815"/>
              <a:gd name="T16" fmla="*/ 51 w 351"/>
              <a:gd name="T17" fmla="*/ 92 h 815"/>
              <a:gd name="T18" fmla="*/ 151 w 351"/>
              <a:gd name="T19" fmla="*/ 86 h 815"/>
              <a:gd name="T20" fmla="*/ 246 w 351"/>
              <a:gd name="T21" fmla="*/ 94 h 815"/>
              <a:gd name="T22" fmla="*/ 171 w 351"/>
              <a:gd name="T23" fmla="*/ 39 h 815"/>
              <a:gd name="T24" fmla="*/ 175 w 351"/>
              <a:gd name="T25" fmla="*/ 9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1" h="815">
                <a:moveTo>
                  <a:pt x="175" y="9"/>
                </a:moveTo>
                <a:cubicBezTo>
                  <a:pt x="136" y="6"/>
                  <a:pt x="97" y="3"/>
                  <a:pt x="57" y="0"/>
                </a:cubicBezTo>
                <a:cubicBezTo>
                  <a:pt x="38" y="265"/>
                  <a:pt x="19" y="529"/>
                  <a:pt x="0" y="793"/>
                </a:cubicBezTo>
                <a:cubicBezTo>
                  <a:pt x="98" y="801"/>
                  <a:pt x="196" y="808"/>
                  <a:pt x="294" y="815"/>
                </a:cubicBezTo>
                <a:cubicBezTo>
                  <a:pt x="313" y="550"/>
                  <a:pt x="332" y="286"/>
                  <a:pt x="351" y="21"/>
                </a:cubicBezTo>
                <a:cubicBezTo>
                  <a:pt x="338" y="20"/>
                  <a:pt x="326" y="20"/>
                  <a:pt x="314" y="19"/>
                </a:cubicBezTo>
                <a:cubicBezTo>
                  <a:pt x="338" y="37"/>
                  <a:pt x="348" y="61"/>
                  <a:pt x="346" y="93"/>
                </a:cubicBezTo>
                <a:cubicBezTo>
                  <a:pt x="340" y="168"/>
                  <a:pt x="274" y="213"/>
                  <a:pt x="187" y="202"/>
                </a:cubicBezTo>
                <a:cubicBezTo>
                  <a:pt x="113" y="193"/>
                  <a:pt x="71" y="171"/>
                  <a:pt x="51" y="92"/>
                </a:cubicBezTo>
                <a:cubicBezTo>
                  <a:pt x="151" y="86"/>
                  <a:pt x="151" y="86"/>
                  <a:pt x="151" y="86"/>
                </a:cubicBezTo>
                <a:cubicBezTo>
                  <a:pt x="159" y="170"/>
                  <a:pt x="243" y="148"/>
                  <a:pt x="246" y="94"/>
                </a:cubicBezTo>
                <a:cubicBezTo>
                  <a:pt x="248" y="54"/>
                  <a:pt x="227" y="25"/>
                  <a:pt x="171" y="39"/>
                </a:cubicBezTo>
                <a:cubicBezTo>
                  <a:pt x="172" y="29"/>
                  <a:pt x="174" y="19"/>
                  <a:pt x="175" y="9"/>
                </a:cubicBezTo>
                <a:close/>
              </a:path>
            </a:pathLst>
          </a:custGeom>
          <a:gradFill>
            <a:gsLst>
              <a:gs pos="77000">
                <a:srgbClr val="007382"/>
              </a:gs>
              <a:gs pos="11000">
                <a:srgbClr val="02B1C2"/>
              </a:gs>
            </a:gsLst>
            <a:lin ang="15600000" scaled="0"/>
          </a:gradFill>
          <a:ln>
            <a:noFill/>
          </a:ln>
          <a:effectLst>
            <a:reflection blurRad="6350" stA="52000" endA="300" endPos="17000" dist="101600" dir="5400000" sy="-100000" algn="bl" rotWithShape="0"/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0" name="Freeform 12"/>
          <p:cNvSpPr>
            <a:spLocks/>
          </p:cNvSpPr>
          <p:nvPr/>
        </p:nvSpPr>
        <p:spPr bwMode="auto">
          <a:xfrm>
            <a:off x="4190172" y="1768350"/>
            <a:ext cx="1209964" cy="754964"/>
          </a:xfrm>
          <a:custGeom>
            <a:avLst/>
            <a:gdLst>
              <a:gd name="T0" fmla="*/ 91 w 304"/>
              <a:gd name="T1" fmla="*/ 109 h 190"/>
              <a:gd name="T2" fmla="*/ 0 w 304"/>
              <a:gd name="T3" fmla="*/ 86 h 190"/>
              <a:gd name="T4" fmla="*/ 152 w 304"/>
              <a:gd name="T5" fmla="*/ 4 h 190"/>
              <a:gd name="T6" fmla="*/ 214 w 304"/>
              <a:gd name="T7" fmla="*/ 175 h 190"/>
              <a:gd name="T8" fmla="*/ 244 w 304"/>
              <a:gd name="T9" fmla="*/ 190 h 190"/>
              <a:gd name="T10" fmla="*/ 105 w 304"/>
              <a:gd name="T11" fmla="*/ 180 h 190"/>
              <a:gd name="T12" fmla="*/ 111 w 304"/>
              <a:gd name="T13" fmla="*/ 140 h 190"/>
              <a:gd name="T14" fmla="*/ 164 w 304"/>
              <a:gd name="T15" fmla="*/ 79 h 190"/>
              <a:gd name="T16" fmla="*/ 91 w 304"/>
              <a:gd name="T17" fmla="*/ 109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4" h="190">
                <a:moveTo>
                  <a:pt x="91" y="109"/>
                </a:moveTo>
                <a:cubicBezTo>
                  <a:pt x="61" y="102"/>
                  <a:pt x="30" y="94"/>
                  <a:pt x="0" y="86"/>
                </a:cubicBezTo>
                <a:cubicBezTo>
                  <a:pt x="26" y="6"/>
                  <a:pt x="95" y="0"/>
                  <a:pt x="152" y="4"/>
                </a:cubicBezTo>
                <a:cubicBezTo>
                  <a:pt x="304" y="17"/>
                  <a:pt x="289" y="146"/>
                  <a:pt x="214" y="175"/>
                </a:cubicBezTo>
                <a:cubicBezTo>
                  <a:pt x="224" y="179"/>
                  <a:pt x="235" y="184"/>
                  <a:pt x="244" y="190"/>
                </a:cubicBezTo>
                <a:cubicBezTo>
                  <a:pt x="105" y="180"/>
                  <a:pt x="105" y="180"/>
                  <a:pt x="105" y="18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70" y="152"/>
                  <a:pt x="181" y="101"/>
                  <a:pt x="164" y="79"/>
                </a:cubicBezTo>
                <a:cubicBezTo>
                  <a:pt x="149" y="57"/>
                  <a:pt x="98" y="59"/>
                  <a:pt x="91" y="109"/>
                </a:cubicBezTo>
                <a:close/>
              </a:path>
            </a:pathLst>
          </a:custGeom>
          <a:solidFill>
            <a:srgbClr val="00738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1" name="Freeform 13"/>
          <p:cNvSpPr>
            <a:spLocks/>
          </p:cNvSpPr>
          <p:nvPr/>
        </p:nvSpPr>
        <p:spPr bwMode="auto">
          <a:xfrm>
            <a:off x="5379913" y="2592408"/>
            <a:ext cx="1245352" cy="2745169"/>
          </a:xfrm>
          <a:custGeom>
            <a:avLst/>
            <a:gdLst>
              <a:gd name="T0" fmla="*/ 0 w 739"/>
              <a:gd name="T1" fmla="*/ 18 h 1629"/>
              <a:gd name="T2" fmla="*/ 428 w 739"/>
              <a:gd name="T3" fmla="*/ 7 h 1629"/>
              <a:gd name="T4" fmla="*/ 432 w 739"/>
              <a:gd name="T5" fmla="*/ 167 h 1629"/>
              <a:gd name="T6" fmla="*/ 638 w 739"/>
              <a:gd name="T7" fmla="*/ 163 h 1629"/>
              <a:gd name="T8" fmla="*/ 633 w 739"/>
              <a:gd name="T9" fmla="*/ 2 h 1629"/>
              <a:gd name="T10" fmla="*/ 699 w 739"/>
              <a:gd name="T11" fmla="*/ 0 h 1629"/>
              <a:gd name="T12" fmla="*/ 739 w 739"/>
              <a:gd name="T13" fmla="*/ 1611 h 1629"/>
              <a:gd name="T14" fmla="*/ 40 w 739"/>
              <a:gd name="T15" fmla="*/ 1629 h 1629"/>
              <a:gd name="T16" fmla="*/ 0 w 739"/>
              <a:gd name="T17" fmla="*/ 18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9" h="1629">
                <a:moveTo>
                  <a:pt x="0" y="18"/>
                </a:moveTo>
                <a:lnTo>
                  <a:pt x="428" y="7"/>
                </a:lnTo>
                <a:lnTo>
                  <a:pt x="432" y="167"/>
                </a:lnTo>
                <a:lnTo>
                  <a:pt x="638" y="163"/>
                </a:lnTo>
                <a:lnTo>
                  <a:pt x="633" y="2"/>
                </a:lnTo>
                <a:lnTo>
                  <a:pt x="699" y="0"/>
                </a:lnTo>
                <a:lnTo>
                  <a:pt x="739" y="1611"/>
                </a:lnTo>
                <a:lnTo>
                  <a:pt x="40" y="1629"/>
                </a:lnTo>
                <a:lnTo>
                  <a:pt x="0" y="18"/>
                </a:lnTo>
                <a:close/>
              </a:path>
            </a:pathLst>
          </a:custGeom>
          <a:gradFill>
            <a:gsLst>
              <a:gs pos="77000">
                <a:srgbClr val="FF6000"/>
              </a:gs>
              <a:gs pos="11000">
                <a:srgbClr val="FFC40F"/>
              </a:gs>
            </a:gsLst>
            <a:lin ang="15600000" scaled="0"/>
          </a:gradFill>
          <a:ln>
            <a:noFill/>
          </a:ln>
          <a:effectLst>
            <a:reflection blurRad="114300" stA="52000" endA="300" endPos="26000" dist="381000" dir="5400000" sy="-100000" algn="bl" rotWithShape="0"/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2" name="Freeform 14"/>
          <p:cNvSpPr>
            <a:spLocks/>
          </p:cNvSpPr>
          <p:nvPr/>
        </p:nvSpPr>
        <p:spPr bwMode="auto">
          <a:xfrm>
            <a:off x="6549434" y="2285703"/>
            <a:ext cx="75833" cy="306704"/>
          </a:xfrm>
          <a:custGeom>
            <a:avLst/>
            <a:gdLst>
              <a:gd name="T0" fmla="*/ 41 w 45"/>
              <a:gd name="T1" fmla="*/ 0 h 182"/>
              <a:gd name="T2" fmla="*/ 45 w 45"/>
              <a:gd name="T3" fmla="*/ 182 h 182"/>
              <a:gd name="T4" fmla="*/ 5 w 45"/>
              <a:gd name="T5" fmla="*/ 182 h 182"/>
              <a:gd name="T6" fmla="*/ 0 w 45"/>
              <a:gd name="T7" fmla="*/ 0 h 182"/>
              <a:gd name="T8" fmla="*/ 41 w 45"/>
              <a:gd name="T9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82">
                <a:moveTo>
                  <a:pt x="41" y="0"/>
                </a:moveTo>
                <a:lnTo>
                  <a:pt x="45" y="182"/>
                </a:lnTo>
                <a:lnTo>
                  <a:pt x="5" y="182"/>
                </a:lnTo>
                <a:lnTo>
                  <a:pt x="0" y="0"/>
                </a:lnTo>
                <a:lnTo>
                  <a:pt x="41" y="0"/>
                </a:lnTo>
                <a:close/>
              </a:path>
            </a:pathLst>
          </a:custGeom>
          <a:solidFill>
            <a:srgbClr val="FF600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3" name="Freeform 15"/>
          <p:cNvSpPr>
            <a:spLocks/>
          </p:cNvSpPr>
          <p:nvPr/>
        </p:nvSpPr>
        <p:spPr bwMode="auto">
          <a:xfrm>
            <a:off x="6434840" y="2122240"/>
            <a:ext cx="114593" cy="166833"/>
          </a:xfrm>
          <a:custGeom>
            <a:avLst/>
            <a:gdLst>
              <a:gd name="T0" fmla="*/ 68 w 68"/>
              <a:gd name="T1" fmla="*/ 97 h 99"/>
              <a:gd name="T2" fmla="*/ 66 w 68"/>
              <a:gd name="T3" fmla="*/ 0 h 99"/>
              <a:gd name="T4" fmla="*/ 0 w 68"/>
              <a:gd name="T5" fmla="*/ 0 h 99"/>
              <a:gd name="T6" fmla="*/ 2 w 68"/>
              <a:gd name="T7" fmla="*/ 99 h 99"/>
              <a:gd name="T8" fmla="*/ 68 w 68"/>
              <a:gd name="T9" fmla="*/ 9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99">
                <a:moveTo>
                  <a:pt x="68" y="97"/>
                </a:moveTo>
                <a:lnTo>
                  <a:pt x="66" y="0"/>
                </a:lnTo>
                <a:lnTo>
                  <a:pt x="0" y="0"/>
                </a:lnTo>
                <a:lnTo>
                  <a:pt x="2" y="99"/>
                </a:lnTo>
                <a:lnTo>
                  <a:pt x="68" y="97"/>
                </a:lnTo>
                <a:close/>
              </a:path>
            </a:pathLst>
          </a:custGeom>
          <a:solidFill>
            <a:srgbClr val="FF600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4" name="Freeform 16"/>
          <p:cNvSpPr>
            <a:spLocks/>
          </p:cNvSpPr>
          <p:nvPr/>
        </p:nvSpPr>
        <p:spPr bwMode="auto">
          <a:xfrm>
            <a:off x="5713580" y="2134037"/>
            <a:ext cx="379167" cy="175260"/>
          </a:xfrm>
          <a:custGeom>
            <a:avLst/>
            <a:gdLst>
              <a:gd name="T0" fmla="*/ 222 w 225"/>
              <a:gd name="T1" fmla="*/ 0 h 104"/>
              <a:gd name="T2" fmla="*/ 225 w 225"/>
              <a:gd name="T3" fmla="*/ 97 h 104"/>
              <a:gd name="T4" fmla="*/ 0 w 225"/>
              <a:gd name="T5" fmla="*/ 104 h 104"/>
              <a:gd name="T6" fmla="*/ 81 w 225"/>
              <a:gd name="T7" fmla="*/ 2 h 104"/>
              <a:gd name="T8" fmla="*/ 222 w 225"/>
              <a:gd name="T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104">
                <a:moveTo>
                  <a:pt x="222" y="0"/>
                </a:moveTo>
                <a:lnTo>
                  <a:pt x="225" y="97"/>
                </a:lnTo>
                <a:lnTo>
                  <a:pt x="0" y="104"/>
                </a:lnTo>
                <a:lnTo>
                  <a:pt x="81" y="2"/>
                </a:lnTo>
                <a:lnTo>
                  <a:pt x="222" y="0"/>
                </a:lnTo>
                <a:close/>
              </a:path>
            </a:pathLst>
          </a:custGeom>
          <a:solidFill>
            <a:srgbClr val="FF600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5" name="Freeform 17"/>
          <p:cNvSpPr>
            <a:spLocks/>
          </p:cNvSpPr>
          <p:nvPr/>
        </p:nvSpPr>
        <p:spPr bwMode="auto">
          <a:xfrm>
            <a:off x="5368117" y="2149203"/>
            <a:ext cx="119648" cy="143240"/>
          </a:xfrm>
          <a:custGeom>
            <a:avLst/>
            <a:gdLst>
              <a:gd name="T0" fmla="*/ 2 w 71"/>
              <a:gd name="T1" fmla="*/ 85 h 85"/>
              <a:gd name="T2" fmla="*/ 0 w 71"/>
              <a:gd name="T3" fmla="*/ 0 h 85"/>
              <a:gd name="T4" fmla="*/ 71 w 71"/>
              <a:gd name="T5" fmla="*/ 0 h 85"/>
              <a:gd name="T6" fmla="*/ 2 w 71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85">
                <a:moveTo>
                  <a:pt x="2" y="85"/>
                </a:moveTo>
                <a:lnTo>
                  <a:pt x="0" y="0"/>
                </a:lnTo>
                <a:lnTo>
                  <a:pt x="71" y="0"/>
                </a:lnTo>
                <a:lnTo>
                  <a:pt x="2" y="85"/>
                </a:lnTo>
                <a:close/>
              </a:path>
            </a:pathLst>
          </a:custGeom>
          <a:solidFill>
            <a:srgbClr val="FF600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6" name="Freeform 18"/>
          <p:cNvSpPr>
            <a:spLocks/>
          </p:cNvSpPr>
          <p:nvPr/>
        </p:nvSpPr>
        <p:spPr bwMode="auto">
          <a:xfrm>
            <a:off x="5487765" y="1412776"/>
            <a:ext cx="947075" cy="736427"/>
          </a:xfrm>
          <a:custGeom>
            <a:avLst/>
            <a:gdLst>
              <a:gd name="T0" fmla="*/ 550 w 562"/>
              <a:gd name="T1" fmla="*/ 0 h 437"/>
              <a:gd name="T2" fmla="*/ 345 w 562"/>
              <a:gd name="T3" fmla="*/ 5 h 437"/>
              <a:gd name="T4" fmla="*/ 0 w 562"/>
              <a:gd name="T5" fmla="*/ 437 h 437"/>
              <a:gd name="T6" fmla="*/ 215 w 562"/>
              <a:gd name="T7" fmla="*/ 430 h 437"/>
              <a:gd name="T8" fmla="*/ 352 w 562"/>
              <a:gd name="T9" fmla="*/ 258 h 437"/>
              <a:gd name="T10" fmla="*/ 356 w 562"/>
              <a:gd name="T11" fmla="*/ 428 h 437"/>
              <a:gd name="T12" fmla="*/ 562 w 562"/>
              <a:gd name="T13" fmla="*/ 421 h 437"/>
              <a:gd name="T14" fmla="*/ 550 w 562"/>
              <a:gd name="T15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2" h="437">
                <a:moveTo>
                  <a:pt x="550" y="0"/>
                </a:moveTo>
                <a:lnTo>
                  <a:pt x="345" y="5"/>
                </a:lnTo>
                <a:lnTo>
                  <a:pt x="0" y="437"/>
                </a:lnTo>
                <a:lnTo>
                  <a:pt x="215" y="430"/>
                </a:lnTo>
                <a:lnTo>
                  <a:pt x="352" y="258"/>
                </a:lnTo>
                <a:lnTo>
                  <a:pt x="356" y="428"/>
                </a:lnTo>
                <a:lnTo>
                  <a:pt x="562" y="421"/>
                </a:lnTo>
                <a:lnTo>
                  <a:pt x="550" y="0"/>
                </a:lnTo>
                <a:close/>
              </a:path>
            </a:pathLst>
          </a:custGeom>
          <a:solidFill>
            <a:srgbClr val="FF600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7" name="Freeform 19"/>
          <p:cNvSpPr>
            <a:spLocks/>
          </p:cNvSpPr>
          <p:nvPr/>
        </p:nvSpPr>
        <p:spPr bwMode="auto">
          <a:xfrm>
            <a:off x="6505619" y="2540166"/>
            <a:ext cx="1425668" cy="3252412"/>
          </a:xfrm>
          <a:custGeom>
            <a:avLst/>
            <a:gdLst>
              <a:gd name="T0" fmla="*/ 65 w 358"/>
              <a:gd name="T1" fmla="*/ 2 h 817"/>
              <a:gd name="T2" fmla="*/ 0 w 358"/>
              <a:gd name="T3" fmla="*/ 793 h 817"/>
              <a:gd name="T4" fmla="*/ 293 w 358"/>
              <a:gd name="T5" fmla="*/ 817 h 817"/>
              <a:gd name="T6" fmla="*/ 358 w 358"/>
              <a:gd name="T7" fmla="*/ 26 h 817"/>
              <a:gd name="T8" fmla="*/ 343 w 358"/>
              <a:gd name="T9" fmla="*/ 24 h 817"/>
              <a:gd name="T10" fmla="*/ 353 w 358"/>
              <a:gd name="T11" fmla="*/ 83 h 817"/>
              <a:gd name="T12" fmla="*/ 191 w 358"/>
              <a:gd name="T13" fmla="*/ 205 h 817"/>
              <a:gd name="T14" fmla="*/ 58 w 358"/>
              <a:gd name="T15" fmla="*/ 94 h 817"/>
              <a:gd name="T16" fmla="*/ 157 w 358"/>
              <a:gd name="T17" fmla="*/ 91 h 817"/>
              <a:gd name="T18" fmla="*/ 255 w 358"/>
              <a:gd name="T19" fmla="*/ 82 h 817"/>
              <a:gd name="T20" fmla="*/ 158 w 358"/>
              <a:gd name="T21" fmla="*/ 41 h 817"/>
              <a:gd name="T22" fmla="*/ 75 w 358"/>
              <a:gd name="T23" fmla="*/ 23 h 817"/>
              <a:gd name="T24" fmla="*/ 80 w 358"/>
              <a:gd name="T25" fmla="*/ 3 h 817"/>
              <a:gd name="T26" fmla="*/ 65 w 358"/>
              <a:gd name="T27" fmla="*/ 2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8" h="817">
                <a:moveTo>
                  <a:pt x="65" y="2"/>
                </a:moveTo>
                <a:cubicBezTo>
                  <a:pt x="43" y="265"/>
                  <a:pt x="22" y="529"/>
                  <a:pt x="0" y="793"/>
                </a:cubicBezTo>
                <a:cubicBezTo>
                  <a:pt x="98" y="801"/>
                  <a:pt x="195" y="809"/>
                  <a:pt x="293" y="817"/>
                </a:cubicBezTo>
                <a:cubicBezTo>
                  <a:pt x="315" y="553"/>
                  <a:pt x="336" y="289"/>
                  <a:pt x="358" y="26"/>
                </a:cubicBezTo>
                <a:cubicBezTo>
                  <a:pt x="353" y="25"/>
                  <a:pt x="348" y="25"/>
                  <a:pt x="343" y="24"/>
                </a:cubicBezTo>
                <a:cubicBezTo>
                  <a:pt x="350" y="44"/>
                  <a:pt x="355" y="57"/>
                  <a:pt x="353" y="83"/>
                </a:cubicBezTo>
                <a:cubicBezTo>
                  <a:pt x="345" y="187"/>
                  <a:pt x="259" y="210"/>
                  <a:pt x="191" y="205"/>
                </a:cubicBezTo>
                <a:cubicBezTo>
                  <a:pt x="118" y="199"/>
                  <a:pt x="64" y="158"/>
                  <a:pt x="58" y="94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62" y="164"/>
                  <a:pt x="250" y="163"/>
                  <a:pt x="255" y="82"/>
                </a:cubicBezTo>
                <a:cubicBezTo>
                  <a:pt x="258" y="21"/>
                  <a:pt x="200" y="0"/>
                  <a:pt x="158" y="41"/>
                </a:cubicBezTo>
                <a:cubicBezTo>
                  <a:pt x="130" y="35"/>
                  <a:pt x="102" y="29"/>
                  <a:pt x="75" y="23"/>
                </a:cubicBezTo>
                <a:cubicBezTo>
                  <a:pt x="76" y="16"/>
                  <a:pt x="78" y="9"/>
                  <a:pt x="80" y="3"/>
                </a:cubicBezTo>
                <a:cubicBezTo>
                  <a:pt x="75" y="2"/>
                  <a:pt x="70" y="2"/>
                  <a:pt x="65" y="2"/>
                </a:cubicBezTo>
                <a:close/>
              </a:path>
            </a:pathLst>
          </a:custGeom>
          <a:gradFill>
            <a:gsLst>
              <a:gs pos="77000">
                <a:srgbClr val="007382"/>
              </a:gs>
              <a:gs pos="11000">
                <a:srgbClr val="02B1C2"/>
              </a:gs>
            </a:gsLst>
            <a:lin ang="15600000" scaled="0"/>
          </a:gradFill>
          <a:ln>
            <a:noFill/>
          </a:ln>
          <a:effectLst>
            <a:reflection stA="52000" endA="300" endPos="15000" dist="38100" dir="5400000" sy="-100000" algn="bl" rotWithShape="0"/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8" name="Freeform 20"/>
          <p:cNvSpPr>
            <a:spLocks/>
          </p:cNvSpPr>
          <p:nvPr/>
        </p:nvSpPr>
        <p:spPr bwMode="auto">
          <a:xfrm>
            <a:off x="6824120" y="1879572"/>
            <a:ext cx="1098741" cy="756648"/>
          </a:xfrm>
          <a:custGeom>
            <a:avLst/>
            <a:gdLst>
              <a:gd name="T0" fmla="*/ 276 w 276"/>
              <a:gd name="T1" fmla="*/ 20 h 190"/>
              <a:gd name="T2" fmla="*/ 269 w 276"/>
              <a:gd name="T3" fmla="*/ 98 h 190"/>
              <a:gd name="T4" fmla="*/ 111 w 276"/>
              <a:gd name="T5" fmla="*/ 85 h 190"/>
              <a:gd name="T6" fmla="*/ 97 w 276"/>
              <a:gd name="T7" fmla="*/ 138 h 190"/>
              <a:gd name="T8" fmla="*/ 263 w 276"/>
              <a:gd name="T9" fmla="*/ 190 h 190"/>
              <a:gd name="T10" fmla="*/ 0 w 276"/>
              <a:gd name="T11" fmla="*/ 169 h 190"/>
              <a:gd name="T12" fmla="*/ 42 w 276"/>
              <a:gd name="T13" fmla="*/ 0 h 190"/>
              <a:gd name="T14" fmla="*/ 276 w 276"/>
              <a:gd name="T15" fmla="*/ 2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6" h="190">
                <a:moveTo>
                  <a:pt x="276" y="20"/>
                </a:moveTo>
                <a:cubicBezTo>
                  <a:pt x="269" y="98"/>
                  <a:pt x="269" y="98"/>
                  <a:pt x="269" y="98"/>
                </a:cubicBezTo>
                <a:cubicBezTo>
                  <a:pt x="111" y="85"/>
                  <a:pt x="111" y="85"/>
                  <a:pt x="111" y="85"/>
                </a:cubicBezTo>
                <a:cubicBezTo>
                  <a:pt x="106" y="103"/>
                  <a:pt x="102" y="121"/>
                  <a:pt x="97" y="138"/>
                </a:cubicBezTo>
                <a:cubicBezTo>
                  <a:pt x="165" y="112"/>
                  <a:pt x="236" y="135"/>
                  <a:pt x="263" y="190"/>
                </a:cubicBezTo>
                <a:cubicBezTo>
                  <a:pt x="0" y="169"/>
                  <a:pt x="0" y="169"/>
                  <a:pt x="0" y="169"/>
                </a:cubicBezTo>
                <a:cubicBezTo>
                  <a:pt x="42" y="0"/>
                  <a:pt x="42" y="0"/>
                  <a:pt x="42" y="0"/>
                </a:cubicBezTo>
                <a:lnTo>
                  <a:pt x="276" y="20"/>
                </a:lnTo>
                <a:close/>
              </a:path>
            </a:pathLst>
          </a:custGeom>
          <a:solidFill>
            <a:srgbClr val="00738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9" name="矩形 1"/>
          <p:cNvSpPr>
            <a:spLocks noChangeArrowheads="1"/>
          </p:cNvSpPr>
          <p:nvPr/>
        </p:nvSpPr>
        <p:spPr bwMode="auto">
          <a:xfrm rot="21190704">
            <a:off x="1510512" y="3522368"/>
            <a:ext cx="1162647" cy="193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333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33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模板网，免费提供幻灯片模板下载，</a:t>
            </a:r>
            <a:r>
              <a:rPr lang="en-US" altLang="zh-CN" sz="1333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33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素材下载。</a:t>
            </a:r>
            <a:endParaRPr lang="zh-CN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0" name="矩形 1"/>
          <p:cNvSpPr>
            <a:spLocks noChangeArrowheads="1"/>
          </p:cNvSpPr>
          <p:nvPr/>
        </p:nvSpPr>
        <p:spPr bwMode="auto">
          <a:xfrm rot="227190">
            <a:off x="2720532" y="3190532"/>
            <a:ext cx="1162647" cy="190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模板网，免费提供幻灯片模板下载，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素材下载</a:t>
            </a:r>
            <a:r>
              <a:rPr lang="zh-CN" altLang="en-US" sz="1333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矩形 1"/>
          <p:cNvSpPr>
            <a:spLocks noChangeArrowheads="1"/>
          </p:cNvSpPr>
          <p:nvPr/>
        </p:nvSpPr>
        <p:spPr bwMode="auto">
          <a:xfrm rot="227190">
            <a:off x="4000387" y="3443070"/>
            <a:ext cx="1162647" cy="190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模板网，免费提供幻灯片模板下载，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素材下载。</a:t>
            </a:r>
            <a:endParaRPr lang="zh-CN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矩形 1"/>
          <p:cNvSpPr>
            <a:spLocks noChangeArrowheads="1"/>
          </p:cNvSpPr>
          <p:nvPr/>
        </p:nvSpPr>
        <p:spPr bwMode="auto">
          <a:xfrm rot="227190">
            <a:off x="6613315" y="3493863"/>
            <a:ext cx="1162647" cy="190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模板网，免费提供幻灯片模板下载，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素材下载</a:t>
            </a:r>
            <a:r>
              <a:rPr lang="zh-CN" altLang="en-US" sz="1333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矩形 1"/>
          <p:cNvSpPr>
            <a:spLocks noChangeArrowheads="1"/>
          </p:cNvSpPr>
          <p:nvPr/>
        </p:nvSpPr>
        <p:spPr bwMode="auto">
          <a:xfrm rot="21426372">
            <a:off x="5439625" y="3154604"/>
            <a:ext cx="1162647" cy="190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模板网，免费提供幻灯片模板下载，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素材下载。</a:t>
            </a:r>
            <a:endParaRPr lang="zh-CN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1672290" y="5965739"/>
            <a:ext cx="53832" cy="55549"/>
          </a:xfrm>
          <a:prstGeom prst="ellipse">
            <a:avLst/>
          </a:prstGeom>
          <a:solidFill>
            <a:sysClr val="window" lastClr="FFFFFF">
              <a:alpha val="16000"/>
            </a:sysClr>
          </a:solidFill>
          <a:ln w="25400" cap="flat" cmpd="sng" algn="ctr">
            <a:noFill/>
            <a:prstDash val="solid"/>
          </a:ln>
          <a:effectLst>
            <a:glow rad="711200">
              <a:sysClr val="window" lastClr="FFFFFF">
                <a:alpha val="88000"/>
              </a:sys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2739759" y="5478276"/>
            <a:ext cx="53832" cy="55549"/>
          </a:xfrm>
          <a:prstGeom prst="ellipse">
            <a:avLst/>
          </a:prstGeom>
          <a:solidFill>
            <a:sysClr val="window" lastClr="FFFFFF">
              <a:alpha val="16000"/>
            </a:sysClr>
          </a:solidFill>
          <a:ln w="25400" cap="flat" cmpd="sng" algn="ctr">
            <a:noFill/>
            <a:prstDash val="solid"/>
          </a:ln>
          <a:effectLst>
            <a:glow rad="711200">
              <a:sysClr val="window" lastClr="FFFFFF">
                <a:alpha val="88000"/>
              </a:sys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3990109" y="5515879"/>
            <a:ext cx="53832" cy="55549"/>
          </a:xfrm>
          <a:prstGeom prst="ellipse">
            <a:avLst/>
          </a:prstGeom>
          <a:solidFill>
            <a:sysClr val="window" lastClr="FFFFFF">
              <a:alpha val="16000"/>
            </a:sysClr>
          </a:solidFill>
          <a:ln w="25400" cap="flat" cmpd="sng" algn="ctr">
            <a:noFill/>
            <a:prstDash val="solid"/>
          </a:ln>
          <a:effectLst>
            <a:glow rad="711200">
              <a:sysClr val="window" lastClr="FFFFFF">
                <a:alpha val="88000"/>
              </a:sys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6465221" y="5644756"/>
            <a:ext cx="53832" cy="55549"/>
          </a:xfrm>
          <a:prstGeom prst="ellipse">
            <a:avLst/>
          </a:prstGeom>
          <a:solidFill>
            <a:sysClr val="window" lastClr="FFFFFF">
              <a:alpha val="16000"/>
            </a:sysClr>
          </a:solidFill>
          <a:ln w="25400" cap="flat" cmpd="sng" algn="ctr">
            <a:noFill/>
            <a:prstDash val="solid"/>
          </a:ln>
          <a:effectLst>
            <a:glow rad="711200">
              <a:sysClr val="window" lastClr="FFFFFF">
                <a:alpha val="88000"/>
              </a:sys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22397</TotalTime>
  <Words>230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1084</cp:revision>
  <dcterms:created xsi:type="dcterms:W3CDTF">2009-02-11T05:37:22Z</dcterms:created>
  <dcterms:modified xsi:type="dcterms:W3CDTF">2014-06-12T06:37:53Z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