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5656" y="980728"/>
            <a:ext cx="7152056" cy="5073784"/>
            <a:chOff x="2267744" y="875496"/>
            <a:chExt cx="5400600" cy="3831273"/>
          </a:xfrm>
        </p:grpSpPr>
        <p:sp>
          <p:nvSpPr>
            <p:cNvPr id="302" name="Freeform 256"/>
            <p:cNvSpPr>
              <a:spLocks/>
            </p:cNvSpPr>
            <p:nvPr/>
          </p:nvSpPr>
          <p:spPr bwMode="auto">
            <a:xfrm>
              <a:off x="4693155" y="1398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57"/>
            <p:cNvSpPr>
              <a:spLocks/>
            </p:cNvSpPr>
            <p:nvPr/>
          </p:nvSpPr>
          <p:spPr bwMode="auto">
            <a:xfrm>
              <a:off x="4693155" y="1652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58"/>
            <p:cNvSpPr>
              <a:spLocks/>
            </p:cNvSpPr>
            <p:nvPr/>
          </p:nvSpPr>
          <p:spPr bwMode="auto">
            <a:xfrm>
              <a:off x="4702680" y="1398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59"/>
            <p:cNvSpPr>
              <a:spLocks/>
            </p:cNvSpPr>
            <p:nvPr/>
          </p:nvSpPr>
          <p:spPr bwMode="auto">
            <a:xfrm>
              <a:off x="4682042" y="1652588"/>
              <a:ext cx="111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60"/>
            <p:cNvSpPr>
              <a:spLocks noEditPoints="1"/>
            </p:cNvSpPr>
            <p:nvPr/>
          </p:nvSpPr>
          <p:spPr bwMode="auto">
            <a:xfrm>
              <a:off x="4143880" y="1398588"/>
              <a:ext cx="695325" cy="265113"/>
            </a:xfrm>
            <a:custGeom>
              <a:avLst/>
              <a:gdLst>
                <a:gd name="T0" fmla="*/ 0 w 71"/>
                <a:gd name="T1" fmla="*/ 13 h 27"/>
                <a:gd name="T2" fmla="*/ 1 w 71"/>
                <a:gd name="T3" fmla="*/ 16 h 27"/>
                <a:gd name="T4" fmla="*/ 12 w 71"/>
                <a:gd name="T5" fmla="*/ 20 h 27"/>
                <a:gd name="T6" fmla="*/ 12 w 71"/>
                <a:gd name="T7" fmla="*/ 24 h 27"/>
                <a:gd name="T8" fmla="*/ 15 w 71"/>
                <a:gd name="T9" fmla="*/ 27 h 27"/>
                <a:gd name="T10" fmla="*/ 57 w 71"/>
                <a:gd name="T11" fmla="*/ 27 h 27"/>
                <a:gd name="T12" fmla="*/ 57 w 71"/>
                <a:gd name="T13" fmla="*/ 27 h 27"/>
                <a:gd name="T14" fmla="*/ 57 w 71"/>
                <a:gd name="T15" fmla="*/ 27 h 27"/>
                <a:gd name="T16" fmla="*/ 60 w 71"/>
                <a:gd name="T17" fmla="*/ 26 h 27"/>
                <a:gd name="T18" fmla="*/ 61 w 71"/>
                <a:gd name="T19" fmla="*/ 24 h 27"/>
                <a:gd name="T20" fmla="*/ 61 w 71"/>
                <a:gd name="T21" fmla="*/ 24 h 27"/>
                <a:gd name="T22" fmla="*/ 63 w 71"/>
                <a:gd name="T23" fmla="*/ 22 h 27"/>
                <a:gd name="T24" fmla="*/ 70 w 71"/>
                <a:gd name="T25" fmla="*/ 16 h 27"/>
                <a:gd name="T26" fmla="*/ 71 w 71"/>
                <a:gd name="T27" fmla="*/ 13 h 27"/>
                <a:gd name="T28" fmla="*/ 70 w 71"/>
                <a:gd name="T29" fmla="*/ 11 h 27"/>
                <a:gd name="T30" fmla="*/ 69 w 71"/>
                <a:gd name="T31" fmla="*/ 11 h 27"/>
                <a:gd name="T32" fmla="*/ 69 w 71"/>
                <a:gd name="T33" fmla="*/ 11 h 27"/>
                <a:gd name="T34" fmla="*/ 63 w 71"/>
                <a:gd name="T35" fmla="*/ 5 h 27"/>
                <a:gd name="T36" fmla="*/ 60 w 71"/>
                <a:gd name="T37" fmla="*/ 1 h 27"/>
                <a:gd name="T38" fmla="*/ 57 w 71"/>
                <a:gd name="T39" fmla="*/ 0 h 27"/>
                <a:gd name="T40" fmla="*/ 57 w 71"/>
                <a:gd name="T41" fmla="*/ 0 h 27"/>
                <a:gd name="T42" fmla="*/ 15 w 71"/>
                <a:gd name="T43" fmla="*/ 0 h 27"/>
                <a:gd name="T44" fmla="*/ 12 w 71"/>
                <a:gd name="T45" fmla="*/ 3 h 27"/>
                <a:gd name="T46" fmla="*/ 12 w 71"/>
                <a:gd name="T47" fmla="*/ 7 h 27"/>
                <a:gd name="T48" fmla="*/ 1 w 71"/>
                <a:gd name="T49" fmla="*/ 11 h 27"/>
                <a:gd name="T50" fmla="*/ 0 w 71"/>
                <a:gd name="T51" fmla="*/ 13 h 27"/>
                <a:gd name="T52" fmla="*/ 56 w 71"/>
                <a:gd name="T53" fmla="*/ 0 h 27"/>
                <a:gd name="T54" fmla="*/ 56 w 71"/>
                <a:gd name="T55" fmla="*/ 0 h 27"/>
                <a:gd name="T56" fmla="*/ 56 w 71"/>
                <a:gd name="T57" fmla="*/ 0 h 27"/>
                <a:gd name="T58" fmla="*/ 57 w 71"/>
                <a:gd name="T59" fmla="*/ 0 h 27"/>
                <a:gd name="T60" fmla="*/ 57 w 71"/>
                <a:gd name="T61" fmla="*/ 0 h 27"/>
                <a:gd name="T62" fmla="*/ 57 w 71"/>
                <a:gd name="T63" fmla="*/ 0 h 27"/>
                <a:gd name="T64" fmla="*/ 56 w 71"/>
                <a:gd name="T65" fmla="*/ 26 h 27"/>
                <a:gd name="T66" fmla="*/ 56 w 71"/>
                <a:gd name="T67" fmla="*/ 26 h 27"/>
                <a:gd name="T68" fmla="*/ 56 w 71"/>
                <a:gd name="T69" fmla="*/ 26 h 27"/>
                <a:gd name="T70" fmla="*/ 55 w 71"/>
                <a:gd name="T71" fmla="*/ 26 h 27"/>
                <a:gd name="T72" fmla="*/ 56 w 71"/>
                <a:gd name="T73" fmla="*/ 26 h 27"/>
                <a:gd name="T74" fmla="*/ 55 w 71"/>
                <a:gd name="T7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7">
                  <a:moveTo>
                    <a:pt x="0" y="13"/>
                  </a:moveTo>
                  <a:cubicBezTo>
                    <a:pt x="0" y="14"/>
                    <a:pt x="0" y="15"/>
                    <a:pt x="1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3" y="27"/>
                    <a:pt x="15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6"/>
                    <a:pt x="60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3"/>
                    <a:pt x="70" y="12"/>
                    <a:pt x="7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lose/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6" y="26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lose/>
                  <a:moveTo>
                    <a:pt x="55" y="26"/>
                  </a:moveTo>
                  <a:cubicBezTo>
                    <a:pt x="55" y="26"/>
                    <a:pt x="56" y="26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lose/>
                </a:path>
              </a:pathLst>
            </a:custGeom>
            <a:solidFill>
              <a:srgbClr val="2A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65"/>
            <p:cNvSpPr>
              <a:spLocks/>
            </p:cNvSpPr>
            <p:nvPr/>
          </p:nvSpPr>
          <p:spPr bwMode="auto">
            <a:xfrm>
              <a:off x="4594730" y="4276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66"/>
            <p:cNvSpPr>
              <a:spLocks/>
            </p:cNvSpPr>
            <p:nvPr/>
          </p:nvSpPr>
          <p:spPr bwMode="auto">
            <a:xfrm>
              <a:off x="4594730" y="4532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67"/>
            <p:cNvSpPr>
              <a:spLocks/>
            </p:cNvSpPr>
            <p:nvPr/>
          </p:nvSpPr>
          <p:spPr bwMode="auto">
            <a:xfrm>
              <a:off x="4585205" y="4267201"/>
              <a:ext cx="9525" cy="952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68"/>
            <p:cNvSpPr>
              <a:spLocks/>
            </p:cNvSpPr>
            <p:nvPr/>
          </p:nvSpPr>
          <p:spPr bwMode="auto">
            <a:xfrm>
              <a:off x="4604255" y="4521201"/>
              <a:ext cx="0" cy="1111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69"/>
            <p:cNvSpPr>
              <a:spLocks noEditPoints="1"/>
            </p:cNvSpPr>
            <p:nvPr/>
          </p:nvSpPr>
          <p:spPr bwMode="auto">
            <a:xfrm>
              <a:off x="4458205" y="4267201"/>
              <a:ext cx="693738" cy="265113"/>
            </a:xfrm>
            <a:custGeom>
              <a:avLst/>
              <a:gdLst>
                <a:gd name="T0" fmla="*/ 70 w 71"/>
                <a:gd name="T1" fmla="*/ 12 h 27"/>
                <a:gd name="T2" fmla="*/ 58 w 71"/>
                <a:gd name="T3" fmla="*/ 7 h 27"/>
                <a:gd name="T4" fmla="*/ 58 w 71"/>
                <a:gd name="T5" fmla="*/ 4 h 27"/>
                <a:gd name="T6" fmla="*/ 55 w 71"/>
                <a:gd name="T7" fmla="*/ 0 h 27"/>
                <a:gd name="T8" fmla="*/ 13 w 71"/>
                <a:gd name="T9" fmla="*/ 0 h 27"/>
                <a:gd name="T10" fmla="*/ 13 w 71"/>
                <a:gd name="T11" fmla="*/ 0 h 27"/>
                <a:gd name="T12" fmla="*/ 11 w 71"/>
                <a:gd name="T13" fmla="*/ 1 h 27"/>
                <a:gd name="T14" fmla="*/ 7 w 71"/>
                <a:gd name="T15" fmla="*/ 5 h 27"/>
                <a:gd name="T16" fmla="*/ 1 w 71"/>
                <a:gd name="T17" fmla="*/ 11 h 27"/>
                <a:gd name="T18" fmla="*/ 1 w 71"/>
                <a:gd name="T19" fmla="*/ 11 h 27"/>
                <a:gd name="T20" fmla="*/ 1 w 71"/>
                <a:gd name="T21" fmla="*/ 12 h 27"/>
                <a:gd name="T22" fmla="*/ 0 w 71"/>
                <a:gd name="T23" fmla="*/ 14 h 27"/>
                <a:gd name="T24" fmla="*/ 1 w 71"/>
                <a:gd name="T25" fmla="*/ 16 h 27"/>
                <a:gd name="T26" fmla="*/ 7 w 71"/>
                <a:gd name="T27" fmla="*/ 23 h 27"/>
                <a:gd name="T28" fmla="*/ 9 w 71"/>
                <a:gd name="T29" fmla="*/ 25 h 27"/>
                <a:gd name="T30" fmla="*/ 9 w 71"/>
                <a:gd name="T31" fmla="*/ 25 h 27"/>
                <a:gd name="T32" fmla="*/ 11 w 71"/>
                <a:gd name="T33" fmla="*/ 26 h 27"/>
                <a:gd name="T34" fmla="*/ 13 w 71"/>
                <a:gd name="T35" fmla="*/ 27 h 27"/>
                <a:gd name="T36" fmla="*/ 13 w 71"/>
                <a:gd name="T37" fmla="*/ 27 h 27"/>
                <a:gd name="T38" fmla="*/ 13 w 71"/>
                <a:gd name="T39" fmla="*/ 27 h 27"/>
                <a:gd name="T40" fmla="*/ 55 w 71"/>
                <a:gd name="T41" fmla="*/ 27 h 27"/>
                <a:gd name="T42" fmla="*/ 58 w 71"/>
                <a:gd name="T43" fmla="*/ 24 h 27"/>
                <a:gd name="T44" fmla="*/ 58 w 71"/>
                <a:gd name="T45" fmla="*/ 21 h 27"/>
                <a:gd name="T46" fmla="*/ 70 w 71"/>
                <a:gd name="T47" fmla="*/ 16 h 27"/>
                <a:gd name="T48" fmla="*/ 71 w 71"/>
                <a:gd name="T49" fmla="*/ 14 h 27"/>
                <a:gd name="T50" fmla="*/ 70 w 71"/>
                <a:gd name="T51" fmla="*/ 12 h 27"/>
                <a:gd name="T52" fmla="*/ 14 w 71"/>
                <a:gd name="T53" fmla="*/ 1 h 27"/>
                <a:gd name="T54" fmla="*/ 14 w 71"/>
                <a:gd name="T55" fmla="*/ 1 h 27"/>
                <a:gd name="T56" fmla="*/ 14 w 71"/>
                <a:gd name="T57" fmla="*/ 1 h 27"/>
                <a:gd name="T58" fmla="*/ 14 w 71"/>
                <a:gd name="T59" fmla="*/ 1 h 27"/>
                <a:gd name="T60" fmla="*/ 13 w 71"/>
                <a:gd name="T61" fmla="*/ 0 h 27"/>
                <a:gd name="T62" fmla="*/ 14 w 71"/>
                <a:gd name="T63" fmla="*/ 1 h 27"/>
                <a:gd name="T64" fmla="*/ 14 w 71"/>
                <a:gd name="T65" fmla="*/ 27 h 27"/>
                <a:gd name="T66" fmla="*/ 14 w 71"/>
                <a:gd name="T67" fmla="*/ 27 h 27"/>
                <a:gd name="T68" fmla="*/ 14 w 71"/>
                <a:gd name="T69" fmla="*/ 27 h 27"/>
                <a:gd name="T70" fmla="*/ 15 w 71"/>
                <a:gd name="T71" fmla="*/ 27 h 27"/>
                <a:gd name="T72" fmla="*/ 15 w 71"/>
                <a:gd name="T73" fmla="*/ 26 h 27"/>
                <a:gd name="T74" fmla="*/ 15 w 71"/>
                <a:gd name="T7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7">
                  <a:moveTo>
                    <a:pt x="70" y="12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2"/>
                    <a:pt x="57" y="0"/>
                    <a:pt x="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7" y="27"/>
                    <a:pt x="58" y="26"/>
                    <a:pt x="58" y="24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1" y="15"/>
                    <a:pt x="71" y="14"/>
                  </a:cubicBezTo>
                  <a:cubicBezTo>
                    <a:pt x="71" y="13"/>
                    <a:pt x="70" y="12"/>
                    <a:pt x="70" y="12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4" y="1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lose/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lose/>
                  <a:moveTo>
                    <a:pt x="15" y="27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7"/>
                  </a:cubicBezTo>
                  <a:close/>
                </a:path>
              </a:pathLst>
            </a:custGeom>
            <a:solidFill>
              <a:srgbClr val="D9E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74"/>
            <p:cNvSpPr>
              <a:spLocks/>
            </p:cNvSpPr>
            <p:nvPr/>
          </p:nvSpPr>
          <p:spPr bwMode="auto">
            <a:xfrm>
              <a:off x="4693155" y="3944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75"/>
            <p:cNvSpPr>
              <a:spLocks/>
            </p:cNvSpPr>
            <p:nvPr/>
          </p:nvSpPr>
          <p:spPr bwMode="auto">
            <a:xfrm>
              <a:off x="4693155" y="4198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76"/>
            <p:cNvSpPr>
              <a:spLocks/>
            </p:cNvSpPr>
            <p:nvPr/>
          </p:nvSpPr>
          <p:spPr bwMode="auto">
            <a:xfrm>
              <a:off x="4702680" y="3944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77"/>
            <p:cNvSpPr>
              <a:spLocks/>
            </p:cNvSpPr>
            <p:nvPr/>
          </p:nvSpPr>
          <p:spPr bwMode="auto">
            <a:xfrm>
              <a:off x="4682042" y="4189413"/>
              <a:ext cx="11113" cy="952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78"/>
            <p:cNvSpPr>
              <a:spLocks noEditPoints="1"/>
            </p:cNvSpPr>
            <p:nvPr/>
          </p:nvSpPr>
          <p:spPr bwMode="auto">
            <a:xfrm>
              <a:off x="4143880" y="3944938"/>
              <a:ext cx="695325" cy="254000"/>
            </a:xfrm>
            <a:custGeom>
              <a:avLst/>
              <a:gdLst>
                <a:gd name="T0" fmla="*/ 0 w 71"/>
                <a:gd name="T1" fmla="*/ 13 h 26"/>
                <a:gd name="T2" fmla="*/ 1 w 71"/>
                <a:gd name="T3" fmla="*/ 15 h 26"/>
                <a:gd name="T4" fmla="*/ 12 w 71"/>
                <a:gd name="T5" fmla="*/ 20 h 26"/>
                <a:gd name="T6" fmla="*/ 12 w 71"/>
                <a:gd name="T7" fmla="*/ 23 h 26"/>
                <a:gd name="T8" fmla="*/ 15 w 71"/>
                <a:gd name="T9" fmla="*/ 26 h 26"/>
                <a:gd name="T10" fmla="*/ 57 w 71"/>
                <a:gd name="T11" fmla="*/ 26 h 26"/>
                <a:gd name="T12" fmla="*/ 57 w 71"/>
                <a:gd name="T13" fmla="*/ 26 h 26"/>
                <a:gd name="T14" fmla="*/ 57 w 71"/>
                <a:gd name="T15" fmla="*/ 26 h 26"/>
                <a:gd name="T16" fmla="*/ 60 w 71"/>
                <a:gd name="T17" fmla="*/ 25 h 26"/>
                <a:gd name="T18" fmla="*/ 61 w 71"/>
                <a:gd name="T19" fmla="*/ 24 h 26"/>
                <a:gd name="T20" fmla="*/ 61 w 71"/>
                <a:gd name="T21" fmla="*/ 24 h 26"/>
                <a:gd name="T22" fmla="*/ 63 w 71"/>
                <a:gd name="T23" fmla="*/ 22 h 26"/>
                <a:gd name="T24" fmla="*/ 70 w 71"/>
                <a:gd name="T25" fmla="*/ 15 h 26"/>
                <a:gd name="T26" fmla="*/ 71 w 71"/>
                <a:gd name="T27" fmla="*/ 13 h 26"/>
                <a:gd name="T28" fmla="*/ 70 w 71"/>
                <a:gd name="T29" fmla="*/ 11 h 26"/>
                <a:gd name="T30" fmla="*/ 69 w 71"/>
                <a:gd name="T31" fmla="*/ 10 h 26"/>
                <a:gd name="T32" fmla="*/ 69 w 71"/>
                <a:gd name="T33" fmla="*/ 10 h 26"/>
                <a:gd name="T34" fmla="*/ 63 w 71"/>
                <a:gd name="T35" fmla="*/ 4 h 26"/>
                <a:gd name="T36" fmla="*/ 60 w 71"/>
                <a:gd name="T37" fmla="*/ 0 h 26"/>
                <a:gd name="T38" fmla="*/ 57 w 71"/>
                <a:gd name="T39" fmla="*/ 0 h 26"/>
                <a:gd name="T40" fmla="*/ 57 w 71"/>
                <a:gd name="T41" fmla="*/ 0 h 26"/>
                <a:gd name="T42" fmla="*/ 15 w 71"/>
                <a:gd name="T43" fmla="*/ 0 h 26"/>
                <a:gd name="T44" fmla="*/ 12 w 71"/>
                <a:gd name="T45" fmla="*/ 3 h 26"/>
                <a:gd name="T46" fmla="*/ 12 w 71"/>
                <a:gd name="T47" fmla="*/ 6 h 26"/>
                <a:gd name="T48" fmla="*/ 1 w 71"/>
                <a:gd name="T49" fmla="*/ 11 h 26"/>
                <a:gd name="T50" fmla="*/ 0 w 71"/>
                <a:gd name="T51" fmla="*/ 13 h 26"/>
                <a:gd name="T52" fmla="*/ 56 w 71"/>
                <a:gd name="T53" fmla="*/ 0 h 26"/>
                <a:gd name="T54" fmla="*/ 56 w 71"/>
                <a:gd name="T55" fmla="*/ 0 h 26"/>
                <a:gd name="T56" fmla="*/ 56 w 71"/>
                <a:gd name="T57" fmla="*/ 0 h 26"/>
                <a:gd name="T58" fmla="*/ 57 w 71"/>
                <a:gd name="T59" fmla="*/ 0 h 26"/>
                <a:gd name="T60" fmla="*/ 57 w 71"/>
                <a:gd name="T61" fmla="*/ 0 h 26"/>
                <a:gd name="T62" fmla="*/ 57 w 71"/>
                <a:gd name="T63" fmla="*/ 0 h 26"/>
                <a:gd name="T64" fmla="*/ 56 w 71"/>
                <a:gd name="T65" fmla="*/ 26 h 26"/>
                <a:gd name="T66" fmla="*/ 56 w 71"/>
                <a:gd name="T67" fmla="*/ 26 h 26"/>
                <a:gd name="T68" fmla="*/ 56 w 71"/>
                <a:gd name="T69" fmla="*/ 26 h 26"/>
                <a:gd name="T70" fmla="*/ 55 w 71"/>
                <a:gd name="T71" fmla="*/ 25 h 26"/>
                <a:gd name="T72" fmla="*/ 56 w 71"/>
                <a:gd name="T73" fmla="*/ 26 h 26"/>
                <a:gd name="T74" fmla="*/ 55 w 71"/>
                <a:gd name="T7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6">
                  <a:moveTo>
                    <a:pt x="0" y="13"/>
                  </a:moveTo>
                  <a:cubicBezTo>
                    <a:pt x="0" y="14"/>
                    <a:pt x="0" y="15"/>
                    <a:pt x="1" y="15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3" y="26"/>
                    <a:pt x="15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9" y="26"/>
                    <a:pt x="60" y="25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1" y="14"/>
                    <a:pt x="71" y="13"/>
                  </a:cubicBezTo>
                  <a:cubicBezTo>
                    <a:pt x="71" y="12"/>
                    <a:pt x="70" y="11"/>
                    <a:pt x="70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1"/>
                    <a:pt x="12" y="3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3"/>
                  </a:cubicBezTo>
                  <a:close/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6" y="26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lose/>
                  <a:moveTo>
                    <a:pt x="55" y="25"/>
                  </a:moveTo>
                  <a:cubicBezTo>
                    <a:pt x="55" y="25"/>
                    <a:pt x="56" y="26"/>
                    <a:pt x="56" y="26"/>
                  </a:cubicBezTo>
                  <a:cubicBezTo>
                    <a:pt x="56" y="26"/>
                    <a:pt x="55" y="25"/>
                    <a:pt x="55" y="25"/>
                  </a:cubicBezTo>
                  <a:close/>
                </a:path>
              </a:pathLst>
            </a:custGeom>
            <a:solidFill>
              <a:srgbClr val="2A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83"/>
            <p:cNvSpPr>
              <a:spLocks/>
            </p:cNvSpPr>
            <p:nvPr/>
          </p:nvSpPr>
          <p:spPr bwMode="auto">
            <a:xfrm>
              <a:off x="4594730" y="3621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84"/>
            <p:cNvSpPr>
              <a:spLocks/>
            </p:cNvSpPr>
            <p:nvPr/>
          </p:nvSpPr>
          <p:spPr bwMode="auto">
            <a:xfrm>
              <a:off x="4594730" y="3875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85"/>
            <p:cNvSpPr>
              <a:spLocks/>
            </p:cNvSpPr>
            <p:nvPr/>
          </p:nvSpPr>
          <p:spPr bwMode="auto">
            <a:xfrm>
              <a:off x="4585205" y="3621088"/>
              <a:ext cx="952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86"/>
            <p:cNvSpPr>
              <a:spLocks/>
            </p:cNvSpPr>
            <p:nvPr/>
          </p:nvSpPr>
          <p:spPr bwMode="auto">
            <a:xfrm>
              <a:off x="4604255" y="3865563"/>
              <a:ext cx="0" cy="95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87"/>
            <p:cNvSpPr>
              <a:spLocks noEditPoints="1"/>
            </p:cNvSpPr>
            <p:nvPr/>
          </p:nvSpPr>
          <p:spPr bwMode="auto">
            <a:xfrm>
              <a:off x="4458205" y="3621088"/>
              <a:ext cx="693738" cy="254000"/>
            </a:xfrm>
            <a:custGeom>
              <a:avLst/>
              <a:gdLst>
                <a:gd name="T0" fmla="*/ 70 w 71"/>
                <a:gd name="T1" fmla="*/ 11 h 26"/>
                <a:gd name="T2" fmla="*/ 58 w 71"/>
                <a:gd name="T3" fmla="*/ 6 h 26"/>
                <a:gd name="T4" fmla="*/ 58 w 71"/>
                <a:gd name="T5" fmla="*/ 3 h 26"/>
                <a:gd name="T6" fmla="*/ 55 w 71"/>
                <a:gd name="T7" fmla="*/ 0 h 26"/>
                <a:gd name="T8" fmla="*/ 13 w 71"/>
                <a:gd name="T9" fmla="*/ 0 h 26"/>
                <a:gd name="T10" fmla="*/ 13 w 71"/>
                <a:gd name="T11" fmla="*/ 0 h 26"/>
                <a:gd name="T12" fmla="*/ 11 w 71"/>
                <a:gd name="T13" fmla="*/ 0 h 26"/>
                <a:gd name="T14" fmla="*/ 7 w 71"/>
                <a:gd name="T15" fmla="*/ 4 h 26"/>
                <a:gd name="T16" fmla="*/ 1 w 71"/>
                <a:gd name="T17" fmla="*/ 10 h 26"/>
                <a:gd name="T18" fmla="*/ 1 w 71"/>
                <a:gd name="T19" fmla="*/ 10 h 26"/>
                <a:gd name="T20" fmla="*/ 1 w 71"/>
                <a:gd name="T21" fmla="*/ 11 h 26"/>
                <a:gd name="T22" fmla="*/ 0 w 71"/>
                <a:gd name="T23" fmla="*/ 13 h 26"/>
                <a:gd name="T24" fmla="*/ 1 w 71"/>
                <a:gd name="T25" fmla="*/ 15 h 26"/>
                <a:gd name="T26" fmla="*/ 7 w 71"/>
                <a:gd name="T27" fmla="*/ 22 h 26"/>
                <a:gd name="T28" fmla="*/ 9 w 71"/>
                <a:gd name="T29" fmla="*/ 24 h 26"/>
                <a:gd name="T30" fmla="*/ 9 w 71"/>
                <a:gd name="T31" fmla="*/ 24 h 26"/>
                <a:gd name="T32" fmla="*/ 11 w 71"/>
                <a:gd name="T33" fmla="*/ 25 h 26"/>
                <a:gd name="T34" fmla="*/ 13 w 71"/>
                <a:gd name="T35" fmla="*/ 26 h 26"/>
                <a:gd name="T36" fmla="*/ 13 w 71"/>
                <a:gd name="T37" fmla="*/ 26 h 26"/>
                <a:gd name="T38" fmla="*/ 13 w 71"/>
                <a:gd name="T39" fmla="*/ 26 h 26"/>
                <a:gd name="T40" fmla="*/ 55 w 71"/>
                <a:gd name="T41" fmla="*/ 26 h 26"/>
                <a:gd name="T42" fmla="*/ 58 w 71"/>
                <a:gd name="T43" fmla="*/ 23 h 26"/>
                <a:gd name="T44" fmla="*/ 58 w 71"/>
                <a:gd name="T45" fmla="*/ 20 h 26"/>
                <a:gd name="T46" fmla="*/ 70 w 71"/>
                <a:gd name="T47" fmla="*/ 15 h 26"/>
                <a:gd name="T48" fmla="*/ 71 w 71"/>
                <a:gd name="T49" fmla="*/ 13 h 26"/>
                <a:gd name="T50" fmla="*/ 70 w 71"/>
                <a:gd name="T51" fmla="*/ 11 h 26"/>
                <a:gd name="T52" fmla="*/ 14 w 71"/>
                <a:gd name="T53" fmla="*/ 0 h 26"/>
                <a:gd name="T54" fmla="*/ 14 w 71"/>
                <a:gd name="T55" fmla="*/ 0 h 26"/>
                <a:gd name="T56" fmla="*/ 14 w 71"/>
                <a:gd name="T57" fmla="*/ 0 h 26"/>
                <a:gd name="T58" fmla="*/ 14 w 71"/>
                <a:gd name="T59" fmla="*/ 0 h 26"/>
                <a:gd name="T60" fmla="*/ 13 w 71"/>
                <a:gd name="T61" fmla="*/ 0 h 26"/>
                <a:gd name="T62" fmla="*/ 14 w 71"/>
                <a:gd name="T63" fmla="*/ 0 h 26"/>
                <a:gd name="T64" fmla="*/ 14 w 71"/>
                <a:gd name="T65" fmla="*/ 26 h 26"/>
                <a:gd name="T66" fmla="*/ 14 w 71"/>
                <a:gd name="T67" fmla="*/ 26 h 26"/>
                <a:gd name="T68" fmla="*/ 14 w 71"/>
                <a:gd name="T69" fmla="*/ 26 h 26"/>
                <a:gd name="T70" fmla="*/ 15 w 71"/>
                <a:gd name="T71" fmla="*/ 26 h 26"/>
                <a:gd name="T72" fmla="*/ 15 w 71"/>
                <a:gd name="T73" fmla="*/ 25 h 26"/>
                <a:gd name="T74" fmla="*/ 15 w 71"/>
                <a:gd name="T7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6">
                  <a:moveTo>
                    <a:pt x="70" y="11"/>
                  </a:moveTo>
                  <a:cubicBezTo>
                    <a:pt x="58" y="6"/>
                    <a:pt x="58" y="6"/>
                    <a:pt x="58" y="6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7" y="26"/>
                    <a:pt x="58" y="25"/>
                    <a:pt x="58" y="2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2"/>
                    <a:pt x="70" y="11"/>
                    <a:pt x="70" y="11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15" y="26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6"/>
                  </a:cubicBezTo>
                  <a:close/>
                </a:path>
              </a:pathLst>
            </a:custGeom>
            <a:solidFill>
              <a:srgbClr val="8CC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92"/>
            <p:cNvSpPr>
              <a:spLocks/>
            </p:cNvSpPr>
            <p:nvPr/>
          </p:nvSpPr>
          <p:spPr bwMode="auto">
            <a:xfrm>
              <a:off x="4693155" y="33178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93"/>
            <p:cNvSpPr>
              <a:spLocks/>
            </p:cNvSpPr>
            <p:nvPr/>
          </p:nvSpPr>
          <p:spPr bwMode="auto">
            <a:xfrm>
              <a:off x="4693155" y="35718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94"/>
            <p:cNvSpPr>
              <a:spLocks/>
            </p:cNvSpPr>
            <p:nvPr/>
          </p:nvSpPr>
          <p:spPr bwMode="auto">
            <a:xfrm>
              <a:off x="4702680" y="33178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95"/>
            <p:cNvSpPr>
              <a:spLocks/>
            </p:cNvSpPr>
            <p:nvPr/>
          </p:nvSpPr>
          <p:spPr bwMode="auto">
            <a:xfrm>
              <a:off x="4682042" y="3571876"/>
              <a:ext cx="111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96"/>
            <p:cNvSpPr>
              <a:spLocks noEditPoints="1"/>
            </p:cNvSpPr>
            <p:nvPr/>
          </p:nvSpPr>
          <p:spPr bwMode="auto">
            <a:xfrm>
              <a:off x="4143880" y="3317876"/>
              <a:ext cx="695325" cy="263525"/>
            </a:xfrm>
            <a:custGeom>
              <a:avLst/>
              <a:gdLst>
                <a:gd name="T0" fmla="*/ 0 w 71"/>
                <a:gd name="T1" fmla="*/ 13 h 27"/>
                <a:gd name="T2" fmla="*/ 1 w 71"/>
                <a:gd name="T3" fmla="*/ 16 h 27"/>
                <a:gd name="T4" fmla="*/ 12 w 71"/>
                <a:gd name="T5" fmla="*/ 20 h 27"/>
                <a:gd name="T6" fmla="*/ 12 w 71"/>
                <a:gd name="T7" fmla="*/ 23 h 27"/>
                <a:gd name="T8" fmla="*/ 15 w 71"/>
                <a:gd name="T9" fmla="*/ 27 h 27"/>
                <a:gd name="T10" fmla="*/ 57 w 71"/>
                <a:gd name="T11" fmla="*/ 27 h 27"/>
                <a:gd name="T12" fmla="*/ 57 w 71"/>
                <a:gd name="T13" fmla="*/ 27 h 27"/>
                <a:gd name="T14" fmla="*/ 57 w 71"/>
                <a:gd name="T15" fmla="*/ 27 h 27"/>
                <a:gd name="T16" fmla="*/ 60 w 71"/>
                <a:gd name="T17" fmla="*/ 26 h 27"/>
                <a:gd name="T18" fmla="*/ 61 w 71"/>
                <a:gd name="T19" fmla="*/ 24 h 27"/>
                <a:gd name="T20" fmla="*/ 61 w 71"/>
                <a:gd name="T21" fmla="*/ 24 h 27"/>
                <a:gd name="T22" fmla="*/ 63 w 71"/>
                <a:gd name="T23" fmla="*/ 22 h 27"/>
                <a:gd name="T24" fmla="*/ 70 w 71"/>
                <a:gd name="T25" fmla="*/ 16 h 27"/>
                <a:gd name="T26" fmla="*/ 71 w 71"/>
                <a:gd name="T27" fmla="*/ 13 h 27"/>
                <a:gd name="T28" fmla="*/ 70 w 71"/>
                <a:gd name="T29" fmla="*/ 11 h 27"/>
                <a:gd name="T30" fmla="*/ 69 w 71"/>
                <a:gd name="T31" fmla="*/ 11 h 27"/>
                <a:gd name="T32" fmla="*/ 69 w 71"/>
                <a:gd name="T33" fmla="*/ 11 h 27"/>
                <a:gd name="T34" fmla="*/ 63 w 71"/>
                <a:gd name="T35" fmla="*/ 4 h 27"/>
                <a:gd name="T36" fmla="*/ 60 w 71"/>
                <a:gd name="T37" fmla="*/ 1 h 27"/>
                <a:gd name="T38" fmla="*/ 57 w 71"/>
                <a:gd name="T39" fmla="*/ 0 h 27"/>
                <a:gd name="T40" fmla="*/ 57 w 71"/>
                <a:gd name="T41" fmla="*/ 0 h 27"/>
                <a:gd name="T42" fmla="*/ 15 w 71"/>
                <a:gd name="T43" fmla="*/ 0 h 27"/>
                <a:gd name="T44" fmla="*/ 12 w 71"/>
                <a:gd name="T45" fmla="*/ 3 h 27"/>
                <a:gd name="T46" fmla="*/ 12 w 71"/>
                <a:gd name="T47" fmla="*/ 7 h 27"/>
                <a:gd name="T48" fmla="*/ 1 w 71"/>
                <a:gd name="T49" fmla="*/ 11 h 27"/>
                <a:gd name="T50" fmla="*/ 0 w 71"/>
                <a:gd name="T51" fmla="*/ 13 h 27"/>
                <a:gd name="T52" fmla="*/ 56 w 71"/>
                <a:gd name="T53" fmla="*/ 0 h 27"/>
                <a:gd name="T54" fmla="*/ 56 w 71"/>
                <a:gd name="T55" fmla="*/ 0 h 27"/>
                <a:gd name="T56" fmla="*/ 56 w 71"/>
                <a:gd name="T57" fmla="*/ 0 h 27"/>
                <a:gd name="T58" fmla="*/ 57 w 71"/>
                <a:gd name="T59" fmla="*/ 0 h 27"/>
                <a:gd name="T60" fmla="*/ 57 w 71"/>
                <a:gd name="T61" fmla="*/ 0 h 27"/>
                <a:gd name="T62" fmla="*/ 57 w 71"/>
                <a:gd name="T63" fmla="*/ 0 h 27"/>
                <a:gd name="T64" fmla="*/ 56 w 71"/>
                <a:gd name="T65" fmla="*/ 26 h 27"/>
                <a:gd name="T66" fmla="*/ 56 w 71"/>
                <a:gd name="T67" fmla="*/ 26 h 27"/>
                <a:gd name="T68" fmla="*/ 56 w 71"/>
                <a:gd name="T69" fmla="*/ 26 h 27"/>
                <a:gd name="T70" fmla="*/ 55 w 71"/>
                <a:gd name="T71" fmla="*/ 26 h 27"/>
                <a:gd name="T72" fmla="*/ 56 w 71"/>
                <a:gd name="T73" fmla="*/ 26 h 27"/>
                <a:gd name="T74" fmla="*/ 55 w 71"/>
                <a:gd name="T7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7">
                  <a:moveTo>
                    <a:pt x="0" y="13"/>
                  </a:moveTo>
                  <a:cubicBezTo>
                    <a:pt x="0" y="14"/>
                    <a:pt x="0" y="15"/>
                    <a:pt x="1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3" y="27"/>
                    <a:pt x="15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6"/>
                    <a:pt x="60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3"/>
                    <a:pt x="70" y="12"/>
                    <a:pt x="7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lose/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6" y="26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lose/>
                  <a:moveTo>
                    <a:pt x="55" y="26"/>
                  </a:moveTo>
                  <a:cubicBezTo>
                    <a:pt x="55" y="26"/>
                    <a:pt x="56" y="26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lose/>
                </a:path>
              </a:pathLst>
            </a:custGeom>
            <a:solidFill>
              <a:srgbClr val="F79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01"/>
            <p:cNvSpPr>
              <a:spLocks/>
            </p:cNvSpPr>
            <p:nvPr/>
          </p:nvSpPr>
          <p:spPr bwMode="auto">
            <a:xfrm>
              <a:off x="4594730" y="3014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02"/>
            <p:cNvSpPr>
              <a:spLocks/>
            </p:cNvSpPr>
            <p:nvPr/>
          </p:nvSpPr>
          <p:spPr bwMode="auto">
            <a:xfrm>
              <a:off x="4594730" y="326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03"/>
            <p:cNvSpPr>
              <a:spLocks/>
            </p:cNvSpPr>
            <p:nvPr/>
          </p:nvSpPr>
          <p:spPr bwMode="auto">
            <a:xfrm>
              <a:off x="4585205" y="3014663"/>
              <a:ext cx="952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04"/>
            <p:cNvSpPr>
              <a:spLocks/>
            </p:cNvSpPr>
            <p:nvPr/>
          </p:nvSpPr>
          <p:spPr bwMode="auto">
            <a:xfrm>
              <a:off x="4604255" y="3259138"/>
              <a:ext cx="0" cy="95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05"/>
            <p:cNvSpPr>
              <a:spLocks noEditPoints="1"/>
            </p:cNvSpPr>
            <p:nvPr/>
          </p:nvSpPr>
          <p:spPr bwMode="auto">
            <a:xfrm>
              <a:off x="4458205" y="3014663"/>
              <a:ext cx="693738" cy="254000"/>
            </a:xfrm>
            <a:custGeom>
              <a:avLst/>
              <a:gdLst>
                <a:gd name="T0" fmla="*/ 70 w 71"/>
                <a:gd name="T1" fmla="*/ 11 h 26"/>
                <a:gd name="T2" fmla="*/ 58 w 71"/>
                <a:gd name="T3" fmla="*/ 6 h 26"/>
                <a:gd name="T4" fmla="*/ 58 w 71"/>
                <a:gd name="T5" fmla="*/ 3 h 26"/>
                <a:gd name="T6" fmla="*/ 55 w 71"/>
                <a:gd name="T7" fmla="*/ 0 h 26"/>
                <a:gd name="T8" fmla="*/ 13 w 71"/>
                <a:gd name="T9" fmla="*/ 0 h 26"/>
                <a:gd name="T10" fmla="*/ 13 w 71"/>
                <a:gd name="T11" fmla="*/ 0 h 26"/>
                <a:gd name="T12" fmla="*/ 11 w 71"/>
                <a:gd name="T13" fmla="*/ 1 h 26"/>
                <a:gd name="T14" fmla="*/ 7 w 71"/>
                <a:gd name="T15" fmla="*/ 4 h 26"/>
                <a:gd name="T16" fmla="*/ 1 w 71"/>
                <a:gd name="T17" fmla="*/ 10 h 26"/>
                <a:gd name="T18" fmla="*/ 1 w 71"/>
                <a:gd name="T19" fmla="*/ 10 h 26"/>
                <a:gd name="T20" fmla="*/ 1 w 71"/>
                <a:gd name="T21" fmla="*/ 11 h 26"/>
                <a:gd name="T22" fmla="*/ 0 w 71"/>
                <a:gd name="T23" fmla="*/ 13 h 26"/>
                <a:gd name="T24" fmla="*/ 1 w 71"/>
                <a:gd name="T25" fmla="*/ 15 h 26"/>
                <a:gd name="T26" fmla="*/ 7 w 71"/>
                <a:gd name="T27" fmla="*/ 22 h 26"/>
                <a:gd name="T28" fmla="*/ 9 w 71"/>
                <a:gd name="T29" fmla="*/ 24 h 26"/>
                <a:gd name="T30" fmla="*/ 9 w 71"/>
                <a:gd name="T31" fmla="*/ 24 h 26"/>
                <a:gd name="T32" fmla="*/ 11 w 71"/>
                <a:gd name="T33" fmla="*/ 25 h 26"/>
                <a:gd name="T34" fmla="*/ 13 w 71"/>
                <a:gd name="T35" fmla="*/ 26 h 26"/>
                <a:gd name="T36" fmla="*/ 13 w 71"/>
                <a:gd name="T37" fmla="*/ 26 h 26"/>
                <a:gd name="T38" fmla="*/ 13 w 71"/>
                <a:gd name="T39" fmla="*/ 26 h 26"/>
                <a:gd name="T40" fmla="*/ 55 w 71"/>
                <a:gd name="T41" fmla="*/ 26 h 26"/>
                <a:gd name="T42" fmla="*/ 58 w 71"/>
                <a:gd name="T43" fmla="*/ 23 h 26"/>
                <a:gd name="T44" fmla="*/ 58 w 71"/>
                <a:gd name="T45" fmla="*/ 20 h 26"/>
                <a:gd name="T46" fmla="*/ 70 w 71"/>
                <a:gd name="T47" fmla="*/ 15 h 26"/>
                <a:gd name="T48" fmla="*/ 71 w 71"/>
                <a:gd name="T49" fmla="*/ 13 h 26"/>
                <a:gd name="T50" fmla="*/ 70 w 71"/>
                <a:gd name="T51" fmla="*/ 11 h 26"/>
                <a:gd name="T52" fmla="*/ 14 w 71"/>
                <a:gd name="T53" fmla="*/ 0 h 26"/>
                <a:gd name="T54" fmla="*/ 14 w 71"/>
                <a:gd name="T55" fmla="*/ 0 h 26"/>
                <a:gd name="T56" fmla="*/ 14 w 71"/>
                <a:gd name="T57" fmla="*/ 0 h 26"/>
                <a:gd name="T58" fmla="*/ 14 w 71"/>
                <a:gd name="T59" fmla="*/ 0 h 26"/>
                <a:gd name="T60" fmla="*/ 13 w 71"/>
                <a:gd name="T61" fmla="*/ 0 h 26"/>
                <a:gd name="T62" fmla="*/ 14 w 71"/>
                <a:gd name="T63" fmla="*/ 0 h 26"/>
                <a:gd name="T64" fmla="*/ 14 w 71"/>
                <a:gd name="T65" fmla="*/ 26 h 26"/>
                <a:gd name="T66" fmla="*/ 14 w 71"/>
                <a:gd name="T67" fmla="*/ 26 h 26"/>
                <a:gd name="T68" fmla="*/ 14 w 71"/>
                <a:gd name="T69" fmla="*/ 26 h 26"/>
                <a:gd name="T70" fmla="*/ 15 w 71"/>
                <a:gd name="T71" fmla="*/ 26 h 26"/>
                <a:gd name="T72" fmla="*/ 15 w 71"/>
                <a:gd name="T73" fmla="*/ 25 h 26"/>
                <a:gd name="T74" fmla="*/ 15 w 71"/>
                <a:gd name="T7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6">
                  <a:moveTo>
                    <a:pt x="70" y="11"/>
                  </a:moveTo>
                  <a:cubicBezTo>
                    <a:pt x="58" y="6"/>
                    <a:pt x="58" y="6"/>
                    <a:pt x="58" y="6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7" y="26"/>
                    <a:pt x="58" y="25"/>
                    <a:pt x="58" y="2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2"/>
                    <a:pt x="70" y="11"/>
                    <a:pt x="70" y="11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15" y="26"/>
                  </a:moveTo>
                  <a:cubicBezTo>
                    <a:pt x="15" y="26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lose/>
                </a:path>
              </a:pathLst>
            </a:custGeom>
            <a:solidFill>
              <a:srgbClr val="D9E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10"/>
            <p:cNvSpPr>
              <a:spLocks/>
            </p:cNvSpPr>
            <p:nvPr/>
          </p:nvSpPr>
          <p:spPr bwMode="auto">
            <a:xfrm>
              <a:off x="4693155" y="2709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11"/>
            <p:cNvSpPr>
              <a:spLocks/>
            </p:cNvSpPr>
            <p:nvPr/>
          </p:nvSpPr>
          <p:spPr bwMode="auto">
            <a:xfrm>
              <a:off x="4693155" y="29654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12"/>
            <p:cNvSpPr>
              <a:spLocks/>
            </p:cNvSpPr>
            <p:nvPr/>
          </p:nvSpPr>
          <p:spPr bwMode="auto">
            <a:xfrm>
              <a:off x="4702680" y="2709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13"/>
            <p:cNvSpPr>
              <a:spLocks/>
            </p:cNvSpPr>
            <p:nvPr/>
          </p:nvSpPr>
          <p:spPr bwMode="auto">
            <a:xfrm>
              <a:off x="4682042" y="2965451"/>
              <a:ext cx="111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14"/>
            <p:cNvSpPr>
              <a:spLocks noEditPoints="1"/>
            </p:cNvSpPr>
            <p:nvPr/>
          </p:nvSpPr>
          <p:spPr bwMode="auto">
            <a:xfrm>
              <a:off x="4143880" y="2709863"/>
              <a:ext cx="695325" cy="265113"/>
            </a:xfrm>
            <a:custGeom>
              <a:avLst/>
              <a:gdLst>
                <a:gd name="T0" fmla="*/ 0 w 71"/>
                <a:gd name="T1" fmla="*/ 13 h 27"/>
                <a:gd name="T2" fmla="*/ 1 w 71"/>
                <a:gd name="T3" fmla="*/ 16 h 27"/>
                <a:gd name="T4" fmla="*/ 12 w 71"/>
                <a:gd name="T5" fmla="*/ 20 h 27"/>
                <a:gd name="T6" fmla="*/ 12 w 71"/>
                <a:gd name="T7" fmla="*/ 23 h 27"/>
                <a:gd name="T8" fmla="*/ 15 w 71"/>
                <a:gd name="T9" fmla="*/ 27 h 27"/>
                <a:gd name="T10" fmla="*/ 57 w 71"/>
                <a:gd name="T11" fmla="*/ 27 h 27"/>
                <a:gd name="T12" fmla="*/ 57 w 71"/>
                <a:gd name="T13" fmla="*/ 27 h 27"/>
                <a:gd name="T14" fmla="*/ 57 w 71"/>
                <a:gd name="T15" fmla="*/ 27 h 27"/>
                <a:gd name="T16" fmla="*/ 60 w 71"/>
                <a:gd name="T17" fmla="*/ 26 h 27"/>
                <a:gd name="T18" fmla="*/ 61 w 71"/>
                <a:gd name="T19" fmla="*/ 24 h 27"/>
                <a:gd name="T20" fmla="*/ 61 w 71"/>
                <a:gd name="T21" fmla="*/ 24 h 27"/>
                <a:gd name="T22" fmla="*/ 63 w 71"/>
                <a:gd name="T23" fmla="*/ 22 h 27"/>
                <a:gd name="T24" fmla="*/ 70 w 71"/>
                <a:gd name="T25" fmla="*/ 16 h 27"/>
                <a:gd name="T26" fmla="*/ 71 w 71"/>
                <a:gd name="T27" fmla="*/ 13 h 27"/>
                <a:gd name="T28" fmla="*/ 70 w 71"/>
                <a:gd name="T29" fmla="*/ 11 h 27"/>
                <a:gd name="T30" fmla="*/ 69 w 71"/>
                <a:gd name="T31" fmla="*/ 11 h 27"/>
                <a:gd name="T32" fmla="*/ 69 w 71"/>
                <a:gd name="T33" fmla="*/ 11 h 27"/>
                <a:gd name="T34" fmla="*/ 63 w 71"/>
                <a:gd name="T35" fmla="*/ 4 h 27"/>
                <a:gd name="T36" fmla="*/ 60 w 71"/>
                <a:gd name="T37" fmla="*/ 1 h 27"/>
                <a:gd name="T38" fmla="*/ 57 w 71"/>
                <a:gd name="T39" fmla="*/ 0 h 27"/>
                <a:gd name="T40" fmla="*/ 57 w 71"/>
                <a:gd name="T41" fmla="*/ 0 h 27"/>
                <a:gd name="T42" fmla="*/ 15 w 71"/>
                <a:gd name="T43" fmla="*/ 0 h 27"/>
                <a:gd name="T44" fmla="*/ 12 w 71"/>
                <a:gd name="T45" fmla="*/ 3 h 27"/>
                <a:gd name="T46" fmla="*/ 12 w 71"/>
                <a:gd name="T47" fmla="*/ 7 h 27"/>
                <a:gd name="T48" fmla="*/ 1 w 71"/>
                <a:gd name="T49" fmla="*/ 11 h 27"/>
                <a:gd name="T50" fmla="*/ 0 w 71"/>
                <a:gd name="T51" fmla="*/ 13 h 27"/>
                <a:gd name="T52" fmla="*/ 56 w 71"/>
                <a:gd name="T53" fmla="*/ 0 h 27"/>
                <a:gd name="T54" fmla="*/ 56 w 71"/>
                <a:gd name="T55" fmla="*/ 0 h 27"/>
                <a:gd name="T56" fmla="*/ 56 w 71"/>
                <a:gd name="T57" fmla="*/ 0 h 27"/>
                <a:gd name="T58" fmla="*/ 57 w 71"/>
                <a:gd name="T59" fmla="*/ 0 h 27"/>
                <a:gd name="T60" fmla="*/ 57 w 71"/>
                <a:gd name="T61" fmla="*/ 0 h 27"/>
                <a:gd name="T62" fmla="*/ 57 w 71"/>
                <a:gd name="T63" fmla="*/ 0 h 27"/>
                <a:gd name="T64" fmla="*/ 56 w 71"/>
                <a:gd name="T65" fmla="*/ 26 h 27"/>
                <a:gd name="T66" fmla="*/ 56 w 71"/>
                <a:gd name="T67" fmla="*/ 26 h 27"/>
                <a:gd name="T68" fmla="*/ 56 w 71"/>
                <a:gd name="T69" fmla="*/ 26 h 27"/>
                <a:gd name="T70" fmla="*/ 55 w 71"/>
                <a:gd name="T71" fmla="*/ 26 h 27"/>
                <a:gd name="T72" fmla="*/ 56 w 71"/>
                <a:gd name="T73" fmla="*/ 26 h 27"/>
                <a:gd name="T74" fmla="*/ 55 w 71"/>
                <a:gd name="T7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7">
                  <a:moveTo>
                    <a:pt x="0" y="13"/>
                  </a:moveTo>
                  <a:cubicBezTo>
                    <a:pt x="0" y="14"/>
                    <a:pt x="0" y="15"/>
                    <a:pt x="1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3" y="27"/>
                    <a:pt x="15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6"/>
                    <a:pt x="60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3"/>
                    <a:pt x="70" y="12"/>
                    <a:pt x="7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2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lose/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6" y="26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lose/>
                  <a:moveTo>
                    <a:pt x="55" y="26"/>
                  </a:moveTo>
                  <a:cubicBezTo>
                    <a:pt x="55" y="26"/>
                    <a:pt x="56" y="26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lose/>
                </a:path>
              </a:pathLst>
            </a:custGeom>
            <a:solidFill>
              <a:srgbClr val="2A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19"/>
            <p:cNvSpPr>
              <a:spLocks/>
            </p:cNvSpPr>
            <p:nvPr/>
          </p:nvSpPr>
          <p:spPr bwMode="auto">
            <a:xfrm>
              <a:off x="4594730" y="2368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20"/>
            <p:cNvSpPr>
              <a:spLocks/>
            </p:cNvSpPr>
            <p:nvPr/>
          </p:nvSpPr>
          <p:spPr bwMode="auto">
            <a:xfrm>
              <a:off x="4594730" y="2622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1"/>
            <p:cNvSpPr>
              <a:spLocks/>
            </p:cNvSpPr>
            <p:nvPr/>
          </p:nvSpPr>
          <p:spPr bwMode="auto">
            <a:xfrm>
              <a:off x="4585205" y="2368551"/>
              <a:ext cx="952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22"/>
            <p:cNvSpPr>
              <a:spLocks/>
            </p:cNvSpPr>
            <p:nvPr/>
          </p:nvSpPr>
          <p:spPr bwMode="auto">
            <a:xfrm>
              <a:off x="4604255" y="2613026"/>
              <a:ext cx="0" cy="95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23"/>
            <p:cNvSpPr>
              <a:spLocks noEditPoints="1"/>
            </p:cNvSpPr>
            <p:nvPr/>
          </p:nvSpPr>
          <p:spPr bwMode="auto">
            <a:xfrm>
              <a:off x="4458205" y="2357438"/>
              <a:ext cx="693738" cy="265113"/>
            </a:xfrm>
            <a:custGeom>
              <a:avLst/>
              <a:gdLst>
                <a:gd name="T0" fmla="*/ 70 w 71"/>
                <a:gd name="T1" fmla="*/ 12 h 27"/>
                <a:gd name="T2" fmla="*/ 58 w 71"/>
                <a:gd name="T3" fmla="*/ 7 h 27"/>
                <a:gd name="T4" fmla="*/ 58 w 71"/>
                <a:gd name="T5" fmla="*/ 4 h 27"/>
                <a:gd name="T6" fmla="*/ 55 w 71"/>
                <a:gd name="T7" fmla="*/ 0 h 27"/>
                <a:gd name="T8" fmla="*/ 13 w 71"/>
                <a:gd name="T9" fmla="*/ 0 h 27"/>
                <a:gd name="T10" fmla="*/ 13 w 71"/>
                <a:gd name="T11" fmla="*/ 0 h 27"/>
                <a:gd name="T12" fmla="*/ 11 w 71"/>
                <a:gd name="T13" fmla="*/ 1 h 27"/>
                <a:gd name="T14" fmla="*/ 7 w 71"/>
                <a:gd name="T15" fmla="*/ 5 h 27"/>
                <a:gd name="T16" fmla="*/ 1 w 71"/>
                <a:gd name="T17" fmla="*/ 11 h 27"/>
                <a:gd name="T18" fmla="*/ 1 w 71"/>
                <a:gd name="T19" fmla="*/ 11 h 27"/>
                <a:gd name="T20" fmla="*/ 1 w 71"/>
                <a:gd name="T21" fmla="*/ 12 h 27"/>
                <a:gd name="T22" fmla="*/ 0 w 71"/>
                <a:gd name="T23" fmla="*/ 14 h 27"/>
                <a:gd name="T24" fmla="*/ 1 w 71"/>
                <a:gd name="T25" fmla="*/ 16 h 27"/>
                <a:gd name="T26" fmla="*/ 7 w 71"/>
                <a:gd name="T27" fmla="*/ 23 h 27"/>
                <a:gd name="T28" fmla="*/ 9 w 71"/>
                <a:gd name="T29" fmla="*/ 25 h 27"/>
                <a:gd name="T30" fmla="*/ 9 w 71"/>
                <a:gd name="T31" fmla="*/ 25 h 27"/>
                <a:gd name="T32" fmla="*/ 11 w 71"/>
                <a:gd name="T33" fmla="*/ 26 h 27"/>
                <a:gd name="T34" fmla="*/ 13 w 71"/>
                <a:gd name="T35" fmla="*/ 27 h 27"/>
                <a:gd name="T36" fmla="*/ 13 w 71"/>
                <a:gd name="T37" fmla="*/ 27 h 27"/>
                <a:gd name="T38" fmla="*/ 13 w 71"/>
                <a:gd name="T39" fmla="*/ 27 h 27"/>
                <a:gd name="T40" fmla="*/ 55 w 71"/>
                <a:gd name="T41" fmla="*/ 27 h 27"/>
                <a:gd name="T42" fmla="*/ 58 w 71"/>
                <a:gd name="T43" fmla="*/ 24 h 27"/>
                <a:gd name="T44" fmla="*/ 58 w 71"/>
                <a:gd name="T45" fmla="*/ 21 h 27"/>
                <a:gd name="T46" fmla="*/ 70 w 71"/>
                <a:gd name="T47" fmla="*/ 16 h 27"/>
                <a:gd name="T48" fmla="*/ 71 w 71"/>
                <a:gd name="T49" fmla="*/ 14 h 27"/>
                <a:gd name="T50" fmla="*/ 70 w 71"/>
                <a:gd name="T51" fmla="*/ 12 h 27"/>
                <a:gd name="T52" fmla="*/ 14 w 71"/>
                <a:gd name="T53" fmla="*/ 1 h 27"/>
                <a:gd name="T54" fmla="*/ 14 w 71"/>
                <a:gd name="T55" fmla="*/ 1 h 27"/>
                <a:gd name="T56" fmla="*/ 14 w 71"/>
                <a:gd name="T57" fmla="*/ 1 h 27"/>
                <a:gd name="T58" fmla="*/ 14 w 71"/>
                <a:gd name="T59" fmla="*/ 1 h 27"/>
                <a:gd name="T60" fmla="*/ 13 w 71"/>
                <a:gd name="T61" fmla="*/ 1 h 27"/>
                <a:gd name="T62" fmla="*/ 14 w 71"/>
                <a:gd name="T63" fmla="*/ 1 h 27"/>
                <a:gd name="T64" fmla="*/ 14 w 71"/>
                <a:gd name="T65" fmla="*/ 27 h 27"/>
                <a:gd name="T66" fmla="*/ 14 w 71"/>
                <a:gd name="T67" fmla="*/ 27 h 27"/>
                <a:gd name="T68" fmla="*/ 14 w 71"/>
                <a:gd name="T69" fmla="*/ 27 h 27"/>
                <a:gd name="T70" fmla="*/ 15 w 71"/>
                <a:gd name="T71" fmla="*/ 27 h 27"/>
                <a:gd name="T72" fmla="*/ 15 w 71"/>
                <a:gd name="T73" fmla="*/ 26 h 27"/>
                <a:gd name="T74" fmla="*/ 15 w 71"/>
                <a:gd name="T7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7">
                  <a:moveTo>
                    <a:pt x="70" y="12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2"/>
                    <a:pt x="57" y="0"/>
                    <a:pt x="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7" y="27"/>
                    <a:pt x="58" y="26"/>
                    <a:pt x="58" y="24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1" y="15"/>
                    <a:pt x="71" y="14"/>
                  </a:cubicBezTo>
                  <a:cubicBezTo>
                    <a:pt x="71" y="13"/>
                    <a:pt x="70" y="12"/>
                    <a:pt x="70" y="12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4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lose/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lose/>
                  <a:moveTo>
                    <a:pt x="15" y="27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7"/>
                  </a:cubicBezTo>
                  <a:close/>
                </a:path>
              </a:pathLst>
            </a:custGeom>
            <a:solidFill>
              <a:srgbClr val="8CC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28"/>
            <p:cNvSpPr>
              <a:spLocks/>
            </p:cNvSpPr>
            <p:nvPr/>
          </p:nvSpPr>
          <p:spPr bwMode="auto">
            <a:xfrm>
              <a:off x="4594730" y="1722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29"/>
            <p:cNvSpPr>
              <a:spLocks/>
            </p:cNvSpPr>
            <p:nvPr/>
          </p:nvSpPr>
          <p:spPr bwMode="auto">
            <a:xfrm>
              <a:off x="4594730" y="197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0"/>
            <p:cNvSpPr>
              <a:spLocks/>
            </p:cNvSpPr>
            <p:nvPr/>
          </p:nvSpPr>
          <p:spPr bwMode="auto">
            <a:xfrm>
              <a:off x="4585205" y="1722438"/>
              <a:ext cx="952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1"/>
            <p:cNvSpPr>
              <a:spLocks/>
            </p:cNvSpPr>
            <p:nvPr/>
          </p:nvSpPr>
          <p:spPr bwMode="auto">
            <a:xfrm>
              <a:off x="4604255" y="197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2"/>
            <p:cNvSpPr>
              <a:spLocks noEditPoints="1"/>
            </p:cNvSpPr>
            <p:nvPr/>
          </p:nvSpPr>
          <p:spPr bwMode="auto">
            <a:xfrm>
              <a:off x="4458205" y="1722438"/>
              <a:ext cx="693738" cy="254000"/>
            </a:xfrm>
            <a:custGeom>
              <a:avLst/>
              <a:gdLst>
                <a:gd name="T0" fmla="*/ 70 w 71"/>
                <a:gd name="T1" fmla="*/ 11 h 26"/>
                <a:gd name="T2" fmla="*/ 58 w 71"/>
                <a:gd name="T3" fmla="*/ 6 h 26"/>
                <a:gd name="T4" fmla="*/ 58 w 71"/>
                <a:gd name="T5" fmla="*/ 3 h 26"/>
                <a:gd name="T6" fmla="*/ 55 w 71"/>
                <a:gd name="T7" fmla="*/ 0 h 26"/>
                <a:gd name="T8" fmla="*/ 13 w 71"/>
                <a:gd name="T9" fmla="*/ 0 h 26"/>
                <a:gd name="T10" fmla="*/ 13 w 71"/>
                <a:gd name="T11" fmla="*/ 0 h 26"/>
                <a:gd name="T12" fmla="*/ 11 w 71"/>
                <a:gd name="T13" fmla="*/ 1 h 26"/>
                <a:gd name="T14" fmla="*/ 7 w 71"/>
                <a:gd name="T15" fmla="*/ 4 h 26"/>
                <a:gd name="T16" fmla="*/ 1 w 71"/>
                <a:gd name="T17" fmla="*/ 10 h 26"/>
                <a:gd name="T18" fmla="*/ 1 w 71"/>
                <a:gd name="T19" fmla="*/ 10 h 26"/>
                <a:gd name="T20" fmla="*/ 1 w 71"/>
                <a:gd name="T21" fmla="*/ 11 h 26"/>
                <a:gd name="T22" fmla="*/ 0 w 71"/>
                <a:gd name="T23" fmla="*/ 13 h 26"/>
                <a:gd name="T24" fmla="*/ 1 w 71"/>
                <a:gd name="T25" fmla="*/ 15 h 26"/>
                <a:gd name="T26" fmla="*/ 7 w 71"/>
                <a:gd name="T27" fmla="*/ 22 h 26"/>
                <a:gd name="T28" fmla="*/ 9 w 71"/>
                <a:gd name="T29" fmla="*/ 24 h 26"/>
                <a:gd name="T30" fmla="*/ 9 w 71"/>
                <a:gd name="T31" fmla="*/ 24 h 26"/>
                <a:gd name="T32" fmla="*/ 11 w 71"/>
                <a:gd name="T33" fmla="*/ 26 h 26"/>
                <a:gd name="T34" fmla="*/ 13 w 71"/>
                <a:gd name="T35" fmla="*/ 26 h 26"/>
                <a:gd name="T36" fmla="*/ 13 w 71"/>
                <a:gd name="T37" fmla="*/ 26 h 26"/>
                <a:gd name="T38" fmla="*/ 13 w 71"/>
                <a:gd name="T39" fmla="*/ 26 h 26"/>
                <a:gd name="T40" fmla="*/ 55 w 71"/>
                <a:gd name="T41" fmla="*/ 26 h 26"/>
                <a:gd name="T42" fmla="*/ 58 w 71"/>
                <a:gd name="T43" fmla="*/ 23 h 26"/>
                <a:gd name="T44" fmla="*/ 58 w 71"/>
                <a:gd name="T45" fmla="*/ 20 h 26"/>
                <a:gd name="T46" fmla="*/ 70 w 71"/>
                <a:gd name="T47" fmla="*/ 15 h 26"/>
                <a:gd name="T48" fmla="*/ 71 w 71"/>
                <a:gd name="T49" fmla="*/ 13 h 26"/>
                <a:gd name="T50" fmla="*/ 70 w 71"/>
                <a:gd name="T51" fmla="*/ 11 h 26"/>
                <a:gd name="T52" fmla="*/ 14 w 71"/>
                <a:gd name="T53" fmla="*/ 0 h 26"/>
                <a:gd name="T54" fmla="*/ 14 w 71"/>
                <a:gd name="T55" fmla="*/ 0 h 26"/>
                <a:gd name="T56" fmla="*/ 14 w 71"/>
                <a:gd name="T57" fmla="*/ 0 h 26"/>
                <a:gd name="T58" fmla="*/ 14 w 71"/>
                <a:gd name="T59" fmla="*/ 0 h 26"/>
                <a:gd name="T60" fmla="*/ 13 w 71"/>
                <a:gd name="T61" fmla="*/ 0 h 26"/>
                <a:gd name="T62" fmla="*/ 14 w 71"/>
                <a:gd name="T63" fmla="*/ 0 h 26"/>
                <a:gd name="T64" fmla="*/ 14 w 71"/>
                <a:gd name="T65" fmla="*/ 26 h 26"/>
                <a:gd name="T66" fmla="*/ 14 w 71"/>
                <a:gd name="T67" fmla="*/ 26 h 26"/>
                <a:gd name="T68" fmla="*/ 14 w 71"/>
                <a:gd name="T69" fmla="*/ 26 h 26"/>
                <a:gd name="T70" fmla="*/ 15 w 71"/>
                <a:gd name="T71" fmla="*/ 26 h 26"/>
                <a:gd name="T72" fmla="*/ 15 w 71"/>
                <a:gd name="T73" fmla="*/ 26 h 26"/>
                <a:gd name="T74" fmla="*/ 15 w 71"/>
                <a:gd name="T7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6">
                  <a:moveTo>
                    <a:pt x="70" y="11"/>
                  </a:moveTo>
                  <a:cubicBezTo>
                    <a:pt x="58" y="6"/>
                    <a:pt x="58" y="6"/>
                    <a:pt x="58" y="6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7" y="26"/>
                    <a:pt x="58" y="25"/>
                    <a:pt x="58" y="23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2"/>
                    <a:pt x="70" y="11"/>
                    <a:pt x="70" y="11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lose/>
                </a:path>
              </a:pathLst>
            </a:custGeom>
            <a:solidFill>
              <a:srgbClr val="D9E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37"/>
            <p:cNvSpPr>
              <a:spLocks/>
            </p:cNvSpPr>
            <p:nvPr/>
          </p:nvSpPr>
          <p:spPr bwMode="auto">
            <a:xfrm>
              <a:off x="4693155" y="2063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38"/>
            <p:cNvSpPr>
              <a:spLocks/>
            </p:cNvSpPr>
            <p:nvPr/>
          </p:nvSpPr>
          <p:spPr bwMode="auto">
            <a:xfrm>
              <a:off x="4693155" y="2319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39"/>
            <p:cNvSpPr>
              <a:spLocks/>
            </p:cNvSpPr>
            <p:nvPr/>
          </p:nvSpPr>
          <p:spPr bwMode="auto">
            <a:xfrm>
              <a:off x="4702680" y="2063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0"/>
            <p:cNvSpPr>
              <a:spLocks/>
            </p:cNvSpPr>
            <p:nvPr/>
          </p:nvSpPr>
          <p:spPr bwMode="auto">
            <a:xfrm>
              <a:off x="4682042" y="2309813"/>
              <a:ext cx="11113" cy="952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7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1"/>
            <p:cNvSpPr>
              <a:spLocks noEditPoints="1"/>
            </p:cNvSpPr>
            <p:nvPr/>
          </p:nvSpPr>
          <p:spPr bwMode="auto">
            <a:xfrm>
              <a:off x="4143880" y="2063751"/>
              <a:ext cx="695325" cy="255588"/>
            </a:xfrm>
            <a:custGeom>
              <a:avLst/>
              <a:gdLst>
                <a:gd name="T0" fmla="*/ 0 w 71"/>
                <a:gd name="T1" fmla="*/ 13 h 26"/>
                <a:gd name="T2" fmla="*/ 1 w 71"/>
                <a:gd name="T3" fmla="*/ 15 h 26"/>
                <a:gd name="T4" fmla="*/ 12 w 71"/>
                <a:gd name="T5" fmla="*/ 20 h 26"/>
                <a:gd name="T6" fmla="*/ 12 w 71"/>
                <a:gd name="T7" fmla="*/ 23 h 26"/>
                <a:gd name="T8" fmla="*/ 15 w 71"/>
                <a:gd name="T9" fmla="*/ 26 h 26"/>
                <a:gd name="T10" fmla="*/ 57 w 71"/>
                <a:gd name="T11" fmla="*/ 26 h 26"/>
                <a:gd name="T12" fmla="*/ 57 w 71"/>
                <a:gd name="T13" fmla="*/ 26 h 26"/>
                <a:gd name="T14" fmla="*/ 57 w 71"/>
                <a:gd name="T15" fmla="*/ 26 h 26"/>
                <a:gd name="T16" fmla="*/ 60 w 71"/>
                <a:gd name="T17" fmla="*/ 25 h 26"/>
                <a:gd name="T18" fmla="*/ 61 w 71"/>
                <a:gd name="T19" fmla="*/ 24 h 26"/>
                <a:gd name="T20" fmla="*/ 61 w 71"/>
                <a:gd name="T21" fmla="*/ 24 h 26"/>
                <a:gd name="T22" fmla="*/ 63 w 71"/>
                <a:gd name="T23" fmla="*/ 22 h 26"/>
                <a:gd name="T24" fmla="*/ 70 w 71"/>
                <a:gd name="T25" fmla="*/ 15 h 26"/>
                <a:gd name="T26" fmla="*/ 71 w 71"/>
                <a:gd name="T27" fmla="*/ 13 h 26"/>
                <a:gd name="T28" fmla="*/ 70 w 71"/>
                <a:gd name="T29" fmla="*/ 11 h 26"/>
                <a:gd name="T30" fmla="*/ 69 w 71"/>
                <a:gd name="T31" fmla="*/ 10 h 26"/>
                <a:gd name="T32" fmla="*/ 69 w 71"/>
                <a:gd name="T33" fmla="*/ 10 h 26"/>
                <a:gd name="T34" fmla="*/ 63 w 71"/>
                <a:gd name="T35" fmla="*/ 4 h 26"/>
                <a:gd name="T36" fmla="*/ 60 w 71"/>
                <a:gd name="T37" fmla="*/ 1 h 26"/>
                <a:gd name="T38" fmla="*/ 57 w 71"/>
                <a:gd name="T39" fmla="*/ 0 h 26"/>
                <a:gd name="T40" fmla="*/ 57 w 71"/>
                <a:gd name="T41" fmla="*/ 0 h 26"/>
                <a:gd name="T42" fmla="*/ 15 w 71"/>
                <a:gd name="T43" fmla="*/ 0 h 26"/>
                <a:gd name="T44" fmla="*/ 12 w 71"/>
                <a:gd name="T45" fmla="*/ 3 h 26"/>
                <a:gd name="T46" fmla="*/ 12 w 71"/>
                <a:gd name="T47" fmla="*/ 6 h 26"/>
                <a:gd name="T48" fmla="*/ 1 w 71"/>
                <a:gd name="T49" fmla="*/ 11 h 26"/>
                <a:gd name="T50" fmla="*/ 0 w 71"/>
                <a:gd name="T51" fmla="*/ 13 h 26"/>
                <a:gd name="T52" fmla="*/ 56 w 71"/>
                <a:gd name="T53" fmla="*/ 0 h 26"/>
                <a:gd name="T54" fmla="*/ 56 w 71"/>
                <a:gd name="T55" fmla="*/ 0 h 26"/>
                <a:gd name="T56" fmla="*/ 56 w 71"/>
                <a:gd name="T57" fmla="*/ 0 h 26"/>
                <a:gd name="T58" fmla="*/ 57 w 71"/>
                <a:gd name="T59" fmla="*/ 0 h 26"/>
                <a:gd name="T60" fmla="*/ 57 w 71"/>
                <a:gd name="T61" fmla="*/ 0 h 26"/>
                <a:gd name="T62" fmla="*/ 57 w 71"/>
                <a:gd name="T63" fmla="*/ 0 h 26"/>
                <a:gd name="T64" fmla="*/ 56 w 71"/>
                <a:gd name="T65" fmla="*/ 26 h 26"/>
                <a:gd name="T66" fmla="*/ 56 w 71"/>
                <a:gd name="T67" fmla="*/ 26 h 26"/>
                <a:gd name="T68" fmla="*/ 56 w 71"/>
                <a:gd name="T69" fmla="*/ 26 h 26"/>
                <a:gd name="T70" fmla="*/ 55 w 71"/>
                <a:gd name="T71" fmla="*/ 25 h 26"/>
                <a:gd name="T72" fmla="*/ 56 w 71"/>
                <a:gd name="T73" fmla="*/ 26 h 26"/>
                <a:gd name="T74" fmla="*/ 55 w 71"/>
                <a:gd name="T7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6">
                  <a:moveTo>
                    <a:pt x="0" y="13"/>
                  </a:moveTo>
                  <a:cubicBezTo>
                    <a:pt x="0" y="14"/>
                    <a:pt x="0" y="15"/>
                    <a:pt x="1" y="15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5"/>
                    <a:pt x="13" y="26"/>
                    <a:pt x="15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9" y="26"/>
                    <a:pt x="60" y="25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1" y="14"/>
                    <a:pt x="71" y="13"/>
                  </a:cubicBezTo>
                  <a:cubicBezTo>
                    <a:pt x="71" y="12"/>
                    <a:pt x="70" y="11"/>
                    <a:pt x="70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2" y="1"/>
                    <a:pt x="12" y="3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3"/>
                  </a:cubicBezTo>
                  <a:close/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6" y="26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lose/>
                  <a:moveTo>
                    <a:pt x="55" y="25"/>
                  </a:moveTo>
                  <a:cubicBezTo>
                    <a:pt x="55" y="25"/>
                    <a:pt x="56" y="26"/>
                    <a:pt x="56" y="26"/>
                  </a:cubicBezTo>
                  <a:cubicBezTo>
                    <a:pt x="56" y="26"/>
                    <a:pt x="55" y="25"/>
                    <a:pt x="55" y="25"/>
                  </a:cubicBezTo>
                  <a:close/>
                </a:path>
              </a:pathLst>
            </a:custGeom>
            <a:solidFill>
              <a:srgbClr val="F79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675"/>
            <p:cNvSpPr>
              <a:spLocks noChangeArrowheads="1"/>
            </p:cNvSpPr>
            <p:nvPr/>
          </p:nvSpPr>
          <p:spPr bwMode="auto">
            <a:xfrm>
              <a:off x="3327161" y="1104900"/>
              <a:ext cx="68263" cy="39688"/>
            </a:xfrm>
            <a:prstGeom prst="rect">
              <a:avLst/>
            </a:prstGeom>
            <a:solidFill>
              <a:srgbClr val="F79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Rectangle 689"/>
            <p:cNvSpPr>
              <a:spLocks noChangeArrowheads="1"/>
            </p:cNvSpPr>
            <p:nvPr/>
          </p:nvSpPr>
          <p:spPr bwMode="auto">
            <a:xfrm>
              <a:off x="5881449" y="1104900"/>
              <a:ext cx="68263" cy="39688"/>
            </a:xfrm>
            <a:prstGeom prst="rect">
              <a:avLst/>
            </a:prstGeom>
            <a:solidFill>
              <a:srgbClr val="F79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690"/>
            <p:cNvSpPr>
              <a:spLocks/>
            </p:cNvSpPr>
            <p:nvPr/>
          </p:nvSpPr>
          <p:spPr bwMode="auto">
            <a:xfrm>
              <a:off x="6019561" y="977900"/>
              <a:ext cx="411163" cy="244475"/>
            </a:xfrm>
            <a:custGeom>
              <a:avLst/>
              <a:gdLst>
                <a:gd name="T0" fmla="*/ 41 w 42"/>
                <a:gd name="T1" fmla="*/ 11 h 25"/>
                <a:gd name="T2" fmla="*/ 34 w 42"/>
                <a:gd name="T3" fmla="*/ 8 h 25"/>
                <a:gd name="T4" fmla="*/ 34 w 42"/>
                <a:gd name="T5" fmla="*/ 6 h 25"/>
                <a:gd name="T6" fmla="*/ 33 w 42"/>
                <a:gd name="T7" fmla="*/ 5 h 25"/>
                <a:gd name="T8" fmla="*/ 14 w 42"/>
                <a:gd name="T9" fmla="*/ 5 h 25"/>
                <a:gd name="T10" fmla="*/ 14 w 42"/>
                <a:gd name="T11" fmla="*/ 2 h 25"/>
                <a:gd name="T12" fmla="*/ 13 w 42"/>
                <a:gd name="T13" fmla="*/ 0 h 25"/>
                <a:gd name="T14" fmla="*/ 13 w 42"/>
                <a:gd name="T15" fmla="*/ 0 h 25"/>
                <a:gd name="T16" fmla="*/ 11 w 42"/>
                <a:gd name="T17" fmla="*/ 0 h 25"/>
                <a:gd name="T18" fmla="*/ 7 w 42"/>
                <a:gd name="T19" fmla="*/ 5 h 25"/>
                <a:gd name="T20" fmla="*/ 5 w 42"/>
                <a:gd name="T21" fmla="*/ 7 h 25"/>
                <a:gd name="T22" fmla="*/ 1 w 42"/>
                <a:gd name="T23" fmla="*/ 11 h 25"/>
                <a:gd name="T24" fmla="*/ 0 w 42"/>
                <a:gd name="T25" fmla="*/ 12 h 25"/>
                <a:gd name="T26" fmla="*/ 1 w 42"/>
                <a:gd name="T27" fmla="*/ 14 h 25"/>
                <a:gd name="T28" fmla="*/ 5 w 42"/>
                <a:gd name="T29" fmla="*/ 18 h 25"/>
                <a:gd name="T30" fmla="*/ 7 w 42"/>
                <a:gd name="T31" fmla="*/ 20 h 25"/>
                <a:gd name="T32" fmla="*/ 11 w 42"/>
                <a:gd name="T33" fmla="*/ 24 h 25"/>
                <a:gd name="T34" fmla="*/ 13 w 42"/>
                <a:gd name="T35" fmla="*/ 25 h 25"/>
                <a:gd name="T36" fmla="*/ 13 w 42"/>
                <a:gd name="T37" fmla="*/ 25 h 25"/>
                <a:gd name="T38" fmla="*/ 14 w 42"/>
                <a:gd name="T39" fmla="*/ 23 h 25"/>
                <a:gd name="T40" fmla="*/ 14 w 42"/>
                <a:gd name="T41" fmla="*/ 20 h 25"/>
                <a:gd name="T42" fmla="*/ 33 w 42"/>
                <a:gd name="T43" fmla="*/ 20 h 25"/>
                <a:gd name="T44" fmla="*/ 34 w 42"/>
                <a:gd name="T45" fmla="*/ 18 h 25"/>
                <a:gd name="T46" fmla="*/ 34 w 42"/>
                <a:gd name="T47" fmla="*/ 16 h 25"/>
                <a:gd name="T48" fmla="*/ 41 w 42"/>
                <a:gd name="T49" fmla="*/ 14 h 25"/>
                <a:gd name="T50" fmla="*/ 42 w 42"/>
                <a:gd name="T51" fmla="*/ 12 h 25"/>
                <a:gd name="T52" fmla="*/ 41 w 42"/>
                <a:gd name="T5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25">
                  <a:moveTo>
                    <a:pt x="41" y="1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4"/>
                    <a:pt x="14" y="2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19"/>
                    <a:pt x="34" y="18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3"/>
                    <a:pt x="42" y="13"/>
                    <a:pt x="42" y="12"/>
                  </a:cubicBezTo>
                  <a:cubicBezTo>
                    <a:pt x="42" y="12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D9E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691"/>
            <p:cNvSpPr>
              <a:spLocks/>
            </p:cNvSpPr>
            <p:nvPr/>
          </p:nvSpPr>
          <p:spPr bwMode="auto">
            <a:xfrm>
              <a:off x="2847736" y="977900"/>
              <a:ext cx="411163" cy="244475"/>
            </a:xfrm>
            <a:custGeom>
              <a:avLst/>
              <a:gdLst>
                <a:gd name="T0" fmla="*/ 1 w 42"/>
                <a:gd name="T1" fmla="*/ 11 h 25"/>
                <a:gd name="T2" fmla="*/ 8 w 42"/>
                <a:gd name="T3" fmla="*/ 8 h 25"/>
                <a:gd name="T4" fmla="*/ 8 w 42"/>
                <a:gd name="T5" fmla="*/ 6 h 25"/>
                <a:gd name="T6" fmla="*/ 10 w 42"/>
                <a:gd name="T7" fmla="*/ 5 h 25"/>
                <a:gd name="T8" fmla="*/ 28 w 42"/>
                <a:gd name="T9" fmla="*/ 5 h 25"/>
                <a:gd name="T10" fmla="*/ 28 w 42"/>
                <a:gd name="T11" fmla="*/ 2 h 25"/>
                <a:gd name="T12" fmla="*/ 29 w 42"/>
                <a:gd name="T13" fmla="*/ 0 h 25"/>
                <a:gd name="T14" fmla="*/ 29 w 42"/>
                <a:gd name="T15" fmla="*/ 0 h 25"/>
                <a:gd name="T16" fmla="*/ 31 w 42"/>
                <a:gd name="T17" fmla="*/ 0 h 25"/>
                <a:gd name="T18" fmla="*/ 35 w 42"/>
                <a:gd name="T19" fmla="*/ 5 h 25"/>
                <a:gd name="T20" fmla="*/ 38 w 42"/>
                <a:gd name="T21" fmla="*/ 7 h 25"/>
                <a:gd name="T22" fmla="*/ 41 w 42"/>
                <a:gd name="T23" fmla="*/ 11 h 25"/>
                <a:gd name="T24" fmla="*/ 42 w 42"/>
                <a:gd name="T25" fmla="*/ 12 h 25"/>
                <a:gd name="T26" fmla="*/ 41 w 42"/>
                <a:gd name="T27" fmla="*/ 14 h 25"/>
                <a:gd name="T28" fmla="*/ 38 w 42"/>
                <a:gd name="T29" fmla="*/ 18 h 25"/>
                <a:gd name="T30" fmla="*/ 35 w 42"/>
                <a:gd name="T31" fmla="*/ 20 h 25"/>
                <a:gd name="T32" fmla="*/ 31 w 42"/>
                <a:gd name="T33" fmla="*/ 24 h 25"/>
                <a:gd name="T34" fmla="*/ 29 w 42"/>
                <a:gd name="T35" fmla="*/ 25 h 25"/>
                <a:gd name="T36" fmla="*/ 29 w 42"/>
                <a:gd name="T37" fmla="*/ 25 h 25"/>
                <a:gd name="T38" fmla="*/ 28 w 42"/>
                <a:gd name="T39" fmla="*/ 23 h 25"/>
                <a:gd name="T40" fmla="*/ 28 w 42"/>
                <a:gd name="T41" fmla="*/ 20 h 25"/>
                <a:gd name="T42" fmla="*/ 10 w 42"/>
                <a:gd name="T43" fmla="*/ 20 h 25"/>
                <a:gd name="T44" fmla="*/ 8 w 42"/>
                <a:gd name="T45" fmla="*/ 18 h 25"/>
                <a:gd name="T46" fmla="*/ 8 w 42"/>
                <a:gd name="T47" fmla="*/ 16 h 25"/>
                <a:gd name="T48" fmla="*/ 1 w 42"/>
                <a:gd name="T49" fmla="*/ 14 h 25"/>
                <a:gd name="T50" fmla="*/ 0 w 42"/>
                <a:gd name="T51" fmla="*/ 12 h 25"/>
                <a:gd name="T52" fmla="*/ 1 w 42"/>
                <a:gd name="T5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25">
                  <a:moveTo>
                    <a:pt x="1" y="11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10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2" y="11"/>
                    <a:pt x="42" y="12"/>
                    <a:pt x="42" y="12"/>
                  </a:cubicBezTo>
                  <a:cubicBezTo>
                    <a:pt x="42" y="13"/>
                    <a:pt x="42" y="13"/>
                    <a:pt x="41" y="14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4"/>
                    <a:pt x="28" y="2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2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2A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TextBox 355"/>
            <p:cNvSpPr txBox="1"/>
            <p:nvPr/>
          </p:nvSpPr>
          <p:spPr>
            <a:xfrm>
              <a:off x="4214784" y="1347614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2012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57" name="TextBox 356"/>
            <p:cNvSpPr txBox="1"/>
            <p:nvPr/>
          </p:nvSpPr>
          <p:spPr>
            <a:xfrm>
              <a:off x="4503920" y="1689686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2011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58" name="TextBox 357"/>
            <p:cNvSpPr txBox="1"/>
            <p:nvPr/>
          </p:nvSpPr>
          <p:spPr>
            <a:xfrm>
              <a:off x="4214784" y="2012584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2010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59" name="TextBox 358"/>
            <p:cNvSpPr txBox="1"/>
            <p:nvPr/>
          </p:nvSpPr>
          <p:spPr>
            <a:xfrm>
              <a:off x="4214784" y="2675941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2008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4214784" y="3278188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2006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1" name="TextBox 360"/>
            <p:cNvSpPr txBox="1"/>
            <p:nvPr/>
          </p:nvSpPr>
          <p:spPr>
            <a:xfrm>
              <a:off x="4214784" y="3895726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2004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2" name="TextBox 361"/>
            <p:cNvSpPr txBox="1"/>
            <p:nvPr/>
          </p:nvSpPr>
          <p:spPr>
            <a:xfrm>
              <a:off x="4503920" y="2326274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2009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3" name="TextBox 362"/>
            <p:cNvSpPr txBox="1"/>
            <p:nvPr/>
          </p:nvSpPr>
          <p:spPr>
            <a:xfrm>
              <a:off x="4503920" y="2988847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2007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4503920" y="3584002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2005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4503920" y="4235075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2003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366" name="TextBox 365"/>
            <p:cNvSpPr txBox="1"/>
            <p:nvPr/>
          </p:nvSpPr>
          <p:spPr>
            <a:xfrm>
              <a:off x="2267744" y="1374036"/>
              <a:ext cx="1954767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 smtClean="0"/>
                <a:t>说明性文字内容可</a:t>
              </a:r>
              <a:r>
                <a:rPr lang="zh-CN" altLang="en-US" sz="600" dirty="0"/>
                <a:t>增加说明性文字内容可增加</a:t>
              </a:r>
            </a:p>
            <a:p>
              <a:r>
                <a:rPr lang="zh-CN" altLang="en-US" sz="600" dirty="0"/>
                <a:t>说明性文字内容可增加</a:t>
              </a:r>
            </a:p>
            <a:p>
              <a:endParaRPr lang="zh-CN" altLang="en-US" sz="600" dirty="0"/>
            </a:p>
          </p:txBody>
        </p:sp>
        <p:sp>
          <p:nvSpPr>
            <p:cNvPr id="367" name="TextBox 366"/>
            <p:cNvSpPr txBox="1"/>
            <p:nvPr/>
          </p:nvSpPr>
          <p:spPr>
            <a:xfrm>
              <a:off x="2267744" y="1976438"/>
              <a:ext cx="196905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</a:t>
              </a:r>
              <a:r>
                <a:rPr lang="zh-CN" altLang="en-US" sz="600" dirty="0" smtClean="0"/>
                <a:t>增加说明</a:t>
              </a:r>
              <a:r>
                <a:rPr lang="zh-CN" altLang="en-US" sz="600" dirty="0"/>
                <a:t>性文字内容可增加</a:t>
              </a:r>
            </a:p>
            <a:p>
              <a:r>
                <a:rPr lang="zh-CN" altLang="en-US" sz="600" dirty="0" smtClean="0"/>
                <a:t>说明性文字内容可增加</a:t>
              </a:r>
              <a:endParaRPr lang="zh-CN" altLang="en-US" sz="600" dirty="0"/>
            </a:p>
          </p:txBody>
        </p:sp>
        <p:sp>
          <p:nvSpPr>
            <p:cNvPr id="368" name="TextBox 367"/>
            <p:cNvSpPr txBox="1"/>
            <p:nvPr/>
          </p:nvSpPr>
          <p:spPr>
            <a:xfrm>
              <a:off x="2267745" y="2660552"/>
              <a:ext cx="195572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</a:t>
              </a:r>
              <a:r>
                <a:rPr lang="zh-CN" altLang="en-US" sz="600" dirty="0" smtClean="0"/>
                <a:t>增加说明</a:t>
              </a:r>
              <a:r>
                <a:rPr lang="zh-CN" altLang="en-US" sz="600" dirty="0"/>
                <a:t>性文字内容可增加</a:t>
              </a:r>
            </a:p>
            <a:p>
              <a:r>
                <a:rPr lang="zh-CN" altLang="en-US" sz="600" dirty="0" smtClean="0"/>
                <a:t>说明</a:t>
              </a:r>
              <a:r>
                <a:rPr lang="zh-CN" altLang="en-US" sz="600" dirty="0"/>
                <a:t>性文字内容可增加</a:t>
              </a:r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2267745" y="3259138"/>
              <a:ext cx="196905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</a:t>
              </a:r>
              <a:r>
                <a:rPr lang="zh-CN" altLang="en-US" sz="600" dirty="0" smtClean="0"/>
                <a:t>增加说明</a:t>
              </a:r>
              <a:r>
                <a:rPr lang="zh-CN" altLang="en-US" sz="600" dirty="0"/>
                <a:t>性文字内容可增加</a:t>
              </a:r>
            </a:p>
            <a:p>
              <a:r>
                <a:rPr lang="zh-CN" altLang="en-US" sz="600" dirty="0" smtClean="0"/>
                <a:t>说明</a:t>
              </a:r>
              <a:r>
                <a:rPr lang="zh-CN" altLang="en-US" sz="600" dirty="0"/>
                <a:t>性文字内容可增加</a:t>
              </a:r>
            </a:p>
          </p:txBody>
        </p:sp>
        <p:sp>
          <p:nvSpPr>
            <p:cNvPr id="370" name="TextBox 369"/>
            <p:cNvSpPr txBox="1"/>
            <p:nvPr/>
          </p:nvSpPr>
          <p:spPr>
            <a:xfrm>
              <a:off x="2267744" y="3864948"/>
              <a:ext cx="197568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</a:t>
              </a:r>
              <a:r>
                <a:rPr lang="zh-CN" altLang="en-US" sz="600" dirty="0" smtClean="0"/>
                <a:t>增加说明</a:t>
              </a:r>
              <a:r>
                <a:rPr lang="zh-CN" altLang="en-US" sz="600" dirty="0"/>
                <a:t>性文字内容可增加</a:t>
              </a:r>
            </a:p>
            <a:p>
              <a:r>
                <a:rPr lang="zh-CN" altLang="en-US" sz="600" dirty="0" smtClean="0"/>
                <a:t>说明</a:t>
              </a:r>
              <a:r>
                <a:rPr lang="zh-CN" altLang="en-US" sz="600" dirty="0"/>
                <a:t>性文字内容可增加</a:t>
              </a:r>
            </a:p>
          </p:txBody>
        </p:sp>
        <p:sp>
          <p:nvSpPr>
            <p:cNvPr id="371" name="TextBox 370"/>
            <p:cNvSpPr txBox="1"/>
            <p:nvPr/>
          </p:nvSpPr>
          <p:spPr>
            <a:xfrm>
              <a:off x="5501481" y="4198938"/>
              <a:ext cx="21668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说明性文字内容可增加说明性文字内容可增加</a:t>
              </a:r>
            </a:p>
            <a:p>
              <a:r>
                <a:rPr lang="zh-CN" altLang="en-US" sz="600" dirty="0"/>
                <a:t>说明性文字内容可增加</a:t>
              </a:r>
            </a:p>
            <a:p>
              <a:endParaRPr lang="zh-CN" altLang="en-US" sz="600" dirty="0"/>
            </a:p>
          </p:txBody>
        </p:sp>
        <p:sp>
          <p:nvSpPr>
            <p:cNvPr id="372" name="TextBox 371"/>
            <p:cNvSpPr txBox="1"/>
            <p:nvPr/>
          </p:nvSpPr>
          <p:spPr>
            <a:xfrm>
              <a:off x="5501481" y="3565396"/>
              <a:ext cx="21668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说明性文字内容可增加说明性文字内容可增加</a:t>
              </a:r>
            </a:p>
            <a:p>
              <a:r>
                <a:rPr lang="zh-CN" altLang="en-US" sz="600" dirty="0"/>
                <a:t>说明性文字内容可增加</a:t>
              </a:r>
            </a:p>
            <a:p>
              <a:endParaRPr lang="zh-CN" altLang="en-US" sz="600" dirty="0"/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5501481" y="2931854"/>
              <a:ext cx="21668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说明性文字内容可增加说明性文字内容可增加</a:t>
              </a:r>
            </a:p>
            <a:p>
              <a:r>
                <a:rPr lang="zh-CN" altLang="en-US" sz="600" dirty="0"/>
                <a:t>说明性文字内容可增加</a:t>
              </a:r>
            </a:p>
            <a:p>
              <a:endParaRPr lang="zh-CN" altLang="en-US" sz="600" dirty="0"/>
            </a:p>
          </p:txBody>
        </p:sp>
        <p:sp>
          <p:nvSpPr>
            <p:cNvPr id="374" name="TextBox 373"/>
            <p:cNvSpPr txBox="1"/>
            <p:nvPr/>
          </p:nvSpPr>
          <p:spPr>
            <a:xfrm>
              <a:off x="5501481" y="2298313"/>
              <a:ext cx="21668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说明性文字内容可增加说明性文字内容可增加</a:t>
              </a:r>
            </a:p>
            <a:p>
              <a:r>
                <a:rPr lang="zh-CN" altLang="en-US" sz="600" dirty="0"/>
                <a:t>说明性文字内容可增加</a:t>
              </a:r>
            </a:p>
            <a:p>
              <a:endParaRPr lang="zh-CN" altLang="en-US" sz="600" dirty="0"/>
            </a:p>
          </p:txBody>
        </p:sp>
        <p:sp>
          <p:nvSpPr>
            <p:cNvPr id="375" name="TextBox 374"/>
            <p:cNvSpPr txBox="1"/>
            <p:nvPr/>
          </p:nvSpPr>
          <p:spPr>
            <a:xfrm>
              <a:off x="5501481" y="1664772"/>
              <a:ext cx="21668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/>
                <a:t>标题文字</a:t>
              </a:r>
              <a:endParaRPr lang="en-US" altLang="zh-CN" sz="900" dirty="0" smtClean="0"/>
            </a:p>
            <a:p>
              <a:r>
                <a:rPr lang="zh-CN" altLang="en-US" sz="600" dirty="0"/>
                <a:t>说明性文字内容可增加说明性文字内容可增加</a:t>
              </a:r>
            </a:p>
            <a:p>
              <a:r>
                <a:rPr lang="zh-CN" altLang="en-US" sz="600" dirty="0"/>
                <a:t>说明性文字内容可增加</a:t>
              </a:r>
            </a:p>
            <a:p>
              <a:endParaRPr lang="zh-CN" altLang="en-US" sz="600" dirty="0"/>
            </a:p>
          </p:txBody>
        </p:sp>
        <p:sp>
          <p:nvSpPr>
            <p:cNvPr id="376" name="TextBox 375"/>
            <p:cNvSpPr txBox="1"/>
            <p:nvPr/>
          </p:nvSpPr>
          <p:spPr>
            <a:xfrm>
              <a:off x="3689190" y="87549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79420"/>
                  </a:solidFill>
                  <a:latin typeface="华文新魏" pitchFamily="2" charset="-122"/>
                  <a:ea typeface="华文新魏" pitchFamily="2" charset="-122"/>
                </a:rPr>
                <a:t>公司发展历史</a:t>
              </a:r>
              <a:endParaRPr lang="zh-CN" altLang="en-US" sz="2000" b="1" dirty="0">
                <a:solidFill>
                  <a:srgbClr val="F7942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368</Words>
  <Application>Microsoft Office PowerPoint</Application>
  <PresentationFormat>全屏显示(4:3)</PresentationFormat>
  <Paragraphs>55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157</cp:revision>
  <dcterms:created xsi:type="dcterms:W3CDTF">2012-12-20T06:04:47Z</dcterms:created>
  <dcterms:modified xsi:type="dcterms:W3CDTF">2014-06-12T06:10:21Z</dcterms:modified>
</cp:coreProperties>
</file>