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6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2014-6-12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12.06.2014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7" name="组合 406"/>
          <p:cNvGrpSpPr/>
          <p:nvPr/>
        </p:nvGrpSpPr>
        <p:grpSpPr>
          <a:xfrm>
            <a:off x="41717" y="1988840"/>
            <a:ext cx="6282398" cy="3130182"/>
            <a:chOff x="-247836" y="1118890"/>
            <a:chExt cx="6458160" cy="3217755"/>
          </a:xfrm>
        </p:grpSpPr>
        <p:sp>
          <p:nvSpPr>
            <p:cNvPr id="408" name="TextBox 407"/>
            <p:cNvSpPr txBox="1"/>
            <p:nvPr/>
          </p:nvSpPr>
          <p:spPr>
            <a:xfrm>
              <a:off x="-247836" y="1917328"/>
              <a:ext cx="840001" cy="231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kumimoji="0" lang="zh-CN" altLang="en-US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月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9" name="TextBox 408"/>
            <p:cNvSpPr txBox="1"/>
            <p:nvPr/>
          </p:nvSpPr>
          <p:spPr>
            <a:xfrm>
              <a:off x="-247836" y="1707654"/>
              <a:ext cx="840001" cy="231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kumimoji="0" lang="zh-CN" altLang="en-US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月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" name="TextBox 409"/>
            <p:cNvSpPr txBox="1"/>
            <p:nvPr/>
          </p:nvSpPr>
          <p:spPr>
            <a:xfrm>
              <a:off x="-247836" y="2527300"/>
              <a:ext cx="840001" cy="231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r>
                <a:rPr kumimoji="0" lang="zh-CN" altLang="en-US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月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1" name="TextBox 410"/>
            <p:cNvSpPr txBox="1"/>
            <p:nvPr/>
          </p:nvSpPr>
          <p:spPr>
            <a:xfrm>
              <a:off x="-232604" y="1510680"/>
              <a:ext cx="840001" cy="231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r>
                <a:rPr kumimoji="0" lang="zh-CN" altLang="en-US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月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2" name="TextBox 411"/>
            <p:cNvSpPr txBox="1"/>
            <p:nvPr/>
          </p:nvSpPr>
          <p:spPr>
            <a:xfrm>
              <a:off x="-247836" y="2114302"/>
              <a:ext cx="840001" cy="231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r>
                <a:rPr kumimoji="0" lang="zh-CN" altLang="en-US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月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3" name="TextBox 412"/>
            <p:cNvSpPr txBox="1"/>
            <p:nvPr/>
          </p:nvSpPr>
          <p:spPr>
            <a:xfrm>
              <a:off x="-247836" y="2315468"/>
              <a:ext cx="840001" cy="231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r>
                <a:rPr kumimoji="0" lang="zh-CN" altLang="en-US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月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4" name="TextBox 413"/>
            <p:cNvSpPr txBox="1"/>
            <p:nvPr/>
          </p:nvSpPr>
          <p:spPr>
            <a:xfrm>
              <a:off x="-247836" y="2722116"/>
              <a:ext cx="840001" cy="231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r>
                <a:rPr kumimoji="0" lang="zh-CN" altLang="en-US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月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5" name="TextBox 414"/>
            <p:cNvSpPr txBox="1"/>
            <p:nvPr/>
          </p:nvSpPr>
          <p:spPr>
            <a:xfrm>
              <a:off x="-247836" y="2931034"/>
              <a:ext cx="840001" cy="231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r>
                <a:rPr kumimoji="0" lang="zh-CN" altLang="en-US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月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6" name="TextBox 415"/>
            <p:cNvSpPr txBox="1"/>
            <p:nvPr/>
          </p:nvSpPr>
          <p:spPr>
            <a:xfrm>
              <a:off x="-247836" y="3141166"/>
              <a:ext cx="840001" cy="231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  <a:r>
                <a:rPr kumimoji="0" lang="zh-CN" altLang="en-US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月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7" name="TextBox 416"/>
            <p:cNvSpPr txBox="1"/>
            <p:nvPr/>
          </p:nvSpPr>
          <p:spPr>
            <a:xfrm>
              <a:off x="-247836" y="3331739"/>
              <a:ext cx="840001" cy="231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  <a:r>
                <a:rPr kumimoji="0" lang="zh-CN" altLang="en-US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月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8" name="TextBox 417"/>
            <p:cNvSpPr txBox="1"/>
            <p:nvPr/>
          </p:nvSpPr>
          <p:spPr>
            <a:xfrm>
              <a:off x="-240492" y="3550088"/>
              <a:ext cx="840001" cy="231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11</a:t>
              </a:r>
              <a:r>
                <a:rPr kumimoji="0" lang="zh-CN" altLang="en-US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月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9" name="TextBox 418"/>
            <p:cNvSpPr txBox="1"/>
            <p:nvPr/>
          </p:nvSpPr>
          <p:spPr>
            <a:xfrm>
              <a:off x="-240492" y="3745404"/>
              <a:ext cx="840001" cy="231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  <a:r>
                <a:rPr kumimoji="0" lang="zh-CN" altLang="en-US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月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0" name="TextBox 419"/>
            <p:cNvSpPr txBox="1"/>
            <p:nvPr/>
          </p:nvSpPr>
          <p:spPr>
            <a:xfrm>
              <a:off x="185661" y="4058460"/>
              <a:ext cx="849383" cy="267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2007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1" name="Freeform 7"/>
            <p:cNvSpPr>
              <a:spLocks noEditPoints="1"/>
            </p:cNvSpPr>
            <p:nvPr/>
          </p:nvSpPr>
          <p:spPr bwMode="auto">
            <a:xfrm>
              <a:off x="658589" y="1963069"/>
              <a:ext cx="5510241" cy="0"/>
            </a:xfrm>
            <a:custGeom>
              <a:avLst/>
              <a:gdLst>
                <a:gd name="T0" fmla="*/ 0 w 727"/>
                <a:gd name="T1" fmla="*/ 199 w 727"/>
                <a:gd name="T2" fmla="*/ 199 w 727"/>
                <a:gd name="T3" fmla="*/ 200 w 727"/>
                <a:gd name="T4" fmla="*/ 222 w 727"/>
                <a:gd name="T5" fmla="*/ 222 w 727"/>
                <a:gd name="T6" fmla="*/ 265 w 727"/>
                <a:gd name="T7" fmla="*/ 265 w 727"/>
                <a:gd name="T8" fmla="*/ 266 w 727"/>
                <a:gd name="T9" fmla="*/ 288 w 727"/>
                <a:gd name="T10" fmla="*/ 296 w 727"/>
                <a:gd name="T11" fmla="*/ 332 w 727"/>
                <a:gd name="T12" fmla="*/ 332 w 727"/>
                <a:gd name="T13" fmla="*/ 333 w 727"/>
                <a:gd name="T14" fmla="*/ 355 w 727"/>
                <a:gd name="T15" fmla="*/ 356 w 727"/>
                <a:gd name="T16" fmla="*/ 400 w 727"/>
                <a:gd name="T17" fmla="*/ 400 w 727"/>
                <a:gd name="T18" fmla="*/ 401 w 727"/>
                <a:gd name="T19" fmla="*/ 422 w 727"/>
                <a:gd name="T20" fmla="*/ 422 w 727"/>
                <a:gd name="T21" fmla="*/ 466 w 727"/>
                <a:gd name="T22" fmla="*/ 466 w 727"/>
                <a:gd name="T23" fmla="*/ 467 w 727"/>
                <a:gd name="T24" fmla="*/ 489 w 727"/>
                <a:gd name="T25" fmla="*/ 490 w 727"/>
                <a:gd name="T26" fmla="*/ 535 w 727"/>
                <a:gd name="T27" fmla="*/ 535 w 727"/>
                <a:gd name="T28" fmla="*/ 535 w 727"/>
                <a:gd name="T29" fmla="*/ 556 w 727"/>
                <a:gd name="T30" fmla="*/ 556 w 727"/>
                <a:gd name="T31" fmla="*/ 600 w 727"/>
                <a:gd name="T32" fmla="*/ 600 w 727"/>
                <a:gd name="T33" fmla="*/ 601 w 727"/>
                <a:gd name="T34" fmla="*/ 623 w 727"/>
                <a:gd name="T35" fmla="*/ 624 w 727"/>
                <a:gd name="T36" fmla="*/ 668 w 727"/>
                <a:gd name="T37" fmla="*/ 668 w 727"/>
                <a:gd name="T38" fmla="*/ 669 w 727"/>
                <a:gd name="T39" fmla="*/ 690 w 727"/>
                <a:gd name="T40" fmla="*/ 690 w 727"/>
                <a:gd name="T41" fmla="*/ 727 w 727"/>
                <a:gd name="T42" fmla="*/ 727 w 72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</a:cxnLst>
              <a:rect l="0" t="0" r="r" b="b"/>
              <a:pathLst>
                <a:path w="72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99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9" y="0"/>
                    <a:pt x="199" y="0"/>
                    <a:pt x="199" y="0"/>
                  </a:cubicBezTo>
                  <a:moveTo>
                    <a:pt x="222" y="0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moveTo>
                    <a:pt x="243" y="0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3" y="0"/>
                    <a:pt x="243" y="0"/>
                    <a:pt x="243" y="0"/>
                  </a:cubicBezTo>
                  <a:moveTo>
                    <a:pt x="265" y="0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65" y="0"/>
                    <a:pt x="265" y="0"/>
                    <a:pt x="265" y="0"/>
                  </a:cubicBezTo>
                  <a:moveTo>
                    <a:pt x="288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87" y="0"/>
                    <a:pt x="287" y="0"/>
                    <a:pt x="287" y="0"/>
                  </a:cubicBezTo>
                  <a:cubicBezTo>
                    <a:pt x="287" y="0"/>
                    <a:pt x="287" y="0"/>
                    <a:pt x="288" y="0"/>
                  </a:cubicBezTo>
                  <a:moveTo>
                    <a:pt x="310" y="0"/>
                  </a:moveTo>
                  <a:cubicBezTo>
                    <a:pt x="297" y="0"/>
                    <a:pt x="297" y="0"/>
                    <a:pt x="297" y="0"/>
                  </a:cubicBezTo>
                  <a:cubicBezTo>
                    <a:pt x="297" y="0"/>
                    <a:pt x="296" y="0"/>
                    <a:pt x="296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moveTo>
                    <a:pt x="332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2" y="0"/>
                    <a:pt x="332" y="0"/>
                    <a:pt x="332" y="0"/>
                  </a:cubicBezTo>
                  <a:moveTo>
                    <a:pt x="355" y="0"/>
                  </a:moveTo>
                  <a:cubicBezTo>
                    <a:pt x="333" y="0"/>
                    <a:pt x="333" y="0"/>
                    <a:pt x="333" y="0"/>
                  </a:cubicBezTo>
                  <a:cubicBezTo>
                    <a:pt x="333" y="0"/>
                    <a:pt x="333" y="0"/>
                    <a:pt x="333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55" y="0"/>
                    <a:pt x="355" y="0"/>
                    <a:pt x="355" y="0"/>
                  </a:cubicBezTo>
                  <a:moveTo>
                    <a:pt x="377" y="0"/>
                  </a:moveTo>
                  <a:cubicBezTo>
                    <a:pt x="356" y="0"/>
                    <a:pt x="356" y="0"/>
                    <a:pt x="356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377" y="0"/>
                    <a:pt x="377" y="0"/>
                    <a:pt x="377" y="0"/>
                  </a:cubicBezTo>
                  <a:cubicBezTo>
                    <a:pt x="377" y="0"/>
                    <a:pt x="377" y="0"/>
                    <a:pt x="377" y="0"/>
                  </a:cubicBezTo>
                  <a:moveTo>
                    <a:pt x="400" y="0"/>
                  </a:moveTo>
                  <a:cubicBezTo>
                    <a:pt x="378" y="0"/>
                    <a:pt x="378" y="0"/>
                    <a:pt x="378" y="0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400" y="0"/>
                    <a:pt x="400" y="0"/>
                    <a:pt x="400" y="0"/>
                  </a:cubicBezTo>
                  <a:moveTo>
                    <a:pt x="422" y="0"/>
                  </a:moveTo>
                  <a:cubicBezTo>
                    <a:pt x="401" y="0"/>
                    <a:pt x="401" y="0"/>
                    <a:pt x="401" y="0"/>
                  </a:cubicBezTo>
                  <a:cubicBezTo>
                    <a:pt x="401" y="0"/>
                    <a:pt x="401" y="0"/>
                    <a:pt x="401" y="0"/>
                  </a:cubicBezTo>
                  <a:cubicBezTo>
                    <a:pt x="422" y="0"/>
                    <a:pt x="422" y="0"/>
                    <a:pt x="422" y="0"/>
                  </a:cubicBezTo>
                  <a:cubicBezTo>
                    <a:pt x="422" y="0"/>
                    <a:pt x="422" y="0"/>
                    <a:pt x="422" y="0"/>
                  </a:cubicBezTo>
                  <a:moveTo>
                    <a:pt x="445" y="0"/>
                  </a:moveTo>
                  <a:cubicBezTo>
                    <a:pt x="422" y="0"/>
                    <a:pt x="422" y="0"/>
                    <a:pt x="422" y="0"/>
                  </a:cubicBezTo>
                  <a:cubicBezTo>
                    <a:pt x="422" y="0"/>
                    <a:pt x="422" y="0"/>
                    <a:pt x="422" y="0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445" y="0"/>
                    <a:pt x="445" y="0"/>
                    <a:pt x="445" y="0"/>
                  </a:cubicBezTo>
                  <a:moveTo>
                    <a:pt x="466" y="0"/>
                  </a:moveTo>
                  <a:cubicBezTo>
                    <a:pt x="445" y="0"/>
                    <a:pt x="445" y="0"/>
                    <a:pt x="445" y="0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466" y="0"/>
                    <a:pt x="466" y="0"/>
                    <a:pt x="466" y="0"/>
                  </a:cubicBezTo>
                  <a:cubicBezTo>
                    <a:pt x="466" y="0"/>
                    <a:pt x="466" y="0"/>
                    <a:pt x="466" y="0"/>
                  </a:cubicBezTo>
                  <a:moveTo>
                    <a:pt x="489" y="0"/>
                  </a:moveTo>
                  <a:cubicBezTo>
                    <a:pt x="467" y="0"/>
                    <a:pt x="467" y="0"/>
                    <a:pt x="467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89" y="0"/>
                    <a:pt x="489" y="0"/>
                    <a:pt x="489" y="0"/>
                  </a:cubicBezTo>
                  <a:cubicBezTo>
                    <a:pt x="489" y="0"/>
                    <a:pt x="489" y="0"/>
                    <a:pt x="489" y="0"/>
                  </a:cubicBezTo>
                  <a:moveTo>
                    <a:pt x="512" y="0"/>
                  </a:moveTo>
                  <a:cubicBezTo>
                    <a:pt x="490" y="0"/>
                    <a:pt x="490" y="0"/>
                    <a:pt x="490" y="0"/>
                  </a:cubicBezTo>
                  <a:cubicBezTo>
                    <a:pt x="490" y="0"/>
                    <a:pt x="490" y="0"/>
                    <a:pt x="490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12" y="0"/>
                    <a:pt x="512" y="0"/>
                    <a:pt x="512" y="0"/>
                  </a:cubicBezTo>
                  <a:moveTo>
                    <a:pt x="535" y="0"/>
                  </a:moveTo>
                  <a:cubicBezTo>
                    <a:pt x="512" y="0"/>
                    <a:pt x="512" y="0"/>
                    <a:pt x="512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535" y="0"/>
                    <a:pt x="535" y="0"/>
                    <a:pt x="535" y="0"/>
                  </a:cubicBezTo>
                  <a:moveTo>
                    <a:pt x="556" y="0"/>
                  </a:moveTo>
                  <a:cubicBezTo>
                    <a:pt x="535" y="0"/>
                    <a:pt x="535" y="0"/>
                    <a:pt x="535" y="0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556" y="0"/>
                    <a:pt x="556" y="0"/>
                    <a:pt x="556" y="0"/>
                  </a:cubicBezTo>
                  <a:cubicBezTo>
                    <a:pt x="556" y="0"/>
                    <a:pt x="556" y="0"/>
                    <a:pt x="556" y="0"/>
                  </a:cubicBezTo>
                  <a:moveTo>
                    <a:pt x="579" y="0"/>
                  </a:moveTo>
                  <a:cubicBezTo>
                    <a:pt x="556" y="0"/>
                    <a:pt x="556" y="0"/>
                    <a:pt x="556" y="0"/>
                  </a:cubicBezTo>
                  <a:cubicBezTo>
                    <a:pt x="556" y="0"/>
                    <a:pt x="556" y="0"/>
                    <a:pt x="556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79" y="0"/>
                    <a:pt x="579" y="0"/>
                    <a:pt x="579" y="0"/>
                  </a:cubicBezTo>
                  <a:moveTo>
                    <a:pt x="600" y="0"/>
                  </a:moveTo>
                  <a:cubicBezTo>
                    <a:pt x="579" y="0"/>
                    <a:pt x="579" y="0"/>
                    <a:pt x="579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600" y="0"/>
                    <a:pt x="600" y="0"/>
                    <a:pt x="600" y="0"/>
                  </a:cubicBezTo>
                  <a:moveTo>
                    <a:pt x="623" y="0"/>
                  </a:moveTo>
                  <a:cubicBezTo>
                    <a:pt x="601" y="0"/>
                    <a:pt x="601" y="0"/>
                    <a:pt x="601" y="0"/>
                  </a:cubicBezTo>
                  <a:cubicBezTo>
                    <a:pt x="601" y="0"/>
                    <a:pt x="601" y="0"/>
                    <a:pt x="601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23" y="0"/>
                    <a:pt x="623" y="0"/>
                    <a:pt x="623" y="0"/>
                  </a:cubicBezTo>
                  <a:moveTo>
                    <a:pt x="645" y="0"/>
                  </a:moveTo>
                  <a:cubicBezTo>
                    <a:pt x="624" y="0"/>
                    <a:pt x="624" y="0"/>
                    <a:pt x="624" y="0"/>
                  </a:cubicBezTo>
                  <a:cubicBezTo>
                    <a:pt x="624" y="0"/>
                    <a:pt x="624" y="0"/>
                    <a:pt x="624" y="0"/>
                  </a:cubicBezTo>
                  <a:cubicBezTo>
                    <a:pt x="645" y="0"/>
                    <a:pt x="645" y="0"/>
                    <a:pt x="645" y="0"/>
                  </a:cubicBezTo>
                  <a:cubicBezTo>
                    <a:pt x="645" y="0"/>
                    <a:pt x="645" y="0"/>
                    <a:pt x="645" y="0"/>
                  </a:cubicBezTo>
                  <a:moveTo>
                    <a:pt x="668" y="0"/>
                  </a:moveTo>
                  <a:cubicBezTo>
                    <a:pt x="645" y="0"/>
                    <a:pt x="645" y="0"/>
                    <a:pt x="645" y="0"/>
                  </a:cubicBezTo>
                  <a:cubicBezTo>
                    <a:pt x="645" y="0"/>
                    <a:pt x="645" y="0"/>
                    <a:pt x="645" y="0"/>
                  </a:cubicBezTo>
                  <a:cubicBezTo>
                    <a:pt x="668" y="0"/>
                    <a:pt x="668" y="0"/>
                    <a:pt x="668" y="0"/>
                  </a:cubicBezTo>
                  <a:cubicBezTo>
                    <a:pt x="668" y="0"/>
                    <a:pt x="668" y="0"/>
                    <a:pt x="668" y="0"/>
                  </a:cubicBezTo>
                  <a:moveTo>
                    <a:pt x="690" y="0"/>
                  </a:moveTo>
                  <a:cubicBezTo>
                    <a:pt x="669" y="0"/>
                    <a:pt x="669" y="0"/>
                    <a:pt x="669" y="0"/>
                  </a:cubicBezTo>
                  <a:cubicBezTo>
                    <a:pt x="669" y="0"/>
                    <a:pt x="669" y="0"/>
                    <a:pt x="669" y="0"/>
                  </a:cubicBezTo>
                  <a:cubicBezTo>
                    <a:pt x="690" y="0"/>
                    <a:pt x="690" y="0"/>
                    <a:pt x="690" y="0"/>
                  </a:cubicBezTo>
                  <a:cubicBezTo>
                    <a:pt x="690" y="0"/>
                    <a:pt x="690" y="0"/>
                    <a:pt x="690" y="0"/>
                  </a:cubicBezTo>
                  <a:moveTo>
                    <a:pt x="713" y="0"/>
                  </a:moveTo>
                  <a:cubicBezTo>
                    <a:pt x="690" y="0"/>
                    <a:pt x="690" y="0"/>
                    <a:pt x="690" y="0"/>
                  </a:cubicBezTo>
                  <a:cubicBezTo>
                    <a:pt x="690" y="0"/>
                    <a:pt x="690" y="0"/>
                    <a:pt x="690" y="0"/>
                  </a:cubicBezTo>
                  <a:cubicBezTo>
                    <a:pt x="713" y="0"/>
                    <a:pt x="713" y="0"/>
                    <a:pt x="713" y="0"/>
                  </a:cubicBezTo>
                  <a:cubicBezTo>
                    <a:pt x="713" y="0"/>
                    <a:pt x="713" y="0"/>
                    <a:pt x="713" y="0"/>
                  </a:cubicBezTo>
                  <a:moveTo>
                    <a:pt x="727" y="0"/>
                  </a:moveTo>
                  <a:cubicBezTo>
                    <a:pt x="713" y="0"/>
                    <a:pt x="713" y="0"/>
                    <a:pt x="713" y="0"/>
                  </a:cubicBezTo>
                  <a:cubicBezTo>
                    <a:pt x="713" y="0"/>
                    <a:pt x="713" y="0"/>
                    <a:pt x="713" y="0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727" y="0"/>
                    <a:pt x="727" y="0"/>
                    <a:pt x="727" y="0"/>
                  </a:cubicBezTo>
                </a:path>
              </a:pathLst>
            </a:custGeom>
            <a:solidFill>
              <a:srgbClr val="9AA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2" name="Freeform 9"/>
            <p:cNvSpPr>
              <a:spLocks noEditPoints="1"/>
            </p:cNvSpPr>
            <p:nvPr/>
          </p:nvSpPr>
          <p:spPr bwMode="auto">
            <a:xfrm>
              <a:off x="658589" y="3349987"/>
              <a:ext cx="5510241" cy="0"/>
            </a:xfrm>
            <a:custGeom>
              <a:avLst/>
              <a:gdLst>
                <a:gd name="T0" fmla="*/ 0 w 727"/>
                <a:gd name="T1" fmla="*/ 43 w 727"/>
                <a:gd name="T2" fmla="*/ 43 w 727"/>
                <a:gd name="T3" fmla="*/ 43 w 727"/>
                <a:gd name="T4" fmla="*/ 65 w 727"/>
                <a:gd name="T5" fmla="*/ 66 w 727"/>
                <a:gd name="T6" fmla="*/ 88 w 727"/>
                <a:gd name="T7" fmla="*/ 88 w 727"/>
                <a:gd name="T8" fmla="*/ 88 w 727"/>
                <a:gd name="T9" fmla="*/ 109 w 727"/>
                <a:gd name="T10" fmla="*/ 110 w 727"/>
                <a:gd name="T11" fmla="*/ 141 w 727"/>
                <a:gd name="T12" fmla="*/ 141 w 727"/>
                <a:gd name="T13" fmla="*/ 154 w 727"/>
                <a:gd name="T14" fmla="*/ 152 w 727"/>
                <a:gd name="T15" fmla="*/ 177 w 727"/>
                <a:gd name="T16" fmla="*/ 177 w 727"/>
                <a:gd name="T17" fmla="*/ 177 w 727"/>
                <a:gd name="T18" fmla="*/ 199 w 727"/>
                <a:gd name="T19" fmla="*/ 200 w 727"/>
                <a:gd name="T20" fmla="*/ 243 w 727"/>
                <a:gd name="T21" fmla="*/ 243 w 727"/>
                <a:gd name="T22" fmla="*/ 244 w 727"/>
                <a:gd name="T23" fmla="*/ 265 w 727"/>
                <a:gd name="T24" fmla="*/ 266 w 727"/>
                <a:gd name="T25" fmla="*/ 310 w 727"/>
                <a:gd name="T26" fmla="*/ 310 w 727"/>
                <a:gd name="T27" fmla="*/ 310 w 727"/>
                <a:gd name="T28" fmla="*/ 321 w 727"/>
                <a:gd name="T29" fmla="*/ 343 w 727"/>
                <a:gd name="T30" fmla="*/ 377 w 727"/>
                <a:gd name="T31" fmla="*/ 377 w 727"/>
                <a:gd name="T32" fmla="*/ 378 w 727"/>
                <a:gd name="T33" fmla="*/ 400 w 727"/>
                <a:gd name="T34" fmla="*/ 401 w 727"/>
                <a:gd name="T35" fmla="*/ 445 w 727"/>
                <a:gd name="T36" fmla="*/ 445 w 727"/>
                <a:gd name="T37" fmla="*/ 445 w 727"/>
                <a:gd name="T38" fmla="*/ 466 w 727"/>
                <a:gd name="T39" fmla="*/ 467 w 727"/>
                <a:gd name="T40" fmla="*/ 512 w 727"/>
                <a:gd name="T41" fmla="*/ 512 w 727"/>
                <a:gd name="T42" fmla="*/ 512 w 727"/>
                <a:gd name="T43" fmla="*/ 535 w 727"/>
                <a:gd name="T44" fmla="*/ 535 w 727"/>
                <a:gd name="T45" fmla="*/ 579 w 727"/>
                <a:gd name="T46" fmla="*/ 579 w 727"/>
                <a:gd name="T47" fmla="*/ 579 w 727"/>
                <a:gd name="T48" fmla="*/ 600 w 727"/>
                <a:gd name="T49" fmla="*/ 601 w 727"/>
                <a:gd name="T50" fmla="*/ 645 w 727"/>
                <a:gd name="T51" fmla="*/ 645 w 727"/>
                <a:gd name="T52" fmla="*/ 645 w 727"/>
                <a:gd name="T53" fmla="*/ 668 w 727"/>
                <a:gd name="T54" fmla="*/ 669 w 727"/>
                <a:gd name="T55" fmla="*/ 713 w 727"/>
                <a:gd name="T56" fmla="*/ 713 w 727"/>
                <a:gd name="T57" fmla="*/ 713 w 727"/>
                <a:gd name="T58" fmla="*/ 727 w 72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  <a:cxn ang="0">
                  <a:pos x="T57" y="0"/>
                </a:cxn>
                <a:cxn ang="0">
                  <a:pos x="T58" y="0"/>
                </a:cxn>
              </a:cxnLst>
              <a:rect l="0" t="0" r="r" b="b"/>
              <a:pathLst>
                <a:path w="727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moveTo>
                    <a:pt x="65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moveTo>
                    <a:pt x="67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moveTo>
                    <a:pt x="88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moveTo>
                    <a:pt x="109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moveTo>
                    <a:pt x="114" y="0"/>
                  </a:move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0"/>
                    <a:pt x="114" y="0"/>
                    <a:pt x="114" y="0"/>
                  </a:cubicBezTo>
                  <a:moveTo>
                    <a:pt x="141" y="0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0"/>
                    <a:pt x="141" y="0"/>
                    <a:pt x="141" y="0"/>
                  </a:cubicBezTo>
                  <a:moveTo>
                    <a:pt x="154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77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7" y="0"/>
                    <a:pt x="177" y="0"/>
                    <a:pt x="177" y="0"/>
                  </a:cubicBezTo>
                  <a:moveTo>
                    <a:pt x="199" y="0"/>
                  </a:moveTo>
                  <a:cubicBezTo>
                    <a:pt x="177" y="0"/>
                    <a:pt x="177" y="0"/>
                    <a:pt x="177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9" y="0"/>
                    <a:pt x="199" y="0"/>
                    <a:pt x="199" y="0"/>
                  </a:cubicBezTo>
                  <a:moveTo>
                    <a:pt x="222" y="0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moveTo>
                    <a:pt x="243" y="0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3" y="0"/>
                    <a:pt x="243" y="0"/>
                    <a:pt x="243" y="0"/>
                  </a:cubicBezTo>
                  <a:moveTo>
                    <a:pt x="265" y="0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65" y="0"/>
                    <a:pt x="265" y="0"/>
                    <a:pt x="265" y="0"/>
                  </a:cubicBezTo>
                  <a:moveTo>
                    <a:pt x="288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88" y="0"/>
                    <a:pt x="288" y="0"/>
                    <a:pt x="288" y="0"/>
                  </a:cubicBezTo>
                  <a:moveTo>
                    <a:pt x="310" y="0"/>
                  </a:moveTo>
                  <a:cubicBezTo>
                    <a:pt x="288" y="0"/>
                    <a:pt x="288" y="0"/>
                    <a:pt x="288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moveTo>
                    <a:pt x="321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21" y="0"/>
                    <a:pt x="321" y="0"/>
                    <a:pt x="321" y="0"/>
                  </a:cubicBezTo>
                  <a:cubicBezTo>
                    <a:pt x="321" y="0"/>
                    <a:pt x="321" y="0"/>
                    <a:pt x="321" y="0"/>
                  </a:cubicBezTo>
                  <a:moveTo>
                    <a:pt x="353" y="0"/>
                  </a:moveTo>
                  <a:cubicBezTo>
                    <a:pt x="342" y="0"/>
                    <a:pt x="342" y="0"/>
                    <a:pt x="342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53" y="0"/>
                    <a:pt x="353" y="0"/>
                    <a:pt x="353" y="0"/>
                  </a:cubicBezTo>
                  <a:moveTo>
                    <a:pt x="377" y="0"/>
                  </a:moveTo>
                  <a:cubicBezTo>
                    <a:pt x="369" y="0"/>
                    <a:pt x="369" y="0"/>
                    <a:pt x="369" y="0"/>
                  </a:cubicBezTo>
                  <a:cubicBezTo>
                    <a:pt x="369" y="0"/>
                    <a:pt x="369" y="0"/>
                    <a:pt x="369" y="0"/>
                  </a:cubicBezTo>
                  <a:cubicBezTo>
                    <a:pt x="377" y="0"/>
                    <a:pt x="377" y="0"/>
                    <a:pt x="377" y="0"/>
                  </a:cubicBezTo>
                  <a:cubicBezTo>
                    <a:pt x="377" y="0"/>
                    <a:pt x="377" y="0"/>
                    <a:pt x="377" y="0"/>
                  </a:cubicBezTo>
                  <a:moveTo>
                    <a:pt x="400" y="0"/>
                  </a:moveTo>
                  <a:cubicBezTo>
                    <a:pt x="378" y="0"/>
                    <a:pt x="378" y="0"/>
                    <a:pt x="378" y="0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400" y="0"/>
                    <a:pt x="400" y="0"/>
                    <a:pt x="400" y="0"/>
                  </a:cubicBezTo>
                  <a:moveTo>
                    <a:pt x="422" y="0"/>
                  </a:moveTo>
                  <a:cubicBezTo>
                    <a:pt x="401" y="0"/>
                    <a:pt x="401" y="0"/>
                    <a:pt x="401" y="0"/>
                  </a:cubicBezTo>
                  <a:cubicBezTo>
                    <a:pt x="401" y="0"/>
                    <a:pt x="401" y="0"/>
                    <a:pt x="401" y="0"/>
                  </a:cubicBezTo>
                  <a:cubicBezTo>
                    <a:pt x="422" y="0"/>
                    <a:pt x="422" y="0"/>
                    <a:pt x="422" y="0"/>
                  </a:cubicBezTo>
                  <a:cubicBezTo>
                    <a:pt x="422" y="0"/>
                    <a:pt x="422" y="0"/>
                    <a:pt x="422" y="0"/>
                  </a:cubicBezTo>
                  <a:moveTo>
                    <a:pt x="445" y="0"/>
                  </a:moveTo>
                  <a:cubicBezTo>
                    <a:pt x="422" y="0"/>
                    <a:pt x="422" y="0"/>
                    <a:pt x="422" y="0"/>
                  </a:cubicBezTo>
                  <a:cubicBezTo>
                    <a:pt x="422" y="0"/>
                    <a:pt x="422" y="0"/>
                    <a:pt x="422" y="0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445" y="0"/>
                    <a:pt x="445" y="0"/>
                    <a:pt x="445" y="0"/>
                  </a:cubicBezTo>
                  <a:moveTo>
                    <a:pt x="466" y="0"/>
                  </a:moveTo>
                  <a:cubicBezTo>
                    <a:pt x="445" y="0"/>
                    <a:pt x="445" y="0"/>
                    <a:pt x="445" y="0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466" y="0"/>
                    <a:pt x="466" y="0"/>
                    <a:pt x="466" y="0"/>
                  </a:cubicBezTo>
                  <a:cubicBezTo>
                    <a:pt x="466" y="0"/>
                    <a:pt x="466" y="0"/>
                    <a:pt x="466" y="0"/>
                  </a:cubicBezTo>
                  <a:moveTo>
                    <a:pt x="489" y="0"/>
                  </a:moveTo>
                  <a:cubicBezTo>
                    <a:pt x="467" y="0"/>
                    <a:pt x="467" y="0"/>
                    <a:pt x="467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89" y="0"/>
                    <a:pt x="489" y="0"/>
                    <a:pt x="489" y="0"/>
                  </a:cubicBezTo>
                  <a:cubicBezTo>
                    <a:pt x="489" y="0"/>
                    <a:pt x="489" y="0"/>
                    <a:pt x="489" y="0"/>
                  </a:cubicBezTo>
                  <a:moveTo>
                    <a:pt x="512" y="0"/>
                  </a:moveTo>
                  <a:cubicBezTo>
                    <a:pt x="490" y="0"/>
                    <a:pt x="490" y="0"/>
                    <a:pt x="490" y="0"/>
                  </a:cubicBezTo>
                  <a:cubicBezTo>
                    <a:pt x="490" y="0"/>
                    <a:pt x="490" y="0"/>
                    <a:pt x="490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12" y="0"/>
                    <a:pt x="512" y="0"/>
                    <a:pt x="512" y="0"/>
                  </a:cubicBezTo>
                  <a:moveTo>
                    <a:pt x="535" y="0"/>
                  </a:moveTo>
                  <a:cubicBezTo>
                    <a:pt x="512" y="0"/>
                    <a:pt x="512" y="0"/>
                    <a:pt x="512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535" y="0"/>
                    <a:pt x="535" y="0"/>
                    <a:pt x="535" y="0"/>
                  </a:cubicBezTo>
                  <a:moveTo>
                    <a:pt x="556" y="0"/>
                  </a:moveTo>
                  <a:cubicBezTo>
                    <a:pt x="535" y="0"/>
                    <a:pt x="535" y="0"/>
                    <a:pt x="535" y="0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556" y="0"/>
                    <a:pt x="556" y="0"/>
                    <a:pt x="556" y="0"/>
                  </a:cubicBezTo>
                  <a:cubicBezTo>
                    <a:pt x="556" y="0"/>
                    <a:pt x="556" y="0"/>
                    <a:pt x="556" y="0"/>
                  </a:cubicBezTo>
                  <a:moveTo>
                    <a:pt x="579" y="0"/>
                  </a:moveTo>
                  <a:cubicBezTo>
                    <a:pt x="556" y="0"/>
                    <a:pt x="556" y="0"/>
                    <a:pt x="556" y="0"/>
                  </a:cubicBezTo>
                  <a:cubicBezTo>
                    <a:pt x="556" y="0"/>
                    <a:pt x="556" y="0"/>
                    <a:pt x="556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79" y="0"/>
                    <a:pt x="579" y="0"/>
                    <a:pt x="579" y="0"/>
                  </a:cubicBezTo>
                  <a:moveTo>
                    <a:pt x="600" y="0"/>
                  </a:moveTo>
                  <a:cubicBezTo>
                    <a:pt x="579" y="0"/>
                    <a:pt x="579" y="0"/>
                    <a:pt x="579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600" y="0"/>
                    <a:pt x="600" y="0"/>
                    <a:pt x="600" y="0"/>
                  </a:cubicBezTo>
                  <a:moveTo>
                    <a:pt x="623" y="0"/>
                  </a:moveTo>
                  <a:cubicBezTo>
                    <a:pt x="601" y="0"/>
                    <a:pt x="601" y="0"/>
                    <a:pt x="601" y="0"/>
                  </a:cubicBezTo>
                  <a:cubicBezTo>
                    <a:pt x="601" y="0"/>
                    <a:pt x="601" y="0"/>
                    <a:pt x="601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23" y="0"/>
                    <a:pt x="623" y="0"/>
                    <a:pt x="623" y="0"/>
                  </a:cubicBezTo>
                  <a:moveTo>
                    <a:pt x="645" y="0"/>
                  </a:moveTo>
                  <a:cubicBezTo>
                    <a:pt x="624" y="0"/>
                    <a:pt x="624" y="0"/>
                    <a:pt x="624" y="0"/>
                  </a:cubicBezTo>
                  <a:cubicBezTo>
                    <a:pt x="624" y="0"/>
                    <a:pt x="624" y="0"/>
                    <a:pt x="624" y="0"/>
                  </a:cubicBezTo>
                  <a:cubicBezTo>
                    <a:pt x="645" y="0"/>
                    <a:pt x="645" y="0"/>
                    <a:pt x="645" y="0"/>
                  </a:cubicBezTo>
                  <a:cubicBezTo>
                    <a:pt x="645" y="0"/>
                    <a:pt x="645" y="0"/>
                    <a:pt x="645" y="0"/>
                  </a:cubicBezTo>
                  <a:moveTo>
                    <a:pt x="668" y="0"/>
                  </a:moveTo>
                  <a:cubicBezTo>
                    <a:pt x="645" y="0"/>
                    <a:pt x="645" y="0"/>
                    <a:pt x="645" y="0"/>
                  </a:cubicBezTo>
                  <a:cubicBezTo>
                    <a:pt x="645" y="0"/>
                    <a:pt x="645" y="0"/>
                    <a:pt x="645" y="0"/>
                  </a:cubicBezTo>
                  <a:cubicBezTo>
                    <a:pt x="668" y="0"/>
                    <a:pt x="668" y="0"/>
                    <a:pt x="668" y="0"/>
                  </a:cubicBezTo>
                  <a:cubicBezTo>
                    <a:pt x="668" y="0"/>
                    <a:pt x="668" y="0"/>
                    <a:pt x="668" y="0"/>
                  </a:cubicBezTo>
                  <a:moveTo>
                    <a:pt x="690" y="0"/>
                  </a:moveTo>
                  <a:cubicBezTo>
                    <a:pt x="669" y="0"/>
                    <a:pt x="669" y="0"/>
                    <a:pt x="669" y="0"/>
                  </a:cubicBezTo>
                  <a:cubicBezTo>
                    <a:pt x="669" y="0"/>
                    <a:pt x="669" y="0"/>
                    <a:pt x="669" y="0"/>
                  </a:cubicBezTo>
                  <a:cubicBezTo>
                    <a:pt x="690" y="0"/>
                    <a:pt x="690" y="0"/>
                    <a:pt x="690" y="0"/>
                  </a:cubicBezTo>
                  <a:cubicBezTo>
                    <a:pt x="690" y="0"/>
                    <a:pt x="690" y="0"/>
                    <a:pt x="690" y="0"/>
                  </a:cubicBezTo>
                  <a:moveTo>
                    <a:pt x="713" y="0"/>
                  </a:moveTo>
                  <a:cubicBezTo>
                    <a:pt x="690" y="0"/>
                    <a:pt x="690" y="0"/>
                    <a:pt x="690" y="0"/>
                  </a:cubicBezTo>
                  <a:cubicBezTo>
                    <a:pt x="690" y="0"/>
                    <a:pt x="690" y="0"/>
                    <a:pt x="690" y="0"/>
                  </a:cubicBezTo>
                  <a:cubicBezTo>
                    <a:pt x="713" y="0"/>
                    <a:pt x="713" y="0"/>
                    <a:pt x="713" y="0"/>
                  </a:cubicBezTo>
                  <a:cubicBezTo>
                    <a:pt x="713" y="0"/>
                    <a:pt x="713" y="0"/>
                    <a:pt x="713" y="0"/>
                  </a:cubicBezTo>
                  <a:moveTo>
                    <a:pt x="727" y="0"/>
                  </a:moveTo>
                  <a:cubicBezTo>
                    <a:pt x="713" y="0"/>
                    <a:pt x="713" y="0"/>
                    <a:pt x="713" y="0"/>
                  </a:cubicBezTo>
                  <a:cubicBezTo>
                    <a:pt x="713" y="0"/>
                    <a:pt x="713" y="0"/>
                    <a:pt x="713" y="0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727" y="0"/>
                    <a:pt x="727" y="0"/>
                    <a:pt x="727" y="0"/>
                  </a:cubicBezTo>
                </a:path>
              </a:pathLst>
            </a:custGeom>
            <a:solidFill>
              <a:srgbClr val="9AA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3" name="Freeform 10"/>
            <p:cNvSpPr>
              <a:spLocks noEditPoints="1"/>
            </p:cNvSpPr>
            <p:nvPr/>
          </p:nvSpPr>
          <p:spPr bwMode="auto">
            <a:xfrm>
              <a:off x="658589" y="2660468"/>
              <a:ext cx="5510241" cy="0"/>
            </a:xfrm>
            <a:custGeom>
              <a:avLst/>
              <a:gdLst>
                <a:gd name="T0" fmla="*/ 0 w 727"/>
                <a:gd name="T1" fmla="*/ 20 w 727"/>
                <a:gd name="T2" fmla="*/ 43 w 727"/>
                <a:gd name="T3" fmla="*/ 20 w 727"/>
                <a:gd name="T4" fmla="*/ 43 w 727"/>
                <a:gd name="T5" fmla="*/ 43 w 727"/>
                <a:gd name="T6" fmla="*/ 65 w 727"/>
                <a:gd name="T7" fmla="*/ 71 w 727"/>
                <a:gd name="T8" fmla="*/ 66 w 727"/>
                <a:gd name="T9" fmla="*/ 71 w 727"/>
                <a:gd name="T10" fmla="*/ 79 w 727"/>
                <a:gd name="T11" fmla="*/ 88 w 727"/>
                <a:gd name="T12" fmla="*/ 109 w 727"/>
                <a:gd name="T13" fmla="*/ 88 w 727"/>
                <a:gd name="T14" fmla="*/ 109 w 727"/>
                <a:gd name="T15" fmla="*/ 110 w 727"/>
                <a:gd name="T16" fmla="*/ 131 w 727"/>
                <a:gd name="T17" fmla="*/ 154 w 727"/>
                <a:gd name="T18" fmla="*/ 132 w 727"/>
                <a:gd name="T19" fmla="*/ 154 w 727"/>
                <a:gd name="T20" fmla="*/ 154 w 727"/>
                <a:gd name="T21" fmla="*/ 177 w 727"/>
                <a:gd name="T22" fmla="*/ 199 w 727"/>
                <a:gd name="T23" fmla="*/ 177 w 727"/>
                <a:gd name="T24" fmla="*/ 199 w 727"/>
                <a:gd name="T25" fmla="*/ 200 w 727"/>
                <a:gd name="T26" fmla="*/ 222 w 727"/>
                <a:gd name="T27" fmla="*/ 243 w 727"/>
                <a:gd name="T28" fmla="*/ 222 w 727"/>
                <a:gd name="T29" fmla="*/ 243 w 727"/>
                <a:gd name="T30" fmla="*/ 244 w 727"/>
                <a:gd name="T31" fmla="*/ 265 w 727"/>
                <a:gd name="T32" fmla="*/ 288 w 727"/>
                <a:gd name="T33" fmla="*/ 266 w 727"/>
                <a:gd name="T34" fmla="*/ 288 w 727"/>
                <a:gd name="T35" fmla="*/ 288 w 727"/>
                <a:gd name="T36" fmla="*/ 310 w 727"/>
                <a:gd name="T37" fmla="*/ 332 w 727"/>
                <a:gd name="T38" fmla="*/ 310 w 727"/>
                <a:gd name="T39" fmla="*/ 332 w 727"/>
                <a:gd name="T40" fmla="*/ 333 w 727"/>
                <a:gd name="T41" fmla="*/ 355 w 727"/>
                <a:gd name="T42" fmla="*/ 372 w 727"/>
                <a:gd name="T43" fmla="*/ 356 w 727"/>
                <a:gd name="T44" fmla="*/ 372 w 727"/>
                <a:gd name="T45" fmla="*/ 694 w 727"/>
                <a:gd name="T46" fmla="*/ 713 w 727"/>
                <a:gd name="T47" fmla="*/ 727 w 727"/>
                <a:gd name="T48" fmla="*/ 713 w 727"/>
                <a:gd name="T49" fmla="*/ 727 w 72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</a:cxnLst>
              <a:rect l="0" t="0" r="r" b="b"/>
              <a:pathLst>
                <a:path w="727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moveTo>
                    <a:pt x="65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moveTo>
                    <a:pt x="71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moveTo>
                    <a:pt x="88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moveTo>
                    <a:pt x="109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moveTo>
                    <a:pt x="131" y="0"/>
                  </a:move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0"/>
                    <a:pt x="131" y="0"/>
                    <a:pt x="131" y="0"/>
                  </a:cubicBezTo>
                  <a:moveTo>
                    <a:pt x="154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77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7" y="0"/>
                    <a:pt x="177" y="0"/>
                    <a:pt x="177" y="0"/>
                  </a:cubicBezTo>
                  <a:moveTo>
                    <a:pt x="199" y="0"/>
                  </a:moveTo>
                  <a:cubicBezTo>
                    <a:pt x="177" y="0"/>
                    <a:pt x="177" y="0"/>
                    <a:pt x="177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9" y="0"/>
                    <a:pt x="199" y="0"/>
                    <a:pt x="199" y="0"/>
                  </a:cubicBezTo>
                  <a:moveTo>
                    <a:pt x="222" y="0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moveTo>
                    <a:pt x="243" y="0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3" y="0"/>
                    <a:pt x="243" y="0"/>
                    <a:pt x="243" y="0"/>
                  </a:cubicBezTo>
                  <a:moveTo>
                    <a:pt x="265" y="0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65" y="0"/>
                    <a:pt x="265" y="0"/>
                    <a:pt x="265" y="0"/>
                  </a:cubicBezTo>
                  <a:moveTo>
                    <a:pt x="288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88" y="0"/>
                    <a:pt x="288" y="0"/>
                    <a:pt x="288" y="0"/>
                  </a:cubicBezTo>
                  <a:moveTo>
                    <a:pt x="310" y="0"/>
                  </a:moveTo>
                  <a:cubicBezTo>
                    <a:pt x="288" y="0"/>
                    <a:pt x="288" y="0"/>
                    <a:pt x="288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moveTo>
                    <a:pt x="332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2" y="0"/>
                    <a:pt x="332" y="0"/>
                    <a:pt x="332" y="0"/>
                  </a:cubicBezTo>
                  <a:moveTo>
                    <a:pt x="355" y="0"/>
                  </a:moveTo>
                  <a:cubicBezTo>
                    <a:pt x="333" y="0"/>
                    <a:pt x="333" y="0"/>
                    <a:pt x="333" y="0"/>
                  </a:cubicBezTo>
                  <a:cubicBezTo>
                    <a:pt x="333" y="0"/>
                    <a:pt x="333" y="0"/>
                    <a:pt x="333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55" y="0"/>
                    <a:pt x="355" y="0"/>
                    <a:pt x="355" y="0"/>
                  </a:cubicBezTo>
                  <a:moveTo>
                    <a:pt x="372" y="0"/>
                  </a:moveTo>
                  <a:cubicBezTo>
                    <a:pt x="356" y="0"/>
                    <a:pt x="356" y="0"/>
                    <a:pt x="356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2" y="0"/>
                    <a:pt x="372" y="0"/>
                    <a:pt x="372" y="0"/>
                  </a:cubicBezTo>
                  <a:moveTo>
                    <a:pt x="713" y="0"/>
                  </a:moveTo>
                  <a:cubicBezTo>
                    <a:pt x="694" y="0"/>
                    <a:pt x="694" y="0"/>
                    <a:pt x="694" y="0"/>
                  </a:cubicBezTo>
                  <a:cubicBezTo>
                    <a:pt x="694" y="0"/>
                    <a:pt x="694" y="0"/>
                    <a:pt x="694" y="0"/>
                  </a:cubicBezTo>
                  <a:cubicBezTo>
                    <a:pt x="713" y="0"/>
                    <a:pt x="713" y="0"/>
                    <a:pt x="713" y="0"/>
                  </a:cubicBezTo>
                  <a:cubicBezTo>
                    <a:pt x="713" y="0"/>
                    <a:pt x="713" y="0"/>
                    <a:pt x="713" y="0"/>
                  </a:cubicBezTo>
                  <a:moveTo>
                    <a:pt x="727" y="0"/>
                  </a:moveTo>
                  <a:cubicBezTo>
                    <a:pt x="713" y="0"/>
                    <a:pt x="713" y="0"/>
                    <a:pt x="713" y="0"/>
                  </a:cubicBezTo>
                  <a:cubicBezTo>
                    <a:pt x="713" y="0"/>
                    <a:pt x="713" y="0"/>
                    <a:pt x="713" y="0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727" y="0"/>
                    <a:pt x="727" y="0"/>
                    <a:pt x="727" y="0"/>
                  </a:cubicBezTo>
                </a:path>
              </a:pathLst>
            </a:custGeom>
            <a:solidFill>
              <a:srgbClr val="9AA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4" name="Freeform 12"/>
            <p:cNvSpPr>
              <a:spLocks noEditPoints="1"/>
            </p:cNvSpPr>
            <p:nvPr/>
          </p:nvSpPr>
          <p:spPr bwMode="auto">
            <a:xfrm>
              <a:off x="658589" y="3698687"/>
              <a:ext cx="5510241" cy="0"/>
            </a:xfrm>
            <a:custGeom>
              <a:avLst/>
              <a:gdLst>
                <a:gd name="T0" fmla="*/ 0 w 2797"/>
                <a:gd name="T1" fmla="*/ 0 w 2797"/>
                <a:gd name="T2" fmla="*/ 0 w 2797"/>
                <a:gd name="T3" fmla="*/ 0 w 2797"/>
                <a:gd name="T4" fmla="*/ 0 w 2797"/>
                <a:gd name="T5" fmla="*/ 2797 w 2797"/>
                <a:gd name="T6" fmla="*/ 2751 w 2797"/>
                <a:gd name="T7" fmla="*/ 2751 w 2797"/>
                <a:gd name="T8" fmla="*/ 2797 w 2797"/>
                <a:gd name="T9" fmla="*/ 2797 w 279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279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2797" y="0"/>
                  </a:moveTo>
                  <a:lnTo>
                    <a:pt x="2751" y="0"/>
                  </a:lnTo>
                  <a:lnTo>
                    <a:pt x="2751" y="0"/>
                  </a:lnTo>
                  <a:lnTo>
                    <a:pt x="2797" y="0"/>
                  </a:lnTo>
                  <a:lnTo>
                    <a:pt x="2797" y="0"/>
                  </a:lnTo>
                  <a:close/>
                </a:path>
              </a:pathLst>
            </a:custGeom>
            <a:solidFill>
              <a:srgbClr val="9AA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5" name="Freeform 13"/>
            <p:cNvSpPr>
              <a:spLocks noEditPoints="1"/>
            </p:cNvSpPr>
            <p:nvPr/>
          </p:nvSpPr>
          <p:spPr bwMode="auto">
            <a:xfrm>
              <a:off x="658589" y="3698687"/>
              <a:ext cx="5510241" cy="0"/>
            </a:xfrm>
            <a:custGeom>
              <a:avLst/>
              <a:gdLst>
                <a:gd name="T0" fmla="*/ 0 w 2797"/>
                <a:gd name="T1" fmla="*/ 0 w 2797"/>
                <a:gd name="T2" fmla="*/ 0 w 2797"/>
                <a:gd name="T3" fmla="*/ 0 w 2797"/>
                <a:gd name="T4" fmla="*/ 0 w 2797"/>
                <a:gd name="T5" fmla="*/ 2797 w 2797"/>
                <a:gd name="T6" fmla="*/ 2751 w 2797"/>
                <a:gd name="T7" fmla="*/ 2751 w 2797"/>
                <a:gd name="T8" fmla="*/ 2797 w 2797"/>
                <a:gd name="T9" fmla="*/ 2797 w 279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279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2797" y="0"/>
                  </a:moveTo>
                  <a:lnTo>
                    <a:pt x="2751" y="0"/>
                  </a:lnTo>
                  <a:lnTo>
                    <a:pt x="2751" y="0"/>
                  </a:lnTo>
                  <a:lnTo>
                    <a:pt x="2797" y="0"/>
                  </a:lnTo>
                  <a:lnTo>
                    <a:pt x="27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6" name="Freeform 14"/>
            <p:cNvSpPr>
              <a:spLocks noEditPoints="1"/>
            </p:cNvSpPr>
            <p:nvPr/>
          </p:nvSpPr>
          <p:spPr bwMode="auto">
            <a:xfrm>
              <a:off x="658589" y="1616340"/>
              <a:ext cx="5510241" cy="0"/>
            </a:xfrm>
            <a:custGeom>
              <a:avLst/>
              <a:gdLst>
                <a:gd name="T0" fmla="*/ 0 w 727"/>
                <a:gd name="T1" fmla="*/ 20 w 727"/>
                <a:gd name="T2" fmla="*/ 43 w 727"/>
                <a:gd name="T3" fmla="*/ 20 w 727"/>
                <a:gd name="T4" fmla="*/ 43 w 727"/>
                <a:gd name="T5" fmla="*/ 43 w 727"/>
                <a:gd name="T6" fmla="*/ 65 w 727"/>
                <a:gd name="T7" fmla="*/ 88 w 727"/>
                <a:gd name="T8" fmla="*/ 66 w 727"/>
                <a:gd name="T9" fmla="*/ 88 w 727"/>
                <a:gd name="T10" fmla="*/ 88 w 727"/>
                <a:gd name="T11" fmla="*/ 109 w 727"/>
                <a:gd name="T12" fmla="*/ 131 w 727"/>
                <a:gd name="T13" fmla="*/ 110 w 727"/>
                <a:gd name="T14" fmla="*/ 131 w 727"/>
                <a:gd name="T15" fmla="*/ 132 w 727"/>
                <a:gd name="T16" fmla="*/ 154 w 727"/>
                <a:gd name="T17" fmla="*/ 177 w 727"/>
                <a:gd name="T18" fmla="*/ 154 w 727"/>
                <a:gd name="T19" fmla="*/ 177 w 727"/>
                <a:gd name="T20" fmla="*/ 177 w 727"/>
                <a:gd name="T21" fmla="*/ 199 w 727"/>
                <a:gd name="T22" fmla="*/ 203 w 727"/>
                <a:gd name="T23" fmla="*/ 200 w 727"/>
                <a:gd name="T24" fmla="*/ 203 w 727"/>
                <a:gd name="T25" fmla="*/ 217 w 727"/>
                <a:gd name="T26" fmla="*/ 222 w 727"/>
                <a:gd name="T27" fmla="*/ 243 w 727"/>
                <a:gd name="T28" fmla="*/ 222 w 727"/>
                <a:gd name="T29" fmla="*/ 243 w 727"/>
                <a:gd name="T30" fmla="*/ 244 w 727"/>
                <a:gd name="T31" fmla="*/ 265 w 727"/>
                <a:gd name="T32" fmla="*/ 288 w 727"/>
                <a:gd name="T33" fmla="*/ 266 w 727"/>
                <a:gd name="T34" fmla="*/ 288 w 727"/>
                <a:gd name="T35" fmla="*/ 288 w 727"/>
                <a:gd name="T36" fmla="*/ 296 w 727"/>
                <a:gd name="T37" fmla="*/ 310 w 727"/>
                <a:gd name="T38" fmla="*/ 305 w 727"/>
                <a:gd name="T39" fmla="*/ 310 w 727"/>
                <a:gd name="T40" fmla="*/ 310 w 727"/>
                <a:gd name="T41" fmla="*/ 328 w 727"/>
                <a:gd name="T42" fmla="*/ 327 w 727"/>
                <a:gd name="T43" fmla="*/ 623 w 727"/>
                <a:gd name="T44" fmla="*/ 621 w 727"/>
                <a:gd name="T45" fmla="*/ 623 w 727"/>
                <a:gd name="T46" fmla="*/ 624 w 727"/>
                <a:gd name="T47" fmla="*/ 645 w 727"/>
                <a:gd name="T48" fmla="*/ 668 w 727"/>
                <a:gd name="T49" fmla="*/ 645 w 727"/>
                <a:gd name="T50" fmla="*/ 668 w 727"/>
                <a:gd name="T51" fmla="*/ 669 w 727"/>
                <a:gd name="T52" fmla="*/ 690 w 727"/>
                <a:gd name="T53" fmla="*/ 713 w 727"/>
                <a:gd name="T54" fmla="*/ 690 w 727"/>
                <a:gd name="T55" fmla="*/ 713 w 727"/>
                <a:gd name="T56" fmla="*/ 713 w 727"/>
                <a:gd name="T57" fmla="*/ 727 w 72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  <a:cxn ang="0">
                  <a:pos x="T57" y="0"/>
                </a:cxn>
              </a:cxnLst>
              <a:rect l="0" t="0" r="r" b="b"/>
              <a:pathLst>
                <a:path w="727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moveTo>
                    <a:pt x="65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moveTo>
                    <a:pt x="88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moveTo>
                    <a:pt x="109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moveTo>
                    <a:pt x="131" y="0"/>
                  </a:move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0"/>
                    <a:pt x="131" y="0"/>
                    <a:pt x="131" y="0"/>
                  </a:cubicBezTo>
                  <a:moveTo>
                    <a:pt x="154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77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7" y="0"/>
                    <a:pt x="177" y="0"/>
                    <a:pt x="177" y="0"/>
                  </a:cubicBezTo>
                  <a:moveTo>
                    <a:pt x="199" y="0"/>
                  </a:moveTo>
                  <a:cubicBezTo>
                    <a:pt x="177" y="0"/>
                    <a:pt x="177" y="0"/>
                    <a:pt x="177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9" y="0"/>
                    <a:pt x="199" y="0"/>
                    <a:pt x="199" y="0"/>
                  </a:cubicBezTo>
                  <a:moveTo>
                    <a:pt x="203" y="0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moveTo>
                    <a:pt x="222" y="0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moveTo>
                    <a:pt x="243" y="0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3" y="0"/>
                    <a:pt x="243" y="0"/>
                    <a:pt x="243" y="0"/>
                  </a:cubicBezTo>
                  <a:moveTo>
                    <a:pt x="265" y="0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65" y="0"/>
                    <a:pt x="265" y="0"/>
                    <a:pt x="265" y="0"/>
                  </a:cubicBezTo>
                  <a:moveTo>
                    <a:pt x="288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88" y="0"/>
                    <a:pt x="288" y="0"/>
                    <a:pt x="288" y="0"/>
                  </a:cubicBezTo>
                  <a:moveTo>
                    <a:pt x="296" y="0"/>
                  </a:moveTo>
                  <a:cubicBezTo>
                    <a:pt x="288" y="0"/>
                    <a:pt x="288" y="0"/>
                    <a:pt x="288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6" y="0"/>
                    <a:pt x="296" y="0"/>
                    <a:pt x="296" y="0"/>
                  </a:cubicBezTo>
                  <a:moveTo>
                    <a:pt x="310" y="0"/>
                  </a:moveTo>
                  <a:cubicBezTo>
                    <a:pt x="306" y="0"/>
                    <a:pt x="306" y="0"/>
                    <a:pt x="306" y="0"/>
                  </a:cubicBezTo>
                  <a:cubicBezTo>
                    <a:pt x="306" y="0"/>
                    <a:pt x="305" y="0"/>
                    <a:pt x="305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moveTo>
                    <a:pt x="327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27" y="0"/>
                    <a:pt x="327" y="0"/>
                    <a:pt x="327" y="0"/>
                  </a:cubicBezTo>
                  <a:moveTo>
                    <a:pt x="623" y="0"/>
                  </a:moveTo>
                  <a:cubicBezTo>
                    <a:pt x="621" y="0"/>
                    <a:pt x="621" y="0"/>
                    <a:pt x="621" y="0"/>
                  </a:cubicBezTo>
                  <a:cubicBezTo>
                    <a:pt x="621" y="0"/>
                    <a:pt x="621" y="0"/>
                    <a:pt x="621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23" y="0"/>
                    <a:pt x="623" y="0"/>
                    <a:pt x="623" y="0"/>
                  </a:cubicBezTo>
                  <a:moveTo>
                    <a:pt x="645" y="0"/>
                  </a:moveTo>
                  <a:cubicBezTo>
                    <a:pt x="624" y="0"/>
                    <a:pt x="624" y="0"/>
                    <a:pt x="624" y="0"/>
                  </a:cubicBezTo>
                  <a:cubicBezTo>
                    <a:pt x="624" y="0"/>
                    <a:pt x="624" y="0"/>
                    <a:pt x="624" y="0"/>
                  </a:cubicBezTo>
                  <a:cubicBezTo>
                    <a:pt x="645" y="0"/>
                    <a:pt x="645" y="0"/>
                    <a:pt x="645" y="0"/>
                  </a:cubicBezTo>
                  <a:cubicBezTo>
                    <a:pt x="645" y="0"/>
                    <a:pt x="645" y="0"/>
                    <a:pt x="645" y="0"/>
                  </a:cubicBezTo>
                  <a:moveTo>
                    <a:pt x="668" y="0"/>
                  </a:moveTo>
                  <a:cubicBezTo>
                    <a:pt x="645" y="0"/>
                    <a:pt x="645" y="0"/>
                    <a:pt x="645" y="0"/>
                  </a:cubicBezTo>
                  <a:cubicBezTo>
                    <a:pt x="645" y="0"/>
                    <a:pt x="645" y="0"/>
                    <a:pt x="645" y="0"/>
                  </a:cubicBezTo>
                  <a:cubicBezTo>
                    <a:pt x="668" y="0"/>
                    <a:pt x="668" y="0"/>
                    <a:pt x="668" y="0"/>
                  </a:cubicBezTo>
                  <a:cubicBezTo>
                    <a:pt x="668" y="0"/>
                    <a:pt x="668" y="0"/>
                    <a:pt x="668" y="0"/>
                  </a:cubicBezTo>
                  <a:moveTo>
                    <a:pt x="690" y="0"/>
                  </a:moveTo>
                  <a:cubicBezTo>
                    <a:pt x="669" y="0"/>
                    <a:pt x="669" y="0"/>
                    <a:pt x="669" y="0"/>
                  </a:cubicBezTo>
                  <a:cubicBezTo>
                    <a:pt x="669" y="0"/>
                    <a:pt x="669" y="0"/>
                    <a:pt x="669" y="0"/>
                  </a:cubicBezTo>
                  <a:cubicBezTo>
                    <a:pt x="690" y="0"/>
                    <a:pt x="690" y="0"/>
                    <a:pt x="690" y="0"/>
                  </a:cubicBezTo>
                  <a:cubicBezTo>
                    <a:pt x="690" y="0"/>
                    <a:pt x="690" y="0"/>
                    <a:pt x="690" y="0"/>
                  </a:cubicBezTo>
                  <a:moveTo>
                    <a:pt x="713" y="0"/>
                  </a:moveTo>
                  <a:cubicBezTo>
                    <a:pt x="690" y="0"/>
                    <a:pt x="690" y="0"/>
                    <a:pt x="690" y="0"/>
                  </a:cubicBezTo>
                  <a:cubicBezTo>
                    <a:pt x="690" y="0"/>
                    <a:pt x="690" y="0"/>
                    <a:pt x="690" y="0"/>
                  </a:cubicBezTo>
                  <a:cubicBezTo>
                    <a:pt x="713" y="0"/>
                    <a:pt x="713" y="0"/>
                    <a:pt x="713" y="0"/>
                  </a:cubicBezTo>
                  <a:cubicBezTo>
                    <a:pt x="713" y="0"/>
                    <a:pt x="713" y="0"/>
                    <a:pt x="713" y="0"/>
                  </a:cubicBezTo>
                  <a:moveTo>
                    <a:pt x="727" y="0"/>
                  </a:moveTo>
                  <a:cubicBezTo>
                    <a:pt x="713" y="0"/>
                    <a:pt x="713" y="0"/>
                    <a:pt x="713" y="0"/>
                  </a:cubicBezTo>
                  <a:cubicBezTo>
                    <a:pt x="713" y="0"/>
                    <a:pt x="713" y="0"/>
                    <a:pt x="713" y="0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727" y="0"/>
                    <a:pt x="727" y="0"/>
                    <a:pt x="727" y="0"/>
                  </a:cubicBezTo>
                </a:path>
              </a:pathLst>
            </a:custGeom>
            <a:solidFill>
              <a:srgbClr val="9AA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7" name="Freeform 18"/>
            <p:cNvSpPr>
              <a:spLocks noEditPoints="1"/>
            </p:cNvSpPr>
            <p:nvPr/>
          </p:nvSpPr>
          <p:spPr bwMode="auto">
            <a:xfrm>
              <a:off x="658589" y="1781824"/>
              <a:ext cx="5510241" cy="0"/>
            </a:xfrm>
            <a:custGeom>
              <a:avLst/>
              <a:gdLst>
                <a:gd name="T0" fmla="*/ 0 w 727"/>
                <a:gd name="T1" fmla="*/ 43 w 727"/>
                <a:gd name="T2" fmla="*/ 43 w 727"/>
                <a:gd name="T3" fmla="*/ 43 w 727"/>
                <a:gd name="T4" fmla="*/ 65 w 727"/>
                <a:gd name="T5" fmla="*/ 66 w 727"/>
                <a:gd name="T6" fmla="*/ 109 w 727"/>
                <a:gd name="T7" fmla="*/ 109 w 727"/>
                <a:gd name="T8" fmla="*/ 110 w 727"/>
                <a:gd name="T9" fmla="*/ 131 w 727"/>
                <a:gd name="T10" fmla="*/ 132 w 727"/>
                <a:gd name="T11" fmla="*/ 177 w 727"/>
                <a:gd name="T12" fmla="*/ 177 w 727"/>
                <a:gd name="T13" fmla="*/ 177 w 727"/>
                <a:gd name="T14" fmla="*/ 198 w 727"/>
                <a:gd name="T15" fmla="*/ 213 w 727"/>
                <a:gd name="T16" fmla="*/ 243 w 727"/>
                <a:gd name="T17" fmla="*/ 243 w 727"/>
                <a:gd name="T18" fmla="*/ 244 w 727"/>
                <a:gd name="T19" fmla="*/ 265 w 727"/>
                <a:gd name="T20" fmla="*/ 266 w 727"/>
                <a:gd name="T21" fmla="*/ 292 w 727"/>
                <a:gd name="T22" fmla="*/ 292 w 727"/>
                <a:gd name="T23" fmla="*/ 300 w 727"/>
                <a:gd name="T24" fmla="*/ 310 w 727"/>
                <a:gd name="T25" fmla="*/ 310 w 727"/>
                <a:gd name="T26" fmla="*/ 355 w 727"/>
                <a:gd name="T27" fmla="*/ 355 w 727"/>
                <a:gd name="T28" fmla="*/ 356 w 727"/>
                <a:gd name="T29" fmla="*/ 377 w 727"/>
                <a:gd name="T30" fmla="*/ 378 w 727"/>
                <a:gd name="T31" fmla="*/ 422 w 727"/>
                <a:gd name="T32" fmla="*/ 422 w 727"/>
                <a:gd name="T33" fmla="*/ 422 w 727"/>
                <a:gd name="T34" fmla="*/ 445 w 727"/>
                <a:gd name="T35" fmla="*/ 445 w 727"/>
                <a:gd name="T36" fmla="*/ 489 w 727"/>
                <a:gd name="T37" fmla="*/ 489 w 727"/>
                <a:gd name="T38" fmla="*/ 490 w 727"/>
                <a:gd name="T39" fmla="*/ 512 w 727"/>
                <a:gd name="T40" fmla="*/ 512 w 727"/>
                <a:gd name="T41" fmla="*/ 556 w 727"/>
                <a:gd name="T42" fmla="*/ 556 w 727"/>
                <a:gd name="T43" fmla="*/ 556 w 727"/>
                <a:gd name="T44" fmla="*/ 579 w 727"/>
                <a:gd name="T45" fmla="*/ 579 w 727"/>
                <a:gd name="T46" fmla="*/ 623 w 727"/>
                <a:gd name="T47" fmla="*/ 623 w 727"/>
                <a:gd name="T48" fmla="*/ 624 w 727"/>
                <a:gd name="T49" fmla="*/ 645 w 727"/>
                <a:gd name="T50" fmla="*/ 645 w 727"/>
                <a:gd name="T51" fmla="*/ 690 w 727"/>
                <a:gd name="T52" fmla="*/ 690 w 727"/>
                <a:gd name="T53" fmla="*/ 690 w 727"/>
                <a:gd name="T54" fmla="*/ 713 w 727"/>
                <a:gd name="T55" fmla="*/ 713 w 72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</a:cxnLst>
              <a:rect l="0" t="0" r="r" b="b"/>
              <a:pathLst>
                <a:path w="727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moveTo>
                    <a:pt x="65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moveTo>
                    <a:pt x="88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moveTo>
                    <a:pt x="109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moveTo>
                    <a:pt x="131" y="0"/>
                  </a:move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0"/>
                    <a:pt x="131" y="0"/>
                    <a:pt x="131" y="0"/>
                  </a:cubicBezTo>
                  <a:moveTo>
                    <a:pt x="148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77" y="0"/>
                  </a:moveTo>
                  <a:cubicBezTo>
                    <a:pt x="175" y="0"/>
                    <a:pt x="175" y="0"/>
                    <a:pt x="17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7" y="0"/>
                    <a:pt x="177" y="0"/>
                    <a:pt x="177" y="0"/>
                  </a:cubicBezTo>
                  <a:moveTo>
                    <a:pt x="198" y="0"/>
                  </a:moveTo>
                  <a:cubicBezTo>
                    <a:pt x="177" y="0"/>
                    <a:pt x="177" y="0"/>
                    <a:pt x="177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98" y="0"/>
                    <a:pt x="198" y="0"/>
                  </a:cubicBezTo>
                  <a:moveTo>
                    <a:pt x="222" y="0"/>
                  </a:moveTo>
                  <a:cubicBezTo>
                    <a:pt x="213" y="0"/>
                    <a:pt x="213" y="0"/>
                    <a:pt x="213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moveTo>
                    <a:pt x="243" y="0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3" y="0"/>
                    <a:pt x="243" y="0"/>
                    <a:pt x="243" y="0"/>
                  </a:cubicBezTo>
                  <a:moveTo>
                    <a:pt x="265" y="0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65" y="0"/>
                    <a:pt x="265" y="0"/>
                    <a:pt x="265" y="0"/>
                  </a:cubicBezTo>
                  <a:moveTo>
                    <a:pt x="288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88" y="0"/>
                    <a:pt x="288" y="0"/>
                    <a:pt x="288" y="0"/>
                  </a:cubicBezTo>
                  <a:moveTo>
                    <a:pt x="292" y="0"/>
                  </a:moveTo>
                  <a:cubicBezTo>
                    <a:pt x="288" y="0"/>
                    <a:pt x="288" y="0"/>
                    <a:pt x="288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92" y="0"/>
                    <a:pt x="292" y="0"/>
                    <a:pt x="292" y="0"/>
                  </a:cubicBezTo>
                  <a:moveTo>
                    <a:pt x="310" y="0"/>
                  </a:moveTo>
                  <a:cubicBezTo>
                    <a:pt x="300" y="0"/>
                    <a:pt x="300" y="0"/>
                    <a:pt x="300" y="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moveTo>
                    <a:pt x="332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2" y="0"/>
                    <a:pt x="332" y="0"/>
                    <a:pt x="332" y="0"/>
                  </a:cubicBezTo>
                  <a:moveTo>
                    <a:pt x="355" y="0"/>
                  </a:moveTo>
                  <a:cubicBezTo>
                    <a:pt x="333" y="0"/>
                    <a:pt x="333" y="0"/>
                    <a:pt x="333" y="0"/>
                  </a:cubicBezTo>
                  <a:cubicBezTo>
                    <a:pt x="333" y="0"/>
                    <a:pt x="333" y="0"/>
                    <a:pt x="333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55" y="0"/>
                    <a:pt x="355" y="0"/>
                    <a:pt x="355" y="0"/>
                  </a:cubicBezTo>
                  <a:moveTo>
                    <a:pt x="377" y="0"/>
                  </a:moveTo>
                  <a:cubicBezTo>
                    <a:pt x="356" y="0"/>
                    <a:pt x="356" y="0"/>
                    <a:pt x="356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377" y="0"/>
                    <a:pt x="377" y="0"/>
                    <a:pt x="377" y="0"/>
                  </a:cubicBezTo>
                  <a:cubicBezTo>
                    <a:pt x="377" y="0"/>
                    <a:pt x="377" y="0"/>
                    <a:pt x="377" y="0"/>
                  </a:cubicBezTo>
                  <a:moveTo>
                    <a:pt x="400" y="0"/>
                  </a:moveTo>
                  <a:cubicBezTo>
                    <a:pt x="378" y="0"/>
                    <a:pt x="378" y="0"/>
                    <a:pt x="378" y="0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400" y="0"/>
                    <a:pt x="400" y="0"/>
                    <a:pt x="400" y="0"/>
                  </a:cubicBezTo>
                  <a:moveTo>
                    <a:pt x="422" y="0"/>
                  </a:moveTo>
                  <a:cubicBezTo>
                    <a:pt x="401" y="0"/>
                    <a:pt x="401" y="0"/>
                    <a:pt x="401" y="0"/>
                  </a:cubicBezTo>
                  <a:cubicBezTo>
                    <a:pt x="401" y="0"/>
                    <a:pt x="401" y="0"/>
                    <a:pt x="401" y="0"/>
                  </a:cubicBezTo>
                  <a:cubicBezTo>
                    <a:pt x="422" y="0"/>
                    <a:pt x="422" y="0"/>
                    <a:pt x="422" y="0"/>
                  </a:cubicBezTo>
                  <a:cubicBezTo>
                    <a:pt x="422" y="0"/>
                    <a:pt x="422" y="0"/>
                    <a:pt x="422" y="0"/>
                  </a:cubicBezTo>
                  <a:moveTo>
                    <a:pt x="445" y="0"/>
                  </a:moveTo>
                  <a:cubicBezTo>
                    <a:pt x="422" y="0"/>
                    <a:pt x="422" y="0"/>
                    <a:pt x="422" y="0"/>
                  </a:cubicBezTo>
                  <a:cubicBezTo>
                    <a:pt x="422" y="0"/>
                    <a:pt x="422" y="0"/>
                    <a:pt x="422" y="0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445" y="0"/>
                    <a:pt x="445" y="0"/>
                    <a:pt x="445" y="0"/>
                  </a:cubicBezTo>
                  <a:moveTo>
                    <a:pt x="466" y="0"/>
                  </a:moveTo>
                  <a:cubicBezTo>
                    <a:pt x="445" y="0"/>
                    <a:pt x="445" y="0"/>
                    <a:pt x="445" y="0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466" y="0"/>
                    <a:pt x="466" y="0"/>
                    <a:pt x="466" y="0"/>
                  </a:cubicBezTo>
                  <a:cubicBezTo>
                    <a:pt x="466" y="0"/>
                    <a:pt x="466" y="0"/>
                    <a:pt x="466" y="0"/>
                  </a:cubicBezTo>
                  <a:moveTo>
                    <a:pt x="489" y="0"/>
                  </a:moveTo>
                  <a:cubicBezTo>
                    <a:pt x="467" y="0"/>
                    <a:pt x="467" y="0"/>
                    <a:pt x="467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89" y="0"/>
                    <a:pt x="489" y="0"/>
                    <a:pt x="489" y="0"/>
                  </a:cubicBezTo>
                  <a:cubicBezTo>
                    <a:pt x="489" y="0"/>
                    <a:pt x="489" y="0"/>
                    <a:pt x="489" y="0"/>
                  </a:cubicBezTo>
                  <a:moveTo>
                    <a:pt x="512" y="0"/>
                  </a:moveTo>
                  <a:cubicBezTo>
                    <a:pt x="490" y="0"/>
                    <a:pt x="490" y="0"/>
                    <a:pt x="490" y="0"/>
                  </a:cubicBezTo>
                  <a:cubicBezTo>
                    <a:pt x="490" y="0"/>
                    <a:pt x="490" y="0"/>
                    <a:pt x="490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12" y="0"/>
                    <a:pt x="512" y="0"/>
                    <a:pt x="512" y="0"/>
                  </a:cubicBezTo>
                  <a:moveTo>
                    <a:pt x="535" y="0"/>
                  </a:moveTo>
                  <a:cubicBezTo>
                    <a:pt x="512" y="0"/>
                    <a:pt x="512" y="0"/>
                    <a:pt x="512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535" y="0"/>
                    <a:pt x="535" y="0"/>
                    <a:pt x="535" y="0"/>
                  </a:cubicBezTo>
                  <a:moveTo>
                    <a:pt x="556" y="0"/>
                  </a:moveTo>
                  <a:cubicBezTo>
                    <a:pt x="535" y="0"/>
                    <a:pt x="535" y="0"/>
                    <a:pt x="535" y="0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556" y="0"/>
                    <a:pt x="556" y="0"/>
                    <a:pt x="556" y="0"/>
                  </a:cubicBezTo>
                  <a:cubicBezTo>
                    <a:pt x="556" y="0"/>
                    <a:pt x="556" y="0"/>
                    <a:pt x="556" y="0"/>
                  </a:cubicBezTo>
                  <a:moveTo>
                    <a:pt x="579" y="0"/>
                  </a:moveTo>
                  <a:cubicBezTo>
                    <a:pt x="556" y="0"/>
                    <a:pt x="556" y="0"/>
                    <a:pt x="556" y="0"/>
                  </a:cubicBezTo>
                  <a:cubicBezTo>
                    <a:pt x="556" y="0"/>
                    <a:pt x="556" y="0"/>
                    <a:pt x="556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79" y="0"/>
                    <a:pt x="579" y="0"/>
                    <a:pt x="579" y="0"/>
                  </a:cubicBezTo>
                  <a:moveTo>
                    <a:pt x="600" y="0"/>
                  </a:moveTo>
                  <a:cubicBezTo>
                    <a:pt x="579" y="0"/>
                    <a:pt x="579" y="0"/>
                    <a:pt x="579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600" y="0"/>
                    <a:pt x="600" y="0"/>
                    <a:pt x="600" y="0"/>
                  </a:cubicBezTo>
                  <a:moveTo>
                    <a:pt x="623" y="0"/>
                  </a:moveTo>
                  <a:cubicBezTo>
                    <a:pt x="601" y="0"/>
                    <a:pt x="601" y="0"/>
                    <a:pt x="601" y="0"/>
                  </a:cubicBezTo>
                  <a:cubicBezTo>
                    <a:pt x="601" y="0"/>
                    <a:pt x="601" y="0"/>
                    <a:pt x="601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23" y="0"/>
                    <a:pt x="623" y="0"/>
                    <a:pt x="623" y="0"/>
                  </a:cubicBezTo>
                  <a:moveTo>
                    <a:pt x="645" y="0"/>
                  </a:moveTo>
                  <a:cubicBezTo>
                    <a:pt x="624" y="0"/>
                    <a:pt x="624" y="0"/>
                    <a:pt x="624" y="0"/>
                  </a:cubicBezTo>
                  <a:cubicBezTo>
                    <a:pt x="624" y="0"/>
                    <a:pt x="624" y="0"/>
                    <a:pt x="624" y="0"/>
                  </a:cubicBezTo>
                  <a:cubicBezTo>
                    <a:pt x="645" y="0"/>
                    <a:pt x="645" y="0"/>
                    <a:pt x="645" y="0"/>
                  </a:cubicBezTo>
                  <a:cubicBezTo>
                    <a:pt x="645" y="0"/>
                    <a:pt x="645" y="0"/>
                    <a:pt x="645" y="0"/>
                  </a:cubicBezTo>
                  <a:moveTo>
                    <a:pt x="668" y="0"/>
                  </a:moveTo>
                  <a:cubicBezTo>
                    <a:pt x="645" y="0"/>
                    <a:pt x="645" y="0"/>
                    <a:pt x="645" y="0"/>
                  </a:cubicBezTo>
                  <a:cubicBezTo>
                    <a:pt x="645" y="0"/>
                    <a:pt x="645" y="0"/>
                    <a:pt x="645" y="0"/>
                  </a:cubicBezTo>
                  <a:cubicBezTo>
                    <a:pt x="668" y="0"/>
                    <a:pt x="668" y="0"/>
                    <a:pt x="668" y="0"/>
                  </a:cubicBezTo>
                  <a:cubicBezTo>
                    <a:pt x="668" y="0"/>
                    <a:pt x="668" y="0"/>
                    <a:pt x="668" y="0"/>
                  </a:cubicBezTo>
                  <a:moveTo>
                    <a:pt x="690" y="0"/>
                  </a:moveTo>
                  <a:cubicBezTo>
                    <a:pt x="669" y="0"/>
                    <a:pt x="669" y="0"/>
                    <a:pt x="669" y="0"/>
                  </a:cubicBezTo>
                  <a:cubicBezTo>
                    <a:pt x="669" y="0"/>
                    <a:pt x="669" y="0"/>
                    <a:pt x="669" y="0"/>
                  </a:cubicBezTo>
                  <a:cubicBezTo>
                    <a:pt x="690" y="0"/>
                    <a:pt x="690" y="0"/>
                    <a:pt x="690" y="0"/>
                  </a:cubicBezTo>
                  <a:cubicBezTo>
                    <a:pt x="690" y="0"/>
                    <a:pt x="690" y="0"/>
                    <a:pt x="690" y="0"/>
                  </a:cubicBezTo>
                  <a:moveTo>
                    <a:pt x="713" y="0"/>
                  </a:moveTo>
                  <a:cubicBezTo>
                    <a:pt x="690" y="0"/>
                    <a:pt x="690" y="0"/>
                    <a:pt x="690" y="0"/>
                  </a:cubicBezTo>
                  <a:cubicBezTo>
                    <a:pt x="690" y="0"/>
                    <a:pt x="690" y="0"/>
                    <a:pt x="690" y="0"/>
                  </a:cubicBezTo>
                  <a:cubicBezTo>
                    <a:pt x="713" y="0"/>
                    <a:pt x="713" y="0"/>
                    <a:pt x="713" y="0"/>
                  </a:cubicBezTo>
                  <a:cubicBezTo>
                    <a:pt x="713" y="0"/>
                    <a:pt x="713" y="0"/>
                    <a:pt x="713" y="0"/>
                  </a:cubicBezTo>
                  <a:moveTo>
                    <a:pt x="727" y="0"/>
                  </a:moveTo>
                  <a:cubicBezTo>
                    <a:pt x="713" y="0"/>
                    <a:pt x="713" y="0"/>
                    <a:pt x="713" y="0"/>
                  </a:cubicBezTo>
                  <a:cubicBezTo>
                    <a:pt x="713" y="0"/>
                    <a:pt x="713" y="0"/>
                    <a:pt x="713" y="0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727" y="0"/>
                    <a:pt x="727" y="0"/>
                    <a:pt x="727" y="0"/>
                  </a:cubicBezTo>
                </a:path>
              </a:pathLst>
            </a:custGeom>
            <a:solidFill>
              <a:srgbClr val="9AA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8" name="Freeform 19"/>
            <p:cNvSpPr>
              <a:spLocks noEditPoints="1"/>
            </p:cNvSpPr>
            <p:nvPr/>
          </p:nvSpPr>
          <p:spPr bwMode="auto">
            <a:xfrm>
              <a:off x="658589" y="2130524"/>
              <a:ext cx="5510241" cy="0"/>
            </a:xfrm>
            <a:custGeom>
              <a:avLst/>
              <a:gdLst>
                <a:gd name="T0" fmla="*/ 0 w 2797"/>
                <a:gd name="T1" fmla="*/ 166 w 2797"/>
                <a:gd name="T2" fmla="*/ 166 w 2797"/>
                <a:gd name="T3" fmla="*/ 166 w 2797"/>
                <a:gd name="T4" fmla="*/ 250 w 2797"/>
                <a:gd name="T5" fmla="*/ 254 w 2797"/>
                <a:gd name="T6" fmla="*/ 420 w 2797"/>
                <a:gd name="T7" fmla="*/ 420 w 2797"/>
                <a:gd name="T8" fmla="*/ 424 w 2797"/>
                <a:gd name="T9" fmla="*/ 504 w 2797"/>
                <a:gd name="T10" fmla="*/ 508 w 2797"/>
                <a:gd name="T11" fmla="*/ 681 w 2797"/>
                <a:gd name="T12" fmla="*/ 681 w 2797"/>
                <a:gd name="T13" fmla="*/ 681 w 2797"/>
                <a:gd name="T14" fmla="*/ 766 w 2797"/>
                <a:gd name="T15" fmla="*/ 770 w 2797"/>
                <a:gd name="T16" fmla="*/ 935 w 2797"/>
                <a:gd name="T17" fmla="*/ 935 w 2797"/>
                <a:gd name="T18" fmla="*/ 939 w 2797"/>
                <a:gd name="T19" fmla="*/ 1020 w 2797"/>
                <a:gd name="T20" fmla="*/ 1024 w 2797"/>
                <a:gd name="T21" fmla="*/ 1193 w 2797"/>
                <a:gd name="T22" fmla="*/ 1193 w 2797"/>
                <a:gd name="T23" fmla="*/ 1193 w 2797"/>
                <a:gd name="T24" fmla="*/ 1278 w 2797"/>
                <a:gd name="T25" fmla="*/ 1282 w 2797"/>
                <a:gd name="T26" fmla="*/ 1451 w 2797"/>
                <a:gd name="T27" fmla="*/ 1451 w 2797"/>
                <a:gd name="T28" fmla="*/ 1455 w 2797"/>
                <a:gd name="T29" fmla="*/ 1539 w 2797"/>
                <a:gd name="T30" fmla="*/ 1543 w 2797"/>
                <a:gd name="T31" fmla="*/ 1712 w 2797"/>
                <a:gd name="T32" fmla="*/ 1712 w 2797"/>
                <a:gd name="T33" fmla="*/ 1712 w 2797"/>
                <a:gd name="T34" fmla="*/ 1793 w 2797"/>
                <a:gd name="T35" fmla="*/ 1797 w 2797"/>
                <a:gd name="T36" fmla="*/ 1970 w 2797"/>
                <a:gd name="T37" fmla="*/ 1970 w 2797"/>
                <a:gd name="T38" fmla="*/ 1970 w 2797"/>
                <a:gd name="T39" fmla="*/ 2059 w 2797"/>
                <a:gd name="T40" fmla="*/ 2059 w 2797"/>
                <a:gd name="T41" fmla="*/ 2228 w 2797"/>
                <a:gd name="T42" fmla="*/ 2228 w 2797"/>
                <a:gd name="T43" fmla="*/ 2228 w 2797"/>
                <a:gd name="T44" fmla="*/ 2309 w 2797"/>
                <a:gd name="T45" fmla="*/ 2313 w 2797"/>
                <a:gd name="T46" fmla="*/ 2482 w 2797"/>
                <a:gd name="T47" fmla="*/ 2482 w 2797"/>
                <a:gd name="T48" fmla="*/ 2482 w 2797"/>
                <a:gd name="T49" fmla="*/ 2570 w 2797"/>
                <a:gd name="T50" fmla="*/ 2574 w 2797"/>
                <a:gd name="T51" fmla="*/ 2744 w 2797"/>
                <a:gd name="T52" fmla="*/ 2744 w 2797"/>
                <a:gd name="T53" fmla="*/ 2744 w 2797"/>
                <a:gd name="T54" fmla="*/ 2797 w 279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</a:cxnLst>
              <a:rect l="0" t="0" r="r" b="b"/>
              <a:pathLst>
                <a:path w="2797">
                  <a:moveTo>
                    <a:pt x="7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7" y="0"/>
                  </a:lnTo>
                  <a:lnTo>
                    <a:pt x="77" y="0"/>
                  </a:lnTo>
                  <a:close/>
                  <a:moveTo>
                    <a:pt x="166" y="0"/>
                  </a:moveTo>
                  <a:lnTo>
                    <a:pt x="77" y="0"/>
                  </a:lnTo>
                  <a:lnTo>
                    <a:pt x="77" y="0"/>
                  </a:lnTo>
                  <a:lnTo>
                    <a:pt x="166" y="0"/>
                  </a:lnTo>
                  <a:lnTo>
                    <a:pt x="166" y="0"/>
                  </a:lnTo>
                  <a:close/>
                  <a:moveTo>
                    <a:pt x="250" y="0"/>
                  </a:moveTo>
                  <a:lnTo>
                    <a:pt x="166" y="0"/>
                  </a:lnTo>
                  <a:lnTo>
                    <a:pt x="166" y="0"/>
                  </a:lnTo>
                  <a:lnTo>
                    <a:pt x="250" y="0"/>
                  </a:lnTo>
                  <a:lnTo>
                    <a:pt x="250" y="0"/>
                  </a:lnTo>
                  <a:close/>
                  <a:moveTo>
                    <a:pt x="339" y="0"/>
                  </a:moveTo>
                  <a:lnTo>
                    <a:pt x="254" y="0"/>
                  </a:lnTo>
                  <a:lnTo>
                    <a:pt x="254" y="0"/>
                  </a:lnTo>
                  <a:lnTo>
                    <a:pt x="339" y="0"/>
                  </a:lnTo>
                  <a:lnTo>
                    <a:pt x="339" y="0"/>
                  </a:lnTo>
                  <a:close/>
                  <a:moveTo>
                    <a:pt x="420" y="0"/>
                  </a:moveTo>
                  <a:lnTo>
                    <a:pt x="339" y="0"/>
                  </a:lnTo>
                  <a:lnTo>
                    <a:pt x="339" y="0"/>
                  </a:lnTo>
                  <a:lnTo>
                    <a:pt x="420" y="0"/>
                  </a:lnTo>
                  <a:lnTo>
                    <a:pt x="420" y="0"/>
                  </a:lnTo>
                  <a:close/>
                  <a:moveTo>
                    <a:pt x="504" y="0"/>
                  </a:moveTo>
                  <a:lnTo>
                    <a:pt x="424" y="0"/>
                  </a:lnTo>
                  <a:lnTo>
                    <a:pt x="424" y="0"/>
                  </a:lnTo>
                  <a:lnTo>
                    <a:pt x="504" y="0"/>
                  </a:lnTo>
                  <a:lnTo>
                    <a:pt x="504" y="0"/>
                  </a:lnTo>
                  <a:close/>
                  <a:moveTo>
                    <a:pt x="593" y="0"/>
                  </a:moveTo>
                  <a:lnTo>
                    <a:pt x="508" y="0"/>
                  </a:lnTo>
                  <a:lnTo>
                    <a:pt x="508" y="0"/>
                  </a:lnTo>
                  <a:lnTo>
                    <a:pt x="593" y="0"/>
                  </a:lnTo>
                  <a:lnTo>
                    <a:pt x="593" y="0"/>
                  </a:lnTo>
                  <a:close/>
                  <a:moveTo>
                    <a:pt x="681" y="0"/>
                  </a:moveTo>
                  <a:lnTo>
                    <a:pt x="593" y="0"/>
                  </a:lnTo>
                  <a:lnTo>
                    <a:pt x="593" y="0"/>
                  </a:lnTo>
                  <a:lnTo>
                    <a:pt x="681" y="0"/>
                  </a:lnTo>
                  <a:lnTo>
                    <a:pt x="681" y="0"/>
                  </a:lnTo>
                  <a:close/>
                  <a:moveTo>
                    <a:pt x="766" y="0"/>
                  </a:moveTo>
                  <a:lnTo>
                    <a:pt x="681" y="0"/>
                  </a:lnTo>
                  <a:lnTo>
                    <a:pt x="681" y="0"/>
                  </a:lnTo>
                  <a:lnTo>
                    <a:pt x="766" y="0"/>
                  </a:lnTo>
                  <a:lnTo>
                    <a:pt x="766" y="0"/>
                  </a:lnTo>
                  <a:close/>
                  <a:moveTo>
                    <a:pt x="854" y="0"/>
                  </a:moveTo>
                  <a:lnTo>
                    <a:pt x="770" y="0"/>
                  </a:lnTo>
                  <a:lnTo>
                    <a:pt x="770" y="0"/>
                  </a:lnTo>
                  <a:lnTo>
                    <a:pt x="854" y="0"/>
                  </a:lnTo>
                  <a:lnTo>
                    <a:pt x="854" y="0"/>
                  </a:lnTo>
                  <a:close/>
                  <a:moveTo>
                    <a:pt x="935" y="0"/>
                  </a:moveTo>
                  <a:lnTo>
                    <a:pt x="854" y="0"/>
                  </a:lnTo>
                  <a:lnTo>
                    <a:pt x="854" y="0"/>
                  </a:lnTo>
                  <a:lnTo>
                    <a:pt x="935" y="0"/>
                  </a:lnTo>
                  <a:lnTo>
                    <a:pt x="935" y="0"/>
                  </a:lnTo>
                  <a:close/>
                  <a:moveTo>
                    <a:pt x="1020" y="0"/>
                  </a:moveTo>
                  <a:lnTo>
                    <a:pt x="939" y="0"/>
                  </a:lnTo>
                  <a:lnTo>
                    <a:pt x="939" y="0"/>
                  </a:lnTo>
                  <a:lnTo>
                    <a:pt x="1020" y="0"/>
                  </a:lnTo>
                  <a:lnTo>
                    <a:pt x="1020" y="0"/>
                  </a:lnTo>
                  <a:close/>
                  <a:moveTo>
                    <a:pt x="1108" y="0"/>
                  </a:moveTo>
                  <a:lnTo>
                    <a:pt x="1024" y="0"/>
                  </a:lnTo>
                  <a:lnTo>
                    <a:pt x="1024" y="0"/>
                  </a:lnTo>
                  <a:lnTo>
                    <a:pt x="1108" y="0"/>
                  </a:lnTo>
                  <a:lnTo>
                    <a:pt x="1108" y="0"/>
                  </a:lnTo>
                  <a:close/>
                  <a:moveTo>
                    <a:pt x="1193" y="0"/>
                  </a:moveTo>
                  <a:lnTo>
                    <a:pt x="1108" y="0"/>
                  </a:lnTo>
                  <a:lnTo>
                    <a:pt x="1108" y="0"/>
                  </a:lnTo>
                  <a:lnTo>
                    <a:pt x="1193" y="0"/>
                  </a:lnTo>
                  <a:lnTo>
                    <a:pt x="1193" y="0"/>
                  </a:lnTo>
                  <a:close/>
                  <a:moveTo>
                    <a:pt x="1278" y="0"/>
                  </a:moveTo>
                  <a:lnTo>
                    <a:pt x="1193" y="0"/>
                  </a:lnTo>
                  <a:lnTo>
                    <a:pt x="1193" y="0"/>
                  </a:lnTo>
                  <a:lnTo>
                    <a:pt x="1278" y="0"/>
                  </a:lnTo>
                  <a:lnTo>
                    <a:pt x="1278" y="0"/>
                  </a:lnTo>
                  <a:close/>
                  <a:moveTo>
                    <a:pt x="1366" y="0"/>
                  </a:moveTo>
                  <a:lnTo>
                    <a:pt x="1282" y="0"/>
                  </a:lnTo>
                  <a:lnTo>
                    <a:pt x="1282" y="0"/>
                  </a:lnTo>
                  <a:lnTo>
                    <a:pt x="1366" y="0"/>
                  </a:lnTo>
                  <a:lnTo>
                    <a:pt x="1366" y="0"/>
                  </a:lnTo>
                  <a:close/>
                  <a:moveTo>
                    <a:pt x="1451" y="0"/>
                  </a:moveTo>
                  <a:lnTo>
                    <a:pt x="1370" y="0"/>
                  </a:lnTo>
                  <a:lnTo>
                    <a:pt x="1370" y="0"/>
                  </a:lnTo>
                  <a:lnTo>
                    <a:pt x="1451" y="0"/>
                  </a:lnTo>
                  <a:lnTo>
                    <a:pt x="1451" y="0"/>
                  </a:lnTo>
                  <a:close/>
                  <a:moveTo>
                    <a:pt x="1539" y="0"/>
                  </a:moveTo>
                  <a:lnTo>
                    <a:pt x="1455" y="0"/>
                  </a:lnTo>
                  <a:lnTo>
                    <a:pt x="1455" y="0"/>
                  </a:lnTo>
                  <a:lnTo>
                    <a:pt x="1539" y="0"/>
                  </a:lnTo>
                  <a:lnTo>
                    <a:pt x="1539" y="0"/>
                  </a:lnTo>
                  <a:close/>
                  <a:moveTo>
                    <a:pt x="1624" y="0"/>
                  </a:moveTo>
                  <a:lnTo>
                    <a:pt x="1543" y="0"/>
                  </a:lnTo>
                  <a:lnTo>
                    <a:pt x="1543" y="0"/>
                  </a:lnTo>
                  <a:lnTo>
                    <a:pt x="1624" y="0"/>
                  </a:lnTo>
                  <a:lnTo>
                    <a:pt x="1624" y="0"/>
                  </a:lnTo>
                  <a:close/>
                  <a:moveTo>
                    <a:pt x="1712" y="0"/>
                  </a:moveTo>
                  <a:lnTo>
                    <a:pt x="1624" y="0"/>
                  </a:lnTo>
                  <a:lnTo>
                    <a:pt x="1624" y="0"/>
                  </a:lnTo>
                  <a:lnTo>
                    <a:pt x="1712" y="0"/>
                  </a:lnTo>
                  <a:lnTo>
                    <a:pt x="1712" y="0"/>
                  </a:lnTo>
                  <a:close/>
                  <a:moveTo>
                    <a:pt x="1793" y="0"/>
                  </a:moveTo>
                  <a:lnTo>
                    <a:pt x="1712" y="0"/>
                  </a:lnTo>
                  <a:lnTo>
                    <a:pt x="1712" y="0"/>
                  </a:lnTo>
                  <a:lnTo>
                    <a:pt x="1793" y="0"/>
                  </a:lnTo>
                  <a:lnTo>
                    <a:pt x="1793" y="0"/>
                  </a:lnTo>
                  <a:close/>
                  <a:moveTo>
                    <a:pt x="1882" y="0"/>
                  </a:moveTo>
                  <a:lnTo>
                    <a:pt x="1797" y="0"/>
                  </a:lnTo>
                  <a:lnTo>
                    <a:pt x="1797" y="0"/>
                  </a:lnTo>
                  <a:lnTo>
                    <a:pt x="1882" y="0"/>
                  </a:lnTo>
                  <a:lnTo>
                    <a:pt x="1882" y="0"/>
                  </a:lnTo>
                  <a:close/>
                  <a:moveTo>
                    <a:pt x="1970" y="0"/>
                  </a:moveTo>
                  <a:lnTo>
                    <a:pt x="1886" y="0"/>
                  </a:lnTo>
                  <a:lnTo>
                    <a:pt x="1886" y="0"/>
                  </a:lnTo>
                  <a:lnTo>
                    <a:pt x="1970" y="0"/>
                  </a:lnTo>
                  <a:lnTo>
                    <a:pt x="1970" y="0"/>
                  </a:lnTo>
                  <a:close/>
                  <a:moveTo>
                    <a:pt x="2059" y="0"/>
                  </a:moveTo>
                  <a:lnTo>
                    <a:pt x="1970" y="0"/>
                  </a:lnTo>
                  <a:lnTo>
                    <a:pt x="1970" y="0"/>
                  </a:lnTo>
                  <a:lnTo>
                    <a:pt x="2059" y="0"/>
                  </a:lnTo>
                  <a:lnTo>
                    <a:pt x="2059" y="0"/>
                  </a:lnTo>
                  <a:close/>
                  <a:moveTo>
                    <a:pt x="2139" y="0"/>
                  </a:moveTo>
                  <a:lnTo>
                    <a:pt x="2059" y="0"/>
                  </a:lnTo>
                  <a:lnTo>
                    <a:pt x="2059" y="0"/>
                  </a:lnTo>
                  <a:lnTo>
                    <a:pt x="2139" y="0"/>
                  </a:lnTo>
                  <a:lnTo>
                    <a:pt x="2139" y="0"/>
                  </a:lnTo>
                  <a:close/>
                  <a:moveTo>
                    <a:pt x="2228" y="0"/>
                  </a:moveTo>
                  <a:lnTo>
                    <a:pt x="2139" y="0"/>
                  </a:lnTo>
                  <a:lnTo>
                    <a:pt x="2139" y="0"/>
                  </a:lnTo>
                  <a:lnTo>
                    <a:pt x="2228" y="0"/>
                  </a:lnTo>
                  <a:lnTo>
                    <a:pt x="2228" y="0"/>
                  </a:lnTo>
                  <a:close/>
                  <a:moveTo>
                    <a:pt x="2309" y="0"/>
                  </a:moveTo>
                  <a:lnTo>
                    <a:pt x="2228" y="0"/>
                  </a:lnTo>
                  <a:lnTo>
                    <a:pt x="2228" y="0"/>
                  </a:lnTo>
                  <a:lnTo>
                    <a:pt x="2309" y="0"/>
                  </a:lnTo>
                  <a:lnTo>
                    <a:pt x="2309" y="0"/>
                  </a:lnTo>
                  <a:close/>
                  <a:moveTo>
                    <a:pt x="2397" y="0"/>
                  </a:moveTo>
                  <a:lnTo>
                    <a:pt x="2313" y="0"/>
                  </a:lnTo>
                  <a:lnTo>
                    <a:pt x="2313" y="0"/>
                  </a:lnTo>
                  <a:lnTo>
                    <a:pt x="2397" y="0"/>
                  </a:lnTo>
                  <a:lnTo>
                    <a:pt x="2397" y="0"/>
                  </a:lnTo>
                  <a:close/>
                  <a:moveTo>
                    <a:pt x="2482" y="0"/>
                  </a:moveTo>
                  <a:lnTo>
                    <a:pt x="2401" y="0"/>
                  </a:lnTo>
                  <a:lnTo>
                    <a:pt x="2401" y="0"/>
                  </a:lnTo>
                  <a:lnTo>
                    <a:pt x="2482" y="0"/>
                  </a:lnTo>
                  <a:lnTo>
                    <a:pt x="2482" y="0"/>
                  </a:lnTo>
                  <a:close/>
                  <a:moveTo>
                    <a:pt x="2570" y="0"/>
                  </a:moveTo>
                  <a:lnTo>
                    <a:pt x="2482" y="0"/>
                  </a:lnTo>
                  <a:lnTo>
                    <a:pt x="2482" y="0"/>
                  </a:lnTo>
                  <a:lnTo>
                    <a:pt x="2570" y="0"/>
                  </a:lnTo>
                  <a:lnTo>
                    <a:pt x="2570" y="0"/>
                  </a:lnTo>
                  <a:close/>
                  <a:moveTo>
                    <a:pt x="2655" y="0"/>
                  </a:moveTo>
                  <a:lnTo>
                    <a:pt x="2574" y="0"/>
                  </a:lnTo>
                  <a:lnTo>
                    <a:pt x="2574" y="0"/>
                  </a:lnTo>
                  <a:lnTo>
                    <a:pt x="2655" y="0"/>
                  </a:lnTo>
                  <a:lnTo>
                    <a:pt x="2655" y="0"/>
                  </a:lnTo>
                  <a:close/>
                  <a:moveTo>
                    <a:pt x="2744" y="0"/>
                  </a:moveTo>
                  <a:lnTo>
                    <a:pt x="2655" y="0"/>
                  </a:lnTo>
                  <a:lnTo>
                    <a:pt x="2655" y="0"/>
                  </a:lnTo>
                  <a:lnTo>
                    <a:pt x="2744" y="0"/>
                  </a:lnTo>
                  <a:lnTo>
                    <a:pt x="2744" y="0"/>
                  </a:lnTo>
                  <a:close/>
                  <a:moveTo>
                    <a:pt x="2797" y="0"/>
                  </a:moveTo>
                  <a:lnTo>
                    <a:pt x="2744" y="0"/>
                  </a:lnTo>
                  <a:lnTo>
                    <a:pt x="2744" y="0"/>
                  </a:lnTo>
                  <a:lnTo>
                    <a:pt x="2797" y="0"/>
                  </a:lnTo>
                  <a:lnTo>
                    <a:pt x="2797" y="0"/>
                  </a:lnTo>
                  <a:close/>
                </a:path>
              </a:pathLst>
            </a:custGeom>
            <a:solidFill>
              <a:srgbClr val="9AA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9" name="Freeform 20"/>
            <p:cNvSpPr>
              <a:spLocks noEditPoints="1"/>
            </p:cNvSpPr>
            <p:nvPr/>
          </p:nvSpPr>
          <p:spPr bwMode="auto">
            <a:xfrm>
              <a:off x="658589" y="2130524"/>
              <a:ext cx="5510241" cy="0"/>
            </a:xfrm>
            <a:custGeom>
              <a:avLst/>
              <a:gdLst>
                <a:gd name="T0" fmla="*/ 0 w 2797"/>
                <a:gd name="T1" fmla="*/ 166 w 2797"/>
                <a:gd name="T2" fmla="*/ 166 w 2797"/>
                <a:gd name="T3" fmla="*/ 166 w 2797"/>
                <a:gd name="T4" fmla="*/ 250 w 2797"/>
                <a:gd name="T5" fmla="*/ 254 w 2797"/>
                <a:gd name="T6" fmla="*/ 420 w 2797"/>
                <a:gd name="T7" fmla="*/ 420 w 2797"/>
                <a:gd name="T8" fmla="*/ 424 w 2797"/>
                <a:gd name="T9" fmla="*/ 504 w 2797"/>
                <a:gd name="T10" fmla="*/ 508 w 2797"/>
                <a:gd name="T11" fmla="*/ 681 w 2797"/>
                <a:gd name="T12" fmla="*/ 681 w 2797"/>
                <a:gd name="T13" fmla="*/ 681 w 2797"/>
                <a:gd name="T14" fmla="*/ 766 w 2797"/>
                <a:gd name="T15" fmla="*/ 770 w 2797"/>
                <a:gd name="T16" fmla="*/ 935 w 2797"/>
                <a:gd name="T17" fmla="*/ 935 w 2797"/>
                <a:gd name="T18" fmla="*/ 939 w 2797"/>
                <a:gd name="T19" fmla="*/ 1020 w 2797"/>
                <a:gd name="T20" fmla="*/ 1024 w 2797"/>
                <a:gd name="T21" fmla="*/ 1193 w 2797"/>
                <a:gd name="T22" fmla="*/ 1193 w 2797"/>
                <a:gd name="T23" fmla="*/ 1193 w 2797"/>
                <a:gd name="T24" fmla="*/ 1278 w 2797"/>
                <a:gd name="T25" fmla="*/ 1282 w 2797"/>
                <a:gd name="T26" fmla="*/ 1451 w 2797"/>
                <a:gd name="T27" fmla="*/ 1451 w 2797"/>
                <a:gd name="T28" fmla="*/ 1455 w 2797"/>
                <a:gd name="T29" fmla="*/ 1539 w 2797"/>
                <a:gd name="T30" fmla="*/ 1543 w 2797"/>
                <a:gd name="T31" fmla="*/ 1712 w 2797"/>
                <a:gd name="T32" fmla="*/ 1712 w 2797"/>
                <a:gd name="T33" fmla="*/ 1712 w 2797"/>
                <a:gd name="T34" fmla="*/ 1793 w 2797"/>
                <a:gd name="T35" fmla="*/ 1797 w 2797"/>
                <a:gd name="T36" fmla="*/ 1970 w 2797"/>
                <a:gd name="T37" fmla="*/ 1970 w 2797"/>
                <a:gd name="T38" fmla="*/ 1970 w 2797"/>
                <a:gd name="T39" fmla="*/ 2059 w 2797"/>
                <a:gd name="T40" fmla="*/ 2059 w 2797"/>
                <a:gd name="T41" fmla="*/ 2228 w 2797"/>
                <a:gd name="T42" fmla="*/ 2228 w 2797"/>
                <a:gd name="T43" fmla="*/ 2228 w 2797"/>
                <a:gd name="T44" fmla="*/ 2309 w 2797"/>
                <a:gd name="T45" fmla="*/ 2313 w 2797"/>
                <a:gd name="T46" fmla="*/ 2482 w 2797"/>
                <a:gd name="T47" fmla="*/ 2482 w 2797"/>
                <a:gd name="T48" fmla="*/ 2482 w 2797"/>
                <a:gd name="T49" fmla="*/ 2570 w 2797"/>
                <a:gd name="T50" fmla="*/ 2574 w 2797"/>
                <a:gd name="T51" fmla="*/ 2744 w 2797"/>
                <a:gd name="T52" fmla="*/ 2744 w 2797"/>
                <a:gd name="T53" fmla="*/ 2744 w 2797"/>
                <a:gd name="T54" fmla="*/ 2797 w 279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</a:cxnLst>
              <a:rect l="0" t="0" r="r" b="b"/>
              <a:pathLst>
                <a:path w="2797">
                  <a:moveTo>
                    <a:pt x="7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7" y="0"/>
                  </a:lnTo>
                  <a:lnTo>
                    <a:pt x="77" y="0"/>
                  </a:lnTo>
                  <a:moveTo>
                    <a:pt x="166" y="0"/>
                  </a:moveTo>
                  <a:lnTo>
                    <a:pt x="77" y="0"/>
                  </a:lnTo>
                  <a:lnTo>
                    <a:pt x="77" y="0"/>
                  </a:lnTo>
                  <a:lnTo>
                    <a:pt x="166" y="0"/>
                  </a:lnTo>
                  <a:lnTo>
                    <a:pt x="166" y="0"/>
                  </a:lnTo>
                  <a:moveTo>
                    <a:pt x="250" y="0"/>
                  </a:moveTo>
                  <a:lnTo>
                    <a:pt x="166" y="0"/>
                  </a:lnTo>
                  <a:lnTo>
                    <a:pt x="166" y="0"/>
                  </a:lnTo>
                  <a:lnTo>
                    <a:pt x="250" y="0"/>
                  </a:lnTo>
                  <a:lnTo>
                    <a:pt x="250" y="0"/>
                  </a:lnTo>
                  <a:moveTo>
                    <a:pt x="339" y="0"/>
                  </a:moveTo>
                  <a:lnTo>
                    <a:pt x="254" y="0"/>
                  </a:lnTo>
                  <a:lnTo>
                    <a:pt x="254" y="0"/>
                  </a:lnTo>
                  <a:lnTo>
                    <a:pt x="339" y="0"/>
                  </a:lnTo>
                  <a:lnTo>
                    <a:pt x="339" y="0"/>
                  </a:lnTo>
                  <a:moveTo>
                    <a:pt x="420" y="0"/>
                  </a:moveTo>
                  <a:lnTo>
                    <a:pt x="339" y="0"/>
                  </a:lnTo>
                  <a:lnTo>
                    <a:pt x="339" y="0"/>
                  </a:lnTo>
                  <a:lnTo>
                    <a:pt x="420" y="0"/>
                  </a:lnTo>
                  <a:lnTo>
                    <a:pt x="420" y="0"/>
                  </a:lnTo>
                  <a:moveTo>
                    <a:pt x="504" y="0"/>
                  </a:moveTo>
                  <a:lnTo>
                    <a:pt x="424" y="0"/>
                  </a:lnTo>
                  <a:lnTo>
                    <a:pt x="424" y="0"/>
                  </a:lnTo>
                  <a:lnTo>
                    <a:pt x="504" y="0"/>
                  </a:lnTo>
                  <a:lnTo>
                    <a:pt x="504" y="0"/>
                  </a:lnTo>
                  <a:moveTo>
                    <a:pt x="593" y="0"/>
                  </a:moveTo>
                  <a:lnTo>
                    <a:pt x="508" y="0"/>
                  </a:lnTo>
                  <a:lnTo>
                    <a:pt x="508" y="0"/>
                  </a:lnTo>
                  <a:lnTo>
                    <a:pt x="593" y="0"/>
                  </a:lnTo>
                  <a:lnTo>
                    <a:pt x="593" y="0"/>
                  </a:lnTo>
                  <a:moveTo>
                    <a:pt x="681" y="0"/>
                  </a:moveTo>
                  <a:lnTo>
                    <a:pt x="593" y="0"/>
                  </a:lnTo>
                  <a:lnTo>
                    <a:pt x="593" y="0"/>
                  </a:lnTo>
                  <a:lnTo>
                    <a:pt x="681" y="0"/>
                  </a:lnTo>
                  <a:lnTo>
                    <a:pt x="681" y="0"/>
                  </a:lnTo>
                  <a:moveTo>
                    <a:pt x="766" y="0"/>
                  </a:moveTo>
                  <a:lnTo>
                    <a:pt x="681" y="0"/>
                  </a:lnTo>
                  <a:lnTo>
                    <a:pt x="681" y="0"/>
                  </a:lnTo>
                  <a:lnTo>
                    <a:pt x="766" y="0"/>
                  </a:lnTo>
                  <a:lnTo>
                    <a:pt x="766" y="0"/>
                  </a:lnTo>
                  <a:moveTo>
                    <a:pt x="854" y="0"/>
                  </a:moveTo>
                  <a:lnTo>
                    <a:pt x="770" y="0"/>
                  </a:lnTo>
                  <a:lnTo>
                    <a:pt x="770" y="0"/>
                  </a:lnTo>
                  <a:lnTo>
                    <a:pt x="854" y="0"/>
                  </a:lnTo>
                  <a:lnTo>
                    <a:pt x="854" y="0"/>
                  </a:lnTo>
                  <a:moveTo>
                    <a:pt x="935" y="0"/>
                  </a:moveTo>
                  <a:lnTo>
                    <a:pt x="854" y="0"/>
                  </a:lnTo>
                  <a:lnTo>
                    <a:pt x="854" y="0"/>
                  </a:lnTo>
                  <a:lnTo>
                    <a:pt x="935" y="0"/>
                  </a:lnTo>
                  <a:lnTo>
                    <a:pt x="935" y="0"/>
                  </a:lnTo>
                  <a:moveTo>
                    <a:pt x="1020" y="0"/>
                  </a:moveTo>
                  <a:lnTo>
                    <a:pt x="939" y="0"/>
                  </a:lnTo>
                  <a:lnTo>
                    <a:pt x="939" y="0"/>
                  </a:lnTo>
                  <a:lnTo>
                    <a:pt x="1020" y="0"/>
                  </a:lnTo>
                  <a:lnTo>
                    <a:pt x="1020" y="0"/>
                  </a:lnTo>
                  <a:moveTo>
                    <a:pt x="1108" y="0"/>
                  </a:moveTo>
                  <a:lnTo>
                    <a:pt x="1024" y="0"/>
                  </a:lnTo>
                  <a:lnTo>
                    <a:pt x="1024" y="0"/>
                  </a:lnTo>
                  <a:lnTo>
                    <a:pt x="1108" y="0"/>
                  </a:lnTo>
                  <a:lnTo>
                    <a:pt x="1108" y="0"/>
                  </a:lnTo>
                  <a:moveTo>
                    <a:pt x="1193" y="0"/>
                  </a:moveTo>
                  <a:lnTo>
                    <a:pt x="1108" y="0"/>
                  </a:lnTo>
                  <a:lnTo>
                    <a:pt x="1108" y="0"/>
                  </a:lnTo>
                  <a:lnTo>
                    <a:pt x="1193" y="0"/>
                  </a:lnTo>
                  <a:lnTo>
                    <a:pt x="1193" y="0"/>
                  </a:lnTo>
                  <a:moveTo>
                    <a:pt x="1278" y="0"/>
                  </a:moveTo>
                  <a:lnTo>
                    <a:pt x="1193" y="0"/>
                  </a:lnTo>
                  <a:lnTo>
                    <a:pt x="1193" y="0"/>
                  </a:lnTo>
                  <a:lnTo>
                    <a:pt x="1278" y="0"/>
                  </a:lnTo>
                  <a:lnTo>
                    <a:pt x="1278" y="0"/>
                  </a:lnTo>
                  <a:moveTo>
                    <a:pt x="1366" y="0"/>
                  </a:moveTo>
                  <a:lnTo>
                    <a:pt x="1282" y="0"/>
                  </a:lnTo>
                  <a:lnTo>
                    <a:pt x="1282" y="0"/>
                  </a:lnTo>
                  <a:lnTo>
                    <a:pt x="1366" y="0"/>
                  </a:lnTo>
                  <a:lnTo>
                    <a:pt x="1366" y="0"/>
                  </a:lnTo>
                  <a:moveTo>
                    <a:pt x="1451" y="0"/>
                  </a:moveTo>
                  <a:lnTo>
                    <a:pt x="1370" y="0"/>
                  </a:lnTo>
                  <a:lnTo>
                    <a:pt x="1370" y="0"/>
                  </a:lnTo>
                  <a:lnTo>
                    <a:pt x="1451" y="0"/>
                  </a:lnTo>
                  <a:lnTo>
                    <a:pt x="1451" y="0"/>
                  </a:lnTo>
                  <a:moveTo>
                    <a:pt x="1539" y="0"/>
                  </a:moveTo>
                  <a:lnTo>
                    <a:pt x="1455" y="0"/>
                  </a:lnTo>
                  <a:lnTo>
                    <a:pt x="1455" y="0"/>
                  </a:lnTo>
                  <a:lnTo>
                    <a:pt x="1539" y="0"/>
                  </a:lnTo>
                  <a:lnTo>
                    <a:pt x="1539" y="0"/>
                  </a:lnTo>
                  <a:moveTo>
                    <a:pt x="1624" y="0"/>
                  </a:moveTo>
                  <a:lnTo>
                    <a:pt x="1543" y="0"/>
                  </a:lnTo>
                  <a:lnTo>
                    <a:pt x="1543" y="0"/>
                  </a:lnTo>
                  <a:lnTo>
                    <a:pt x="1624" y="0"/>
                  </a:lnTo>
                  <a:lnTo>
                    <a:pt x="1624" y="0"/>
                  </a:lnTo>
                  <a:moveTo>
                    <a:pt x="1712" y="0"/>
                  </a:moveTo>
                  <a:lnTo>
                    <a:pt x="1624" y="0"/>
                  </a:lnTo>
                  <a:lnTo>
                    <a:pt x="1624" y="0"/>
                  </a:lnTo>
                  <a:lnTo>
                    <a:pt x="1712" y="0"/>
                  </a:lnTo>
                  <a:lnTo>
                    <a:pt x="1712" y="0"/>
                  </a:lnTo>
                  <a:moveTo>
                    <a:pt x="1793" y="0"/>
                  </a:moveTo>
                  <a:lnTo>
                    <a:pt x="1712" y="0"/>
                  </a:lnTo>
                  <a:lnTo>
                    <a:pt x="1712" y="0"/>
                  </a:lnTo>
                  <a:lnTo>
                    <a:pt x="1793" y="0"/>
                  </a:lnTo>
                  <a:lnTo>
                    <a:pt x="1793" y="0"/>
                  </a:lnTo>
                  <a:moveTo>
                    <a:pt x="1882" y="0"/>
                  </a:moveTo>
                  <a:lnTo>
                    <a:pt x="1797" y="0"/>
                  </a:lnTo>
                  <a:lnTo>
                    <a:pt x="1797" y="0"/>
                  </a:lnTo>
                  <a:lnTo>
                    <a:pt x="1882" y="0"/>
                  </a:lnTo>
                  <a:lnTo>
                    <a:pt x="1882" y="0"/>
                  </a:lnTo>
                  <a:moveTo>
                    <a:pt x="1970" y="0"/>
                  </a:moveTo>
                  <a:lnTo>
                    <a:pt x="1886" y="0"/>
                  </a:lnTo>
                  <a:lnTo>
                    <a:pt x="1886" y="0"/>
                  </a:lnTo>
                  <a:lnTo>
                    <a:pt x="1970" y="0"/>
                  </a:lnTo>
                  <a:lnTo>
                    <a:pt x="1970" y="0"/>
                  </a:lnTo>
                  <a:moveTo>
                    <a:pt x="2059" y="0"/>
                  </a:moveTo>
                  <a:lnTo>
                    <a:pt x="1970" y="0"/>
                  </a:lnTo>
                  <a:lnTo>
                    <a:pt x="1970" y="0"/>
                  </a:lnTo>
                  <a:lnTo>
                    <a:pt x="2059" y="0"/>
                  </a:lnTo>
                  <a:lnTo>
                    <a:pt x="2059" y="0"/>
                  </a:lnTo>
                  <a:moveTo>
                    <a:pt x="2139" y="0"/>
                  </a:moveTo>
                  <a:lnTo>
                    <a:pt x="2059" y="0"/>
                  </a:lnTo>
                  <a:lnTo>
                    <a:pt x="2059" y="0"/>
                  </a:lnTo>
                  <a:lnTo>
                    <a:pt x="2139" y="0"/>
                  </a:lnTo>
                  <a:lnTo>
                    <a:pt x="2139" y="0"/>
                  </a:lnTo>
                  <a:moveTo>
                    <a:pt x="2228" y="0"/>
                  </a:moveTo>
                  <a:lnTo>
                    <a:pt x="2139" y="0"/>
                  </a:lnTo>
                  <a:lnTo>
                    <a:pt x="2139" y="0"/>
                  </a:lnTo>
                  <a:lnTo>
                    <a:pt x="2228" y="0"/>
                  </a:lnTo>
                  <a:lnTo>
                    <a:pt x="2228" y="0"/>
                  </a:lnTo>
                  <a:moveTo>
                    <a:pt x="2309" y="0"/>
                  </a:moveTo>
                  <a:lnTo>
                    <a:pt x="2228" y="0"/>
                  </a:lnTo>
                  <a:lnTo>
                    <a:pt x="2228" y="0"/>
                  </a:lnTo>
                  <a:lnTo>
                    <a:pt x="2309" y="0"/>
                  </a:lnTo>
                  <a:lnTo>
                    <a:pt x="2309" y="0"/>
                  </a:lnTo>
                  <a:moveTo>
                    <a:pt x="2397" y="0"/>
                  </a:moveTo>
                  <a:lnTo>
                    <a:pt x="2313" y="0"/>
                  </a:lnTo>
                  <a:lnTo>
                    <a:pt x="2313" y="0"/>
                  </a:lnTo>
                  <a:lnTo>
                    <a:pt x="2397" y="0"/>
                  </a:lnTo>
                  <a:lnTo>
                    <a:pt x="2397" y="0"/>
                  </a:lnTo>
                  <a:moveTo>
                    <a:pt x="2482" y="0"/>
                  </a:moveTo>
                  <a:lnTo>
                    <a:pt x="2401" y="0"/>
                  </a:lnTo>
                  <a:lnTo>
                    <a:pt x="2401" y="0"/>
                  </a:lnTo>
                  <a:lnTo>
                    <a:pt x="2482" y="0"/>
                  </a:lnTo>
                  <a:lnTo>
                    <a:pt x="2482" y="0"/>
                  </a:lnTo>
                  <a:moveTo>
                    <a:pt x="2570" y="0"/>
                  </a:moveTo>
                  <a:lnTo>
                    <a:pt x="2482" y="0"/>
                  </a:lnTo>
                  <a:lnTo>
                    <a:pt x="2482" y="0"/>
                  </a:lnTo>
                  <a:lnTo>
                    <a:pt x="2570" y="0"/>
                  </a:lnTo>
                  <a:lnTo>
                    <a:pt x="2570" y="0"/>
                  </a:lnTo>
                  <a:moveTo>
                    <a:pt x="2655" y="0"/>
                  </a:moveTo>
                  <a:lnTo>
                    <a:pt x="2574" y="0"/>
                  </a:lnTo>
                  <a:lnTo>
                    <a:pt x="2574" y="0"/>
                  </a:lnTo>
                  <a:lnTo>
                    <a:pt x="2655" y="0"/>
                  </a:lnTo>
                  <a:lnTo>
                    <a:pt x="2655" y="0"/>
                  </a:lnTo>
                  <a:moveTo>
                    <a:pt x="2744" y="0"/>
                  </a:moveTo>
                  <a:lnTo>
                    <a:pt x="2655" y="0"/>
                  </a:lnTo>
                  <a:lnTo>
                    <a:pt x="2655" y="0"/>
                  </a:lnTo>
                  <a:lnTo>
                    <a:pt x="2744" y="0"/>
                  </a:lnTo>
                  <a:lnTo>
                    <a:pt x="2744" y="0"/>
                  </a:lnTo>
                  <a:moveTo>
                    <a:pt x="2797" y="0"/>
                  </a:moveTo>
                  <a:lnTo>
                    <a:pt x="2744" y="0"/>
                  </a:lnTo>
                  <a:lnTo>
                    <a:pt x="2744" y="0"/>
                  </a:lnTo>
                  <a:lnTo>
                    <a:pt x="2797" y="0"/>
                  </a:lnTo>
                  <a:lnTo>
                    <a:pt x="27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0" name="Freeform 24"/>
            <p:cNvSpPr>
              <a:spLocks noEditPoints="1"/>
            </p:cNvSpPr>
            <p:nvPr/>
          </p:nvSpPr>
          <p:spPr bwMode="auto">
            <a:xfrm>
              <a:off x="658589" y="3864172"/>
              <a:ext cx="5510241" cy="0"/>
            </a:xfrm>
            <a:custGeom>
              <a:avLst/>
              <a:gdLst>
                <a:gd name="T0" fmla="*/ 0 w 2797"/>
                <a:gd name="T1" fmla="*/ 166 w 2797"/>
                <a:gd name="T2" fmla="*/ 166 w 2797"/>
                <a:gd name="T3" fmla="*/ 166 w 2797"/>
                <a:gd name="T4" fmla="*/ 250 w 2797"/>
                <a:gd name="T5" fmla="*/ 254 w 2797"/>
                <a:gd name="T6" fmla="*/ 420 w 2797"/>
                <a:gd name="T7" fmla="*/ 420 w 2797"/>
                <a:gd name="T8" fmla="*/ 424 w 2797"/>
                <a:gd name="T9" fmla="*/ 504 w 2797"/>
                <a:gd name="T10" fmla="*/ 508 w 2797"/>
                <a:gd name="T11" fmla="*/ 681 w 2797"/>
                <a:gd name="T12" fmla="*/ 681 w 2797"/>
                <a:gd name="T13" fmla="*/ 681 w 2797"/>
                <a:gd name="T14" fmla="*/ 766 w 2797"/>
                <a:gd name="T15" fmla="*/ 770 w 2797"/>
                <a:gd name="T16" fmla="*/ 935 w 2797"/>
                <a:gd name="T17" fmla="*/ 935 w 2797"/>
                <a:gd name="T18" fmla="*/ 939 w 2797"/>
                <a:gd name="T19" fmla="*/ 1020 w 2797"/>
                <a:gd name="T20" fmla="*/ 1024 w 2797"/>
                <a:gd name="T21" fmla="*/ 1193 w 2797"/>
                <a:gd name="T22" fmla="*/ 1193 w 2797"/>
                <a:gd name="T23" fmla="*/ 1193 w 2797"/>
                <a:gd name="T24" fmla="*/ 1278 w 2797"/>
                <a:gd name="T25" fmla="*/ 1282 w 2797"/>
                <a:gd name="T26" fmla="*/ 1451 w 2797"/>
                <a:gd name="T27" fmla="*/ 1451 w 2797"/>
                <a:gd name="T28" fmla="*/ 1455 w 2797"/>
                <a:gd name="T29" fmla="*/ 1539 w 2797"/>
                <a:gd name="T30" fmla="*/ 1543 w 2797"/>
                <a:gd name="T31" fmla="*/ 1712 w 2797"/>
                <a:gd name="T32" fmla="*/ 1712 w 2797"/>
                <a:gd name="T33" fmla="*/ 1712 w 2797"/>
                <a:gd name="T34" fmla="*/ 1793 w 2797"/>
                <a:gd name="T35" fmla="*/ 1797 w 2797"/>
                <a:gd name="T36" fmla="*/ 1970 w 2797"/>
                <a:gd name="T37" fmla="*/ 1970 w 2797"/>
                <a:gd name="T38" fmla="*/ 1970 w 2797"/>
                <a:gd name="T39" fmla="*/ 2059 w 2797"/>
                <a:gd name="T40" fmla="*/ 2059 w 2797"/>
                <a:gd name="T41" fmla="*/ 2228 w 2797"/>
                <a:gd name="T42" fmla="*/ 2228 w 2797"/>
                <a:gd name="T43" fmla="*/ 2228 w 2797"/>
                <a:gd name="T44" fmla="*/ 2309 w 2797"/>
                <a:gd name="T45" fmla="*/ 2313 w 2797"/>
                <a:gd name="T46" fmla="*/ 2482 w 2797"/>
                <a:gd name="T47" fmla="*/ 2482 w 2797"/>
                <a:gd name="T48" fmla="*/ 2482 w 2797"/>
                <a:gd name="T49" fmla="*/ 2570 w 2797"/>
                <a:gd name="T50" fmla="*/ 2574 w 2797"/>
                <a:gd name="T51" fmla="*/ 2744 w 2797"/>
                <a:gd name="T52" fmla="*/ 2744 w 2797"/>
                <a:gd name="T53" fmla="*/ 2744 w 2797"/>
                <a:gd name="T54" fmla="*/ 2797 w 279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</a:cxnLst>
              <a:rect l="0" t="0" r="r" b="b"/>
              <a:pathLst>
                <a:path w="2797">
                  <a:moveTo>
                    <a:pt x="7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7" y="0"/>
                  </a:lnTo>
                  <a:lnTo>
                    <a:pt x="77" y="0"/>
                  </a:lnTo>
                  <a:close/>
                  <a:moveTo>
                    <a:pt x="166" y="0"/>
                  </a:moveTo>
                  <a:lnTo>
                    <a:pt x="77" y="0"/>
                  </a:lnTo>
                  <a:lnTo>
                    <a:pt x="77" y="0"/>
                  </a:lnTo>
                  <a:lnTo>
                    <a:pt x="166" y="0"/>
                  </a:lnTo>
                  <a:lnTo>
                    <a:pt x="166" y="0"/>
                  </a:lnTo>
                  <a:close/>
                  <a:moveTo>
                    <a:pt x="250" y="0"/>
                  </a:moveTo>
                  <a:lnTo>
                    <a:pt x="166" y="0"/>
                  </a:lnTo>
                  <a:lnTo>
                    <a:pt x="166" y="0"/>
                  </a:lnTo>
                  <a:lnTo>
                    <a:pt x="250" y="0"/>
                  </a:lnTo>
                  <a:lnTo>
                    <a:pt x="250" y="0"/>
                  </a:lnTo>
                  <a:close/>
                  <a:moveTo>
                    <a:pt x="339" y="0"/>
                  </a:moveTo>
                  <a:lnTo>
                    <a:pt x="254" y="0"/>
                  </a:lnTo>
                  <a:lnTo>
                    <a:pt x="254" y="0"/>
                  </a:lnTo>
                  <a:lnTo>
                    <a:pt x="339" y="0"/>
                  </a:lnTo>
                  <a:lnTo>
                    <a:pt x="339" y="0"/>
                  </a:lnTo>
                  <a:close/>
                  <a:moveTo>
                    <a:pt x="420" y="0"/>
                  </a:moveTo>
                  <a:lnTo>
                    <a:pt x="339" y="0"/>
                  </a:lnTo>
                  <a:lnTo>
                    <a:pt x="339" y="0"/>
                  </a:lnTo>
                  <a:lnTo>
                    <a:pt x="420" y="0"/>
                  </a:lnTo>
                  <a:lnTo>
                    <a:pt x="420" y="0"/>
                  </a:lnTo>
                  <a:close/>
                  <a:moveTo>
                    <a:pt x="504" y="0"/>
                  </a:moveTo>
                  <a:lnTo>
                    <a:pt x="424" y="0"/>
                  </a:lnTo>
                  <a:lnTo>
                    <a:pt x="424" y="0"/>
                  </a:lnTo>
                  <a:lnTo>
                    <a:pt x="504" y="0"/>
                  </a:lnTo>
                  <a:lnTo>
                    <a:pt x="504" y="0"/>
                  </a:lnTo>
                  <a:close/>
                  <a:moveTo>
                    <a:pt x="593" y="0"/>
                  </a:moveTo>
                  <a:lnTo>
                    <a:pt x="508" y="0"/>
                  </a:lnTo>
                  <a:lnTo>
                    <a:pt x="508" y="0"/>
                  </a:lnTo>
                  <a:lnTo>
                    <a:pt x="593" y="0"/>
                  </a:lnTo>
                  <a:lnTo>
                    <a:pt x="593" y="0"/>
                  </a:lnTo>
                  <a:close/>
                  <a:moveTo>
                    <a:pt x="681" y="0"/>
                  </a:moveTo>
                  <a:lnTo>
                    <a:pt x="593" y="0"/>
                  </a:lnTo>
                  <a:lnTo>
                    <a:pt x="593" y="0"/>
                  </a:lnTo>
                  <a:lnTo>
                    <a:pt x="681" y="0"/>
                  </a:lnTo>
                  <a:lnTo>
                    <a:pt x="681" y="0"/>
                  </a:lnTo>
                  <a:close/>
                  <a:moveTo>
                    <a:pt x="766" y="0"/>
                  </a:moveTo>
                  <a:lnTo>
                    <a:pt x="681" y="0"/>
                  </a:lnTo>
                  <a:lnTo>
                    <a:pt x="681" y="0"/>
                  </a:lnTo>
                  <a:lnTo>
                    <a:pt x="766" y="0"/>
                  </a:lnTo>
                  <a:lnTo>
                    <a:pt x="766" y="0"/>
                  </a:lnTo>
                  <a:close/>
                  <a:moveTo>
                    <a:pt x="854" y="0"/>
                  </a:moveTo>
                  <a:lnTo>
                    <a:pt x="770" y="0"/>
                  </a:lnTo>
                  <a:lnTo>
                    <a:pt x="770" y="0"/>
                  </a:lnTo>
                  <a:lnTo>
                    <a:pt x="854" y="0"/>
                  </a:lnTo>
                  <a:lnTo>
                    <a:pt x="854" y="0"/>
                  </a:lnTo>
                  <a:close/>
                  <a:moveTo>
                    <a:pt x="935" y="0"/>
                  </a:moveTo>
                  <a:lnTo>
                    <a:pt x="854" y="0"/>
                  </a:lnTo>
                  <a:lnTo>
                    <a:pt x="854" y="0"/>
                  </a:lnTo>
                  <a:lnTo>
                    <a:pt x="935" y="0"/>
                  </a:lnTo>
                  <a:lnTo>
                    <a:pt x="935" y="0"/>
                  </a:lnTo>
                  <a:close/>
                  <a:moveTo>
                    <a:pt x="1020" y="0"/>
                  </a:moveTo>
                  <a:lnTo>
                    <a:pt x="939" y="0"/>
                  </a:lnTo>
                  <a:lnTo>
                    <a:pt x="939" y="0"/>
                  </a:lnTo>
                  <a:lnTo>
                    <a:pt x="1020" y="0"/>
                  </a:lnTo>
                  <a:lnTo>
                    <a:pt x="1020" y="0"/>
                  </a:lnTo>
                  <a:close/>
                  <a:moveTo>
                    <a:pt x="1108" y="0"/>
                  </a:moveTo>
                  <a:lnTo>
                    <a:pt x="1024" y="0"/>
                  </a:lnTo>
                  <a:lnTo>
                    <a:pt x="1024" y="0"/>
                  </a:lnTo>
                  <a:lnTo>
                    <a:pt x="1108" y="0"/>
                  </a:lnTo>
                  <a:lnTo>
                    <a:pt x="1108" y="0"/>
                  </a:lnTo>
                  <a:close/>
                  <a:moveTo>
                    <a:pt x="1193" y="0"/>
                  </a:moveTo>
                  <a:lnTo>
                    <a:pt x="1108" y="0"/>
                  </a:lnTo>
                  <a:lnTo>
                    <a:pt x="1108" y="0"/>
                  </a:lnTo>
                  <a:lnTo>
                    <a:pt x="1193" y="0"/>
                  </a:lnTo>
                  <a:lnTo>
                    <a:pt x="1193" y="0"/>
                  </a:lnTo>
                  <a:close/>
                  <a:moveTo>
                    <a:pt x="1278" y="0"/>
                  </a:moveTo>
                  <a:lnTo>
                    <a:pt x="1193" y="0"/>
                  </a:lnTo>
                  <a:lnTo>
                    <a:pt x="1193" y="0"/>
                  </a:lnTo>
                  <a:lnTo>
                    <a:pt x="1278" y="0"/>
                  </a:lnTo>
                  <a:lnTo>
                    <a:pt x="1278" y="0"/>
                  </a:lnTo>
                  <a:close/>
                  <a:moveTo>
                    <a:pt x="1366" y="0"/>
                  </a:moveTo>
                  <a:lnTo>
                    <a:pt x="1282" y="0"/>
                  </a:lnTo>
                  <a:lnTo>
                    <a:pt x="1282" y="0"/>
                  </a:lnTo>
                  <a:lnTo>
                    <a:pt x="1366" y="0"/>
                  </a:lnTo>
                  <a:lnTo>
                    <a:pt x="1366" y="0"/>
                  </a:lnTo>
                  <a:close/>
                  <a:moveTo>
                    <a:pt x="1451" y="0"/>
                  </a:moveTo>
                  <a:lnTo>
                    <a:pt x="1370" y="0"/>
                  </a:lnTo>
                  <a:lnTo>
                    <a:pt x="1370" y="0"/>
                  </a:lnTo>
                  <a:lnTo>
                    <a:pt x="1451" y="0"/>
                  </a:lnTo>
                  <a:lnTo>
                    <a:pt x="1451" y="0"/>
                  </a:lnTo>
                  <a:close/>
                  <a:moveTo>
                    <a:pt x="1539" y="0"/>
                  </a:moveTo>
                  <a:lnTo>
                    <a:pt x="1455" y="0"/>
                  </a:lnTo>
                  <a:lnTo>
                    <a:pt x="1455" y="0"/>
                  </a:lnTo>
                  <a:lnTo>
                    <a:pt x="1539" y="0"/>
                  </a:lnTo>
                  <a:lnTo>
                    <a:pt x="1539" y="0"/>
                  </a:lnTo>
                  <a:close/>
                  <a:moveTo>
                    <a:pt x="1624" y="0"/>
                  </a:moveTo>
                  <a:lnTo>
                    <a:pt x="1543" y="0"/>
                  </a:lnTo>
                  <a:lnTo>
                    <a:pt x="1543" y="0"/>
                  </a:lnTo>
                  <a:lnTo>
                    <a:pt x="1624" y="0"/>
                  </a:lnTo>
                  <a:lnTo>
                    <a:pt x="1624" y="0"/>
                  </a:lnTo>
                  <a:close/>
                  <a:moveTo>
                    <a:pt x="1712" y="0"/>
                  </a:moveTo>
                  <a:lnTo>
                    <a:pt x="1624" y="0"/>
                  </a:lnTo>
                  <a:lnTo>
                    <a:pt x="1624" y="0"/>
                  </a:lnTo>
                  <a:lnTo>
                    <a:pt x="1712" y="0"/>
                  </a:lnTo>
                  <a:lnTo>
                    <a:pt x="1712" y="0"/>
                  </a:lnTo>
                  <a:close/>
                  <a:moveTo>
                    <a:pt x="1793" y="0"/>
                  </a:moveTo>
                  <a:lnTo>
                    <a:pt x="1712" y="0"/>
                  </a:lnTo>
                  <a:lnTo>
                    <a:pt x="1712" y="0"/>
                  </a:lnTo>
                  <a:lnTo>
                    <a:pt x="1793" y="0"/>
                  </a:lnTo>
                  <a:lnTo>
                    <a:pt x="1793" y="0"/>
                  </a:lnTo>
                  <a:close/>
                  <a:moveTo>
                    <a:pt x="1882" y="0"/>
                  </a:moveTo>
                  <a:lnTo>
                    <a:pt x="1797" y="0"/>
                  </a:lnTo>
                  <a:lnTo>
                    <a:pt x="1797" y="0"/>
                  </a:lnTo>
                  <a:lnTo>
                    <a:pt x="1882" y="0"/>
                  </a:lnTo>
                  <a:lnTo>
                    <a:pt x="1882" y="0"/>
                  </a:lnTo>
                  <a:close/>
                  <a:moveTo>
                    <a:pt x="1970" y="0"/>
                  </a:moveTo>
                  <a:lnTo>
                    <a:pt x="1886" y="0"/>
                  </a:lnTo>
                  <a:lnTo>
                    <a:pt x="1886" y="0"/>
                  </a:lnTo>
                  <a:lnTo>
                    <a:pt x="1970" y="0"/>
                  </a:lnTo>
                  <a:lnTo>
                    <a:pt x="1970" y="0"/>
                  </a:lnTo>
                  <a:close/>
                  <a:moveTo>
                    <a:pt x="2059" y="0"/>
                  </a:moveTo>
                  <a:lnTo>
                    <a:pt x="1970" y="0"/>
                  </a:lnTo>
                  <a:lnTo>
                    <a:pt x="1970" y="0"/>
                  </a:lnTo>
                  <a:lnTo>
                    <a:pt x="2059" y="0"/>
                  </a:lnTo>
                  <a:lnTo>
                    <a:pt x="2059" y="0"/>
                  </a:lnTo>
                  <a:close/>
                  <a:moveTo>
                    <a:pt x="2139" y="0"/>
                  </a:moveTo>
                  <a:lnTo>
                    <a:pt x="2059" y="0"/>
                  </a:lnTo>
                  <a:lnTo>
                    <a:pt x="2059" y="0"/>
                  </a:lnTo>
                  <a:lnTo>
                    <a:pt x="2139" y="0"/>
                  </a:lnTo>
                  <a:lnTo>
                    <a:pt x="2139" y="0"/>
                  </a:lnTo>
                  <a:close/>
                  <a:moveTo>
                    <a:pt x="2228" y="0"/>
                  </a:moveTo>
                  <a:lnTo>
                    <a:pt x="2139" y="0"/>
                  </a:lnTo>
                  <a:lnTo>
                    <a:pt x="2139" y="0"/>
                  </a:lnTo>
                  <a:lnTo>
                    <a:pt x="2228" y="0"/>
                  </a:lnTo>
                  <a:lnTo>
                    <a:pt x="2228" y="0"/>
                  </a:lnTo>
                  <a:close/>
                  <a:moveTo>
                    <a:pt x="2309" y="0"/>
                  </a:moveTo>
                  <a:lnTo>
                    <a:pt x="2228" y="0"/>
                  </a:lnTo>
                  <a:lnTo>
                    <a:pt x="2228" y="0"/>
                  </a:lnTo>
                  <a:lnTo>
                    <a:pt x="2309" y="0"/>
                  </a:lnTo>
                  <a:lnTo>
                    <a:pt x="2309" y="0"/>
                  </a:lnTo>
                  <a:close/>
                  <a:moveTo>
                    <a:pt x="2397" y="0"/>
                  </a:moveTo>
                  <a:lnTo>
                    <a:pt x="2313" y="0"/>
                  </a:lnTo>
                  <a:lnTo>
                    <a:pt x="2313" y="0"/>
                  </a:lnTo>
                  <a:lnTo>
                    <a:pt x="2397" y="0"/>
                  </a:lnTo>
                  <a:lnTo>
                    <a:pt x="2397" y="0"/>
                  </a:lnTo>
                  <a:close/>
                  <a:moveTo>
                    <a:pt x="2482" y="0"/>
                  </a:moveTo>
                  <a:lnTo>
                    <a:pt x="2401" y="0"/>
                  </a:lnTo>
                  <a:lnTo>
                    <a:pt x="2401" y="0"/>
                  </a:lnTo>
                  <a:lnTo>
                    <a:pt x="2482" y="0"/>
                  </a:lnTo>
                  <a:lnTo>
                    <a:pt x="2482" y="0"/>
                  </a:lnTo>
                  <a:close/>
                  <a:moveTo>
                    <a:pt x="2570" y="0"/>
                  </a:moveTo>
                  <a:lnTo>
                    <a:pt x="2482" y="0"/>
                  </a:lnTo>
                  <a:lnTo>
                    <a:pt x="2482" y="0"/>
                  </a:lnTo>
                  <a:lnTo>
                    <a:pt x="2570" y="0"/>
                  </a:lnTo>
                  <a:lnTo>
                    <a:pt x="2570" y="0"/>
                  </a:lnTo>
                  <a:close/>
                  <a:moveTo>
                    <a:pt x="2655" y="0"/>
                  </a:moveTo>
                  <a:lnTo>
                    <a:pt x="2574" y="0"/>
                  </a:lnTo>
                  <a:lnTo>
                    <a:pt x="2574" y="0"/>
                  </a:lnTo>
                  <a:lnTo>
                    <a:pt x="2655" y="0"/>
                  </a:lnTo>
                  <a:lnTo>
                    <a:pt x="2655" y="0"/>
                  </a:lnTo>
                  <a:close/>
                  <a:moveTo>
                    <a:pt x="2744" y="0"/>
                  </a:moveTo>
                  <a:lnTo>
                    <a:pt x="2655" y="0"/>
                  </a:lnTo>
                  <a:lnTo>
                    <a:pt x="2655" y="0"/>
                  </a:lnTo>
                  <a:lnTo>
                    <a:pt x="2744" y="0"/>
                  </a:lnTo>
                  <a:lnTo>
                    <a:pt x="2744" y="0"/>
                  </a:lnTo>
                  <a:close/>
                  <a:moveTo>
                    <a:pt x="2797" y="0"/>
                  </a:moveTo>
                  <a:lnTo>
                    <a:pt x="2744" y="0"/>
                  </a:lnTo>
                  <a:lnTo>
                    <a:pt x="2744" y="0"/>
                  </a:lnTo>
                  <a:lnTo>
                    <a:pt x="2797" y="0"/>
                  </a:lnTo>
                  <a:lnTo>
                    <a:pt x="2797" y="0"/>
                  </a:lnTo>
                  <a:close/>
                </a:path>
              </a:pathLst>
            </a:custGeom>
            <a:solidFill>
              <a:srgbClr val="9AA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1" name="Freeform 25"/>
            <p:cNvSpPr>
              <a:spLocks noEditPoints="1"/>
            </p:cNvSpPr>
            <p:nvPr/>
          </p:nvSpPr>
          <p:spPr bwMode="auto">
            <a:xfrm>
              <a:off x="658589" y="3864172"/>
              <a:ext cx="5510241" cy="0"/>
            </a:xfrm>
            <a:custGeom>
              <a:avLst/>
              <a:gdLst>
                <a:gd name="T0" fmla="*/ 0 w 2797"/>
                <a:gd name="T1" fmla="*/ 166 w 2797"/>
                <a:gd name="T2" fmla="*/ 166 w 2797"/>
                <a:gd name="T3" fmla="*/ 166 w 2797"/>
                <a:gd name="T4" fmla="*/ 250 w 2797"/>
                <a:gd name="T5" fmla="*/ 254 w 2797"/>
                <a:gd name="T6" fmla="*/ 420 w 2797"/>
                <a:gd name="T7" fmla="*/ 420 w 2797"/>
                <a:gd name="T8" fmla="*/ 424 w 2797"/>
                <a:gd name="T9" fmla="*/ 504 w 2797"/>
                <a:gd name="T10" fmla="*/ 508 w 2797"/>
                <a:gd name="T11" fmla="*/ 681 w 2797"/>
                <a:gd name="T12" fmla="*/ 681 w 2797"/>
                <a:gd name="T13" fmla="*/ 681 w 2797"/>
                <a:gd name="T14" fmla="*/ 766 w 2797"/>
                <a:gd name="T15" fmla="*/ 770 w 2797"/>
                <a:gd name="T16" fmla="*/ 935 w 2797"/>
                <a:gd name="T17" fmla="*/ 935 w 2797"/>
                <a:gd name="T18" fmla="*/ 939 w 2797"/>
                <a:gd name="T19" fmla="*/ 1020 w 2797"/>
                <a:gd name="T20" fmla="*/ 1024 w 2797"/>
                <a:gd name="T21" fmla="*/ 1193 w 2797"/>
                <a:gd name="T22" fmla="*/ 1193 w 2797"/>
                <a:gd name="T23" fmla="*/ 1193 w 2797"/>
                <a:gd name="T24" fmla="*/ 1278 w 2797"/>
                <a:gd name="T25" fmla="*/ 1282 w 2797"/>
                <a:gd name="T26" fmla="*/ 1451 w 2797"/>
                <a:gd name="T27" fmla="*/ 1451 w 2797"/>
                <a:gd name="T28" fmla="*/ 1455 w 2797"/>
                <a:gd name="T29" fmla="*/ 1539 w 2797"/>
                <a:gd name="T30" fmla="*/ 1543 w 2797"/>
                <a:gd name="T31" fmla="*/ 1712 w 2797"/>
                <a:gd name="T32" fmla="*/ 1712 w 2797"/>
                <a:gd name="T33" fmla="*/ 1712 w 2797"/>
                <a:gd name="T34" fmla="*/ 1793 w 2797"/>
                <a:gd name="T35" fmla="*/ 1797 w 2797"/>
                <a:gd name="T36" fmla="*/ 1970 w 2797"/>
                <a:gd name="T37" fmla="*/ 1970 w 2797"/>
                <a:gd name="T38" fmla="*/ 1970 w 2797"/>
                <a:gd name="T39" fmla="*/ 2059 w 2797"/>
                <a:gd name="T40" fmla="*/ 2059 w 2797"/>
                <a:gd name="T41" fmla="*/ 2228 w 2797"/>
                <a:gd name="T42" fmla="*/ 2228 w 2797"/>
                <a:gd name="T43" fmla="*/ 2228 w 2797"/>
                <a:gd name="T44" fmla="*/ 2309 w 2797"/>
                <a:gd name="T45" fmla="*/ 2313 w 2797"/>
                <a:gd name="T46" fmla="*/ 2482 w 2797"/>
                <a:gd name="T47" fmla="*/ 2482 w 2797"/>
                <a:gd name="T48" fmla="*/ 2482 w 2797"/>
                <a:gd name="T49" fmla="*/ 2570 w 2797"/>
                <a:gd name="T50" fmla="*/ 2574 w 2797"/>
                <a:gd name="T51" fmla="*/ 2744 w 2797"/>
                <a:gd name="T52" fmla="*/ 2744 w 2797"/>
                <a:gd name="T53" fmla="*/ 2744 w 2797"/>
                <a:gd name="T54" fmla="*/ 2797 w 279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</a:cxnLst>
              <a:rect l="0" t="0" r="r" b="b"/>
              <a:pathLst>
                <a:path w="2797">
                  <a:moveTo>
                    <a:pt x="7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7" y="0"/>
                  </a:lnTo>
                  <a:lnTo>
                    <a:pt x="77" y="0"/>
                  </a:lnTo>
                  <a:moveTo>
                    <a:pt x="166" y="0"/>
                  </a:moveTo>
                  <a:lnTo>
                    <a:pt x="77" y="0"/>
                  </a:lnTo>
                  <a:lnTo>
                    <a:pt x="77" y="0"/>
                  </a:lnTo>
                  <a:lnTo>
                    <a:pt x="166" y="0"/>
                  </a:lnTo>
                  <a:lnTo>
                    <a:pt x="166" y="0"/>
                  </a:lnTo>
                  <a:moveTo>
                    <a:pt x="250" y="0"/>
                  </a:moveTo>
                  <a:lnTo>
                    <a:pt x="166" y="0"/>
                  </a:lnTo>
                  <a:lnTo>
                    <a:pt x="166" y="0"/>
                  </a:lnTo>
                  <a:lnTo>
                    <a:pt x="250" y="0"/>
                  </a:lnTo>
                  <a:lnTo>
                    <a:pt x="250" y="0"/>
                  </a:lnTo>
                  <a:moveTo>
                    <a:pt x="339" y="0"/>
                  </a:moveTo>
                  <a:lnTo>
                    <a:pt x="254" y="0"/>
                  </a:lnTo>
                  <a:lnTo>
                    <a:pt x="254" y="0"/>
                  </a:lnTo>
                  <a:lnTo>
                    <a:pt x="339" y="0"/>
                  </a:lnTo>
                  <a:lnTo>
                    <a:pt x="339" y="0"/>
                  </a:lnTo>
                  <a:moveTo>
                    <a:pt x="420" y="0"/>
                  </a:moveTo>
                  <a:lnTo>
                    <a:pt x="339" y="0"/>
                  </a:lnTo>
                  <a:lnTo>
                    <a:pt x="339" y="0"/>
                  </a:lnTo>
                  <a:lnTo>
                    <a:pt x="420" y="0"/>
                  </a:lnTo>
                  <a:lnTo>
                    <a:pt x="420" y="0"/>
                  </a:lnTo>
                  <a:moveTo>
                    <a:pt x="504" y="0"/>
                  </a:moveTo>
                  <a:lnTo>
                    <a:pt x="424" y="0"/>
                  </a:lnTo>
                  <a:lnTo>
                    <a:pt x="424" y="0"/>
                  </a:lnTo>
                  <a:lnTo>
                    <a:pt x="504" y="0"/>
                  </a:lnTo>
                  <a:lnTo>
                    <a:pt x="504" y="0"/>
                  </a:lnTo>
                  <a:moveTo>
                    <a:pt x="593" y="0"/>
                  </a:moveTo>
                  <a:lnTo>
                    <a:pt x="508" y="0"/>
                  </a:lnTo>
                  <a:lnTo>
                    <a:pt x="508" y="0"/>
                  </a:lnTo>
                  <a:lnTo>
                    <a:pt x="593" y="0"/>
                  </a:lnTo>
                  <a:lnTo>
                    <a:pt x="593" y="0"/>
                  </a:lnTo>
                  <a:moveTo>
                    <a:pt x="681" y="0"/>
                  </a:moveTo>
                  <a:lnTo>
                    <a:pt x="593" y="0"/>
                  </a:lnTo>
                  <a:lnTo>
                    <a:pt x="593" y="0"/>
                  </a:lnTo>
                  <a:lnTo>
                    <a:pt x="681" y="0"/>
                  </a:lnTo>
                  <a:lnTo>
                    <a:pt x="681" y="0"/>
                  </a:lnTo>
                  <a:moveTo>
                    <a:pt x="766" y="0"/>
                  </a:moveTo>
                  <a:lnTo>
                    <a:pt x="681" y="0"/>
                  </a:lnTo>
                  <a:lnTo>
                    <a:pt x="681" y="0"/>
                  </a:lnTo>
                  <a:lnTo>
                    <a:pt x="766" y="0"/>
                  </a:lnTo>
                  <a:lnTo>
                    <a:pt x="766" y="0"/>
                  </a:lnTo>
                  <a:moveTo>
                    <a:pt x="854" y="0"/>
                  </a:moveTo>
                  <a:lnTo>
                    <a:pt x="770" y="0"/>
                  </a:lnTo>
                  <a:lnTo>
                    <a:pt x="770" y="0"/>
                  </a:lnTo>
                  <a:lnTo>
                    <a:pt x="854" y="0"/>
                  </a:lnTo>
                  <a:lnTo>
                    <a:pt x="854" y="0"/>
                  </a:lnTo>
                  <a:moveTo>
                    <a:pt x="935" y="0"/>
                  </a:moveTo>
                  <a:lnTo>
                    <a:pt x="854" y="0"/>
                  </a:lnTo>
                  <a:lnTo>
                    <a:pt x="854" y="0"/>
                  </a:lnTo>
                  <a:lnTo>
                    <a:pt x="935" y="0"/>
                  </a:lnTo>
                  <a:lnTo>
                    <a:pt x="935" y="0"/>
                  </a:lnTo>
                  <a:moveTo>
                    <a:pt x="1020" y="0"/>
                  </a:moveTo>
                  <a:lnTo>
                    <a:pt x="939" y="0"/>
                  </a:lnTo>
                  <a:lnTo>
                    <a:pt x="939" y="0"/>
                  </a:lnTo>
                  <a:lnTo>
                    <a:pt x="1020" y="0"/>
                  </a:lnTo>
                  <a:lnTo>
                    <a:pt x="1020" y="0"/>
                  </a:lnTo>
                  <a:moveTo>
                    <a:pt x="1108" y="0"/>
                  </a:moveTo>
                  <a:lnTo>
                    <a:pt x="1024" y="0"/>
                  </a:lnTo>
                  <a:lnTo>
                    <a:pt x="1024" y="0"/>
                  </a:lnTo>
                  <a:lnTo>
                    <a:pt x="1108" y="0"/>
                  </a:lnTo>
                  <a:lnTo>
                    <a:pt x="1108" y="0"/>
                  </a:lnTo>
                  <a:moveTo>
                    <a:pt x="1193" y="0"/>
                  </a:moveTo>
                  <a:lnTo>
                    <a:pt x="1108" y="0"/>
                  </a:lnTo>
                  <a:lnTo>
                    <a:pt x="1108" y="0"/>
                  </a:lnTo>
                  <a:lnTo>
                    <a:pt x="1193" y="0"/>
                  </a:lnTo>
                  <a:lnTo>
                    <a:pt x="1193" y="0"/>
                  </a:lnTo>
                  <a:moveTo>
                    <a:pt x="1278" y="0"/>
                  </a:moveTo>
                  <a:lnTo>
                    <a:pt x="1193" y="0"/>
                  </a:lnTo>
                  <a:lnTo>
                    <a:pt x="1193" y="0"/>
                  </a:lnTo>
                  <a:lnTo>
                    <a:pt x="1278" y="0"/>
                  </a:lnTo>
                  <a:lnTo>
                    <a:pt x="1278" y="0"/>
                  </a:lnTo>
                  <a:moveTo>
                    <a:pt x="1366" y="0"/>
                  </a:moveTo>
                  <a:lnTo>
                    <a:pt x="1282" y="0"/>
                  </a:lnTo>
                  <a:lnTo>
                    <a:pt x="1282" y="0"/>
                  </a:lnTo>
                  <a:lnTo>
                    <a:pt x="1366" y="0"/>
                  </a:lnTo>
                  <a:lnTo>
                    <a:pt x="1366" y="0"/>
                  </a:lnTo>
                  <a:moveTo>
                    <a:pt x="1451" y="0"/>
                  </a:moveTo>
                  <a:lnTo>
                    <a:pt x="1370" y="0"/>
                  </a:lnTo>
                  <a:lnTo>
                    <a:pt x="1370" y="0"/>
                  </a:lnTo>
                  <a:lnTo>
                    <a:pt x="1451" y="0"/>
                  </a:lnTo>
                  <a:lnTo>
                    <a:pt x="1451" y="0"/>
                  </a:lnTo>
                  <a:moveTo>
                    <a:pt x="1539" y="0"/>
                  </a:moveTo>
                  <a:lnTo>
                    <a:pt x="1455" y="0"/>
                  </a:lnTo>
                  <a:lnTo>
                    <a:pt x="1455" y="0"/>
                  </a:lnTo>
                  <a:lnTo>
                    <a:pt x="1539" y="0"/>
                  </a:lnTo>
                  <a:lnTo>
                    <a:pt x="1539" y="0"/>
                  </a:lnTo>
                  <a:moveTo>
                    <a:pt x="1624" y="0"/>
                  </a:moveTo>
                  <a:lnTo>
                    <a:pt x="1543" y="0"/>
                  </a:lnTo>
                  <a:lnTo>
                    <a:pt x="1543" y="0"/>
                  </a:lnTo>
                  <a:lnTo>
                    <a:pt x="1624" y="0"/>
                  </a:lnTo>
                  <a:lnTo>
                    <a:pt x="1624" y="0"/>
                  </a:lnTo>
                  <a:moveTo>
                    <a:pt x="1712" y="0"/>
                  </a:moveTo>
                  <a:lnTo>
                    <a:pt x="1624" y="0"/>
                  </a:lnTo>
                  <a:lnTo>
                    <a:pt x="1624" y="0"/>
                  </a:lnTo>
                  <a:lnTo>
                    <a:pt x="1712" y="0"/>
                  </a:lnTo>
                  <a:lnTo>
                    <a:pt x="1712" y="0"/>
                  </a:lnTo>
                  <a:moveTo>
                    <a:pt x="1793" y="0"/>
                  </a:moveTo>
                  <a:lnTo>
                    <a:pt x="1712" y="0"/>
                  </a:lnTo>
                  <a:lnTo>
                    <a:pt x="1712" y="0"/>
                  </a:lnTo>
                  <a:lnTo>
                    <a:pt x="1793" y="0"/>
                  </a:lnTo>
                  <a:lnTo>
                    <a:pt x="1793" y="0"/>
                  </a:lnTo>
                  <a:moveTo>
                    <a:pt x="1882" y="0"/>
                  </a:moveTo>
                  <a:lnTo>
                    <a:pt x="1797" y="0"/>
                  </a:lnTo>
                  <a:lnTo>
                    <a:pt x="1797" y="0"/>
                  </a:lnTo>
                  <a:lnTo>
                    <a:pt x="1882" y="0"/>
                  </a:lnTo>
                  <a:lnTo>
                    <a:pt x="1882" y="0"/>
                  </a:lnTo>
                  <a:moveTo>
                    <a:pt x="1970" y="0"/>
                  </a:moveTo>
                  <a:lnTo>
                    <a:pt x="1886" y="0"/>
                  </a:lnTo>
                  <a:lnTo>
                    <a:pt x="1886" y="0"/>
                  </a:lnTo>
                  <a:lnTo>
                    <a:pt x="1970" y="0"/>
                  </a:lnTo>
                  <a:lnTo>
                    <a:pt x="1970" y="0"/>
                  </a:lnTo>
                  <a:moveTo>
                    <a:pt x="2059" y="0"/>
                  </a:moveTo>
                  <a:lnTo>
                    <a:pt x="1970" y="0"/>
                  </a:lnTo>
                  <a:lnTo>
                    <a:pt x="1970" y="0"/>
                  </a:lnTo>
                  <a:lnTo>
                    <a:pt x="2059" y="0"/>
                  </a:lnTo>
                  <a:lnTo>
                    <a:pt x="2059" y="0"/>
                  </a:lnTo>
                  <a:moveTo>
                    <a:pt x="2139" y="0"/>
                  </a:moveTo>
                  <a:lnTo>
                    <a:pt x="2059" y="0"/>
                  </a:lnTo>
                  <a:lnTo>
                    <a:pt x="2059" y="0"/>
                  </a:lnTo>
                  <a:lnTo>
                    <a:pt x="2139" y="0"/>
                  </a:lnTo>
                  <a:lnTo>
                    <a:pt x="2139" y="0"/>
                  </a:lnTo>
                  <a:moveTo>
                    <a:pt x="2228" y="0"/>
                  </a:moveTo>
                  <a:lnTo>
                    <a:pt x="2139" y="0"/>
                  </a:lnTo>
                  <a:lnTo>
                    <a:pt x="2139" y="0"/>
                  </a:lnTo>
                  <a:lnTo>
                    <a:pt x="2228" y="0"/>
                  </a:lnTo>
                  <a:lnTo>
                    <a:pt x="2228" y="0"/>
                  </a:lnTo>
                  <a:moveTo>
                    <a:pt x="2309" y="0"/>
                  </a:moveTo>
                  <a:lnTo>
                    <a:pt x="2228" y="0"/>
                  </a:lnTo>
                  <a:lnTo>
                    <a:pt x="2228" y="0"/>
                  </a:lnTo>
                  <a:lnTo>
                    <a:pt x="2309" y="0"/>
                  </a:lnTo>
                  <a:lnTo>
                    <a:pt x="2309" y="0"/>
                  </a:lnTo>
                  <a:moveTo>
                    <a:pt x="2397" y="0"/>
                  </a:moveTo>
                  <a:lnTo>
                    <a:pt x="2313" y="0"/>
                  </a:lnTo>
                  <a:lnTo>
                    <a:pt x="2313" y="0"/>
                  </a:lnTo>
                  <a:lnTo>
                    <a:pt x="2397" y="0"/>
                  </a:lnTo>
                  <a:lnTo>
                    <a:pt x="2397" y="0"/>
                  </a:lnTo>
                  <a:moveTo>
                    <a:pt x="2482" y="0"/>
                  </a:moveTo>
                  <a:lnTo>
                    <a:pt x="2401" y="0"/>
                  </a:lnTo>
                  <a:lnTo>
                    <a:pt x="2401" y="0"/>
                  </a:lnTo>
                  <a:lnTo>
                    <a:pt x="2482" y="0"/>
                  </a:lnTo>
                  <a:lnTo>
                    <a:pt x="2482" y="0"/>
                  </a:lnTo>
                  <a:moveTo>
                    <a:pt x="2570" y="0"/>
                  </a:moveTo>
                  <a:lnTo>
                    <a:pt x="2482" y="0"/>
                  </a:lnTo>
                  <a:lnTo>
                    <a:pt x="2482" y="0"/>
                  </a:lnTo>
                  <a:lnTo>
                    <a:pt x="2570" y="0"/>
                  </a:lnTo>
                  <a:lnTo>
                    <a:pt x="2570" y="0"/>
                  </a:lnTo>
                  <a:moveTo>
                    <a:pt x="2655" y="0"/>
                  </a:moveTo>
                  <a:lnTo>
                    <a:pt x="2574" y="0"/>
                  </a:lnTo>
                  <a:lnTo>
                    <a:pt x="2574" y="0"/>
                  </a:lnTo>
                  <a:lnTo>
                    <a:pt x="2655" y="0"/>
                  </a:lnTo>
                  <a:lnTo>
                    <a:pt x="2655" y="0"/>
                  </a:lnTo>
                  <a:moveTo>
                    <a:pt x="2744" y="0"/>
                  </a:moveTo>
                  <a:lnTo>
                    <a:pt x="2655" y="0"/>
                  </a:lnTo>
                  <a:lnTo>
                    <a:pt x="2655" y="0"/>
                  </a:lnTo>
                  <a:lnTo>
                    <a:pt x="2744" y="0"/>
                  </a:lnTo>
                  <a:lnTo>
                    <a:pt x="2744" y="0"/>
                  </a:lnTo>
                  <a:moveTo>
                    <a:pt x="2797" y="0"/>
                  </a:moveTo>
                  <a:lnTo>
                    <a:pt x="2744" y="0"/>
                  </a:lnTo>
                  <a:lnTo>
                    <a:pt x="2744" y="0"/>
                  </a:lnTo>
                  <a:lnTo>
                    <a:pt x="2797" y="0"/>
                  </a:lnTo>
                  <a:lnTo>
                    <a:pt x="27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2" name="Freeform 26"/>
            <p:cNvSpPr>
              <a:spLocks noEditPoints="1"/>
            </p:cNvSpPr>
            <p:nvPr/>
          </p:nvSpPr>
          <p:spPr bwMode="auto">
            <a:xfrm>
              <a:off x="658589" y="3517442"/>
              <a:ext cx="5510241" cy="0"/>
            </a:xfrm>
            <a:custGeom>
              <a:avLst/>
              <a:gdLst>
                <a:gd name="T0" fmla="*/ 0 w 727"/>
                <a:gd name="T1" fmla="*/ 43 w 727"/>
                <a:gd name="T2" fmla="*/ 43 w 727"/>
                <a:gd name="T3" fmla="*/ 43 w 727"/>
                <a:gd name="T4" fmla="*/ 65 w 727"/>
                <a:gd name="T5" fmla="*/ 66 w 727"/>
                <a:gd name="T6" fmla="*/ 109 w 727"/>
                <a:gd name="T7" fmla="*/ 109 w 727"/>
                <a:gd name="T8" fmla="*/ 110 w 727"/>
                <a:gd name="T9" fmla="*/ 120 w 727"/>
                <a:gd name="T10" fmla="*/ 144 w 727"/>
                <a:gd name="T11" fmla="*/ 177 w 727"/>
                <a:gd name="T12" fmla="*/ 177 w 727"/>
                <a:gd name="T13" fmla="*/ 177 w 727"/>
                <a:gd name="T14" fmla="*/ 199 w 727"/>
                <a:gd name="T15" fmla="*/ 200 w 727"/>
                <a:gd name="T16" fmla="*/ 243 w 727"/>
                <a:gd name="T17" fmla="*/ 243 w 727"/>
                <a:gd name="T18" fmla="*/ 244 w 727"/>
                <a:gd name="T19" fmla="*/ 265 w 727"/>
                <a:gd name="T20" fmla="*/ 266 w 727"/>
                <a:gd name="T21" fmla="*/ 310 w 727"/>
                <a:gd name="T22" fmla="*/ 310 w 727"/>
                <a:gd name="T23" fmla="*/ 310 w 727"/>
                <a:gd name="T24" fmla="*/ 325 w 727"/>
                <a:gd name="T25" fmla="*/ 338 w 727"/>
                <a:gd name="T26" fmla="*/ 377 w 727"/>
                <a:gd name="T27" fmla="*/ 377 w 727"/>
                <a:gd name="T28" fmla="*/ 378 w 727"/>
                <a:gd name="T29" fmla="*/ 400 w 727"/>
                <a:gd name="T30" fmla="*/ 401 w 727"/>
                <a:gd name="T31" fmla="*/ 445 w 727"/>
                <a:gd name="T32" fmla="*/ 445 w 727"/>
                <a:gd name="T33" fmla="*/ 445 w 727"/>
                <a:gd name="T34" fmla="*/ 466 w 727"/>
                <a:gd name="T35" fmla="*/ 467 w 727"/>
                <a:gd name="T36" fmla="*/ 512 w 727"/>
                <a:gd name="T37" fmla="*/ 512 w 727"/>
                <a:gd name="T38" fmla="*/ 512 w 727"/>
                <a:gd name="T39" fmla="*/ 535 w 727"/>
                <a:gd name="T40" fmla="*/ 535 w 727"/>
                <a:gd name="T41" fmla="*/ 579 w 727"/>
                <a:gd name="T42" fmla="*/ 579 w 727"/>
                <a:gd name="T43" fmla="*/ 579 w 727"/>
                <a:gd name="T44" fmla="*/ 600 w 727"/>
                <a:gd name="T45" fmla="*/ 601 w 727"/>
                <a:gd name="T46" fmla="*/ 645 w 727"/>
                <a:gd name="T47" fmla="*/ 645 w 727"/>
                <a:gd name="T48" fmla="*/ 645 w 727"/>
                <a:gd name="T49" fmla="*/ 668 w 727"/>
                <a:gd name="T50" fmla="*/ 669 w 727"/>
                <a:gd name="T51" fmla="*/ 713 w 727"/>
                <a:gd name="T52" fmla="*/ 713 w 727"/>
                <a:gd name="T53" fmla="*/ 713 w 727"/>
                <a:gd name="T54" fmla="*/ 727 w 72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</a:cxnLst>
              <a:rect l="0" t="0" r="r" b="b"/>
              <a:pathLst>
                <a:path w="727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moveTo>
                    <a:pt x="65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moveTo>
                    <a:pt x="88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moveTo>
                    <a:pt x="109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moveTo>
                    <a:pt x="120" y="0"/>
                  </a:move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54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77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7" y="0"/>
                    <a:pt x="177" y="0"/>
                    <a:pt x="177" y="0"/>
                  </a:cubicBezTo>
                  <a:moveTo>
                    <a:pt x="199" y="0"/>
                  </a:moveTo>
                  <a:cubicBezTo>
                    <a:pt x="177" y="0"/>
                    <a:pt x="177" y="0"/>
                    <a:pt x="177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9" y="0"/>
                    <a:pt x="199" y="0"/>
                    <a:pt x="199" y="0"/>
                  </a:cubicBezTo>
                  <a:moveTo>
                    <a:pt x="222" y="0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moveTo>
                    <a:pt x="243" y="0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3" y="0"/>
                    <a:pt x="243" y="0"/>
                    <a:pt x="243" y="0"/>
                  </a:cubicBezTo>
                  <a:moveTo>
                    <a:pt x="265" y="0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65" y="0"/>
                    <a:pt x="265" y="0"/>
                    <a:pt x="265" y="0"/>
                  </a:cubicBezTo>
                  <a:moveTo>
                    <a:pt x="288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88" y="0"/>
                    <a:pt x="288" y="0"/>
                    <a:pt x="288" y="0"/>
                  </a:cubicBezTo>
                  <a:moveTo>
                    <a:pt x="310" y="0"/>
                  </a:moveTo>
                  <a:cubicBezTo>
                    <a:pt x="288" y="0"/>
                    <a:pt x="288" y="0"/>
                    <a:pt x="288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moveTo>
                    <a:pt x="325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26" y="0"/>
                    <a:pt x="326" y="0"/>
                    <a:pt x="325" y="0"/>
                  </a:cubicBezTo>
                  <a:moveTo>
                    <a:pt x="350" y="0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50" y="0"/>
                    <a:pt x="350" y="0"/>
                    <a:pt x="350" y="0"/>
                  </a:cubicBezTo>
                  <a:moveTo>
                    <a:pt x="377" y="0"/>
                  </a:moveTo>
                  <a:cubicBezTo>
                    <a:pt x="368" y="0"/>
                    <a:pt x="368" y="0"/>
                    <a:pt x="368" y="0"/>
                  </a:cubicBezTo>
                  <a:cubicBezTo>
                    <a:pt x="368" y="0"/>
                    <a:pt x="368" y="0"/>
                    <a:pt x="368" y="0"/>
                  </a:cubicBezTo>
                  <a:cubicBezTo>
                    <a:pt x="377" y="0"/>
                    <a:pt x="377" y="0"/>
                    <a:pt x="377" y="0"/>
                  </a:cubicBezTo>
                  <a:cubicBezTo>
                    <a:pt x="377" y="0"/>
                    <a:pt x="377" y="0"/>
                    <a:pt x="377" y="0"/>
                  </a:cubicBezTo>
                  <a:moveTo>
                    <a:pt x="400" y="0"/>
                  </a:moveTo>
                  <a:cubicBezTo>
                    <a:pt x="378" y="0"/>
                    <a:pt x="378" y="0"/>
                    <a:pt x="378" y="0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400" y="0"/>
                    <a:pt x="400" y="0"/>
                    <a:pt x="400" y="0"/>
                  </a:cubicBezTo>
                  <a:moveTo>
                    <a:pt x="422" y="0"/>
                  </a:moveTo>
                  <a:cubicBezTo>
                    <a:pt x="401" y="0"/>
                    <a:pt x="401" y="0"/>
                    <a:pt x="401" y="0"/>
                  </a:cubicBezTo>
                  <a:cubicBezTo>
                    <a:pt x="401" y="0"/>
                    <a:pt x="401" y="0"/>
                    <a:pt x="401" y="0"/>
                  </a:cubicBezTo>
                  <a:cubicBezTo>
                    <a:pt x="422" y="0"/>
                    <a:pt x="422" y="0"/>
                    <a:pt x="422" y="0"/>
                  </a:cubicBezTo>
                  <a:cubicBezTo>
                    <a:pt x="422" y="0"/>
                    <a:pt x="422" y="0"/>
                    <a:pt x="422" y="0"/>
                  </a:cubicBezTo>
                  <a:moveTo>
                    <a:pt x="445" y="0"/>
                  </a:moveTo>
                  <a:cubicBezTo>
                    <a:pt x="422" y="0"/>
                    <a:pt x="422" y="0"/>
                    <a:pt x="422" y="0"/>
                  </a:cubicBezTo>
                  <a:cubicBezTo>
                    <a:pt x="422" y="0"/>
                    <a:pt x="422" y="0"/>
                    <a:pt x="422" y="0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445" y="0"/>
                    <a:pt x="445" y="0"/>
                    <a:pt x="445" y="0"/>
                  </a:cubicBezTo>
                  <a:moveTo>
                    <a:pt x="466" y="0"/>
                  </a:moveTo>
                  <a:cubicBezTo>
                    <a:pt x="445" y="0"/>
                    <a:pt x="445" y="0"/>
                    <a:pt x="445" y="0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466" y="0"/>
                    <a:pt x="466" y="0"/>
                    <a:pt x="466" y="0"/>
                  </a:cubicBezTo>
                  <a:cubicBezTo>
                    <a:pt x="466" y="0"/>
                    <a:pt x="466" y="0"/>
                    <a:pt x="466" y="0"/>
                  </a:cubicBezTo>
                  <a:moveTo>
                    <a:pt x="489" y="0"/>
                  </a:moveTo>
                  <a:cubicBezTo>
                    <a:pt x="467" y="0"/>
                    <a:pt x="467" y="0"/>
                    <a:pt x="467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89" y="0"/>
                    <a:pt x="489" y="0"/>
                    <a:pt x="489" y="0"/>
                  </a:cubicBezTo>
                  <a:cubicBezTo>
                    <a:pt x="489" y="0"/>
                    <a:pt x="489" y="0"/>
                    <a:pt x="489" y="0"/>
                  </a:cubicBezTo>
                  <a:moveTo>
                    <a:pt x="512" y="0"/>
                  </a:moveTo>
                  <a:cubicBezTo>
                    <a:pt x="490" y="0"/>
                    <a:pt x="490" y="0"/>
                    <a:pt x="490" y="0"/>
                  </a:cubicBezTo>
                  <a:cubicBezTo>
                    <a:pt x="490" y="0"/>
                    <a:pt x="490" y="0"/>
                    <a:pt x="490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12" y="0"/>
                    <a:pt x="512" y="0"/>
                    <a:pt x="512" y="0"/>
                  </a:cubicBezTo>
                  <a:moveTo>
                    <a:pt x="535" y="0"/>
                  </a:moveTo>
                  <a:cubicBezTo>
                    <a:pt x="512" y="0"/>
                    <a:pt x="512" y="0"/>
                    <a:pt x="512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535" y="0"/>
                    <a:pt x="535" y="0"/>
                    <a:pt x="535" y="0"/>
                  </a:cubicBezTo>
                  <a:moveTo>
                    <a:pt x="556" y="0"/>
                  </a:moveTo>
                  <a:cubicBezTo>
                    <a:pt x="535" y="0"/>
                    <a:pt x="535" y="0"/>
                    <a:pt x="535" y="0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556" y="0"/>
                    <a:pt x="556" y="0"/>
                    <a:pt x="556" y="0"/>
                  </a:cubicBezTo>
                  <a:cubicBezTo>
                    <a:pt x="556" y="0"/>
                    <a:pt x="556" y="0"/>
                    <a:pt x="556" y="0"/>
                  </a:cubicBezTo>
                  <a:moveTo>
                    <a:pt x="579" y="0"/>
                  </a:moveTo>
                  <a:cubicBezTo>
                    <a:pt x="556" y="0"/>
                    <a:pt x="556" y="0"/>
                    <a:pt x="556" y="0"/>
                  </a:cubicBezTo>
                  <a:cubicBezTo>
                    <a:pt x="556" y="0"/>
                    <a:pt x="556" y="0"/>
                    <a:pt x="556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79" y="0"/>
                    <a:pt x="579" y="0"/>
                    <a:pt x="579" y="0"/>
                  </a:cubicBezTo>
                  <a:moveTo>
                    <a:pt x="600" y="0"/>
                  </a:moveTo>
                  <a:cubicBezTo>
                    <a:pt x="579" y="0"/>
                    <a:pt x="579" y="0"/>
                    <a:pt x="579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600" y="0"/>
                    <a:pt x="600" y="0"/>
                    <a:pt x="600" y="0"/>
                  </a:cubicBezTo>
                  <a:moveTo>
                    <a:pt x="623" y="0"/>
                  </a:moveTo>
                  <a:cubicBezTo>
                    <a:pt x="601" y="0"/>
                    <a:pt x="601" y="0"/>
                    <a:pt x="601" y="0"/>
                  </a:cubicBezTo>
                  <a:cubicBezTo>
                    <a:pt x="601" y="0"/>
                    <a:pt x="601" y="0"/>
                    <a:pt x="601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23" y="0"/>
                    <a:pt x="623" y="0"/>
                    <a:pt x="623" y="0"/>
                  </a:cubicBezTo>
                  <a:moveTo>
                    <a:pt x="645" y="0"/>
                  </a:moveTo>
                  <a:cubicBezTo>
                    <a:pt x="624" y="0"/>
                    <a:pt x="624" y="0"/>
                    <a:pt x="624" y="0"/>
                  </a:cubicBezTo>
                  <a:cubicBezTo>
                    <a:pt x="624" y="0"/>
                    <a:pt x="624" y="0"/>
                    <a:pt x="624" y="0"/>
                  </a:cubicBezTo>
                  <a:cubicBezTo>
                    <a:pt x="645" y="0"/>
                    <a:pt x="645" y="0"/>
                    <a:pt x="645" y="0"/>
                  </a:cubicBezTo>
                  <a:cubicBezTo>
                    <a:pt x="645" y="0"/>
                    <a:pt x="645" y="0"/>
                    <a:pt x="645" y="0"/>
                  </a:cubicBezTo>
                  <a:moveTo>
                    <a:pt x="668" y="0"/>
                  </a:moveTo>
                  <a:cubicBezTo>
                    <a:pt x="645" y="0"/>
                    <a:pt x="645" y="0"/>
                    <a:pt x="645" y="0"/>
                  </a:cubicBezTo>
                  <a:cubicBezTo>
                    <a:pt x="645" y="0"/>
                    <a:pt x="645" y="0"/>
                    <a:pt x="645" y="0"/>
                  </a:cubicBezTo>
                  <a:cubicBezTo>
                    <a:pt x="668" y="0"/>
                    <a:pt x="668" y="0"/>
                    <a:pt x="668" y="0"/>
                  </a:cubicBezTo>
                  <a:cubicBezTo>
                    <a:pt x="668" y="0"/>
                    <a:pt x="668" y="0"/>
                    <a:pt x="668" y="0"/>
                  </a:cubicBezTo>
                  <a:moveTo>
                    <a:pt x="690" y="0"/>
                  </a:moveTo>
                  <a:cubicBezTo>
                    <a:pt x="669" y="0"/>
                    <a:pt x="669" y="0"/>
                    <a:pt x="669" y="0"/>
                  </a:cubicBezTo>
                  <a:cubicBezTo>
                    <a:pt x="669" y="0"/>
                    <a:pt x="669" y="0"/>
                    <a:pt x="669" y="0"/>
                  </a:cubicBezTo>
                  <a:cubicBezTo>
                    <a:pt x="690" y="0"/>
                    <a:pt x="690" y="0"/>
                    <a:pt x="690" y="0"/>
                  </a:cubicBezTo>
                  <a:cubicBezTo>
                    <a:pt x="690" y="0"/>
                    <a:pt x="690" y="0"/>
                    <a:pt x="690" y="0"/>
                  </a:cubicBezTo>
                  <a:moveTo>
                    <a:pt x="713" y="0"/>
                  </a:moveTo>
                  <a:cubicBezTo>
                    <a:pt x="690" y="0"/>
                    <a:pt x="690" y="0"/>
                    <a:pt x="690" y="0"/>
                  </a:cubicBezTo>
                  <a:cubicBezTo>
                    <a:pt x="690" y="0"/>
                    <a:pt x="690" y="0"/>
                    <a:pt x="690" y="0"/>
                  </a:cubicBezTo>
                  <a:cubicBezTo>
                    <a:pt x="713" y="0"/>
                    <a:pt x="713" y="0"/>
                    <a:pt x="713" y="0"/>
                  </a:cubicBezTo>
                  <a:cubicBezTo>
                    <a:pt x="713" y="0"/>
                    <a:pt x="713" y="0"/>
                    <a:pt x="713" y="0"/>
                  </a:cubicBezTo>
                  <a:moveTo>
                    <a:pt x="727" y="0"/>
                  </a:moveTo>
                  <a:cubicBezTo>
                    <a:pt x="713" y="0"/>
                    <a:pt x="713" y="0"/>
                    <a:pt x="713" y="0"/>
                  </a:cubicBezTo>
                  <a:cubicBezTo>
                    <a:pt x="713" y="0"/>
                    <a:pt x="713" y="0"/>
                    <a:pt x="713" y="0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727" y="0"/>
                    <a:pt x="727" y="0"/>
                    <a:pt x="727" y="0"/>
                  </a:cubicBezTo>
                </a:path>
              </a:pathLst>
            </a:custGeom>
            <a:solidFill>
              <a:srgbClr val="9AA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3" name="Rectangle 194"/>
            <p:cNvSpPr>
              <a:spLocks noChangeArrowheads="1"/>
            </p:cNvSpPr>
            <p:nvPr/>
          </p:nvSpPr>
          <p:spPr bwMode="auto">
            <a:xfrm>
              <a:off x="6196534" y="2953249"/>
              <a:ext cx="13790" cy="1971"/>
            </a:xfrm>
            <a:prstGeom prst="rect">
              <a:avLst/>
            </a:prstGeom>
            <a:solidFill>
              <a:srgbClr val="5971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4" name="Rectangle 195"/>
            <p:cNvSpPr>
              <a:spLocks noChangeArrowheads="1"/>
            </p:cNvSpPr>
            <p:nvPr/>
          </p:nvSpPr>
          <p:spPr bwMode="auto">
            <a:xfrm>
              <a:off x="6196534" y="2953249"/>
              <a:ext cx="13790" cy="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35" name="组合 434"/>
            <p:cNvGrpSpPr/>
            <p:nvPr/>
          </p:nvGrpSpPr>
          <p:grpSpPr>
            <a:xfrm>
              <a:off x="579343" y="1118890"/>
              <a:ext cx="5498864" cy="3217755"/>
              <a:chOff x="579343" y="1108066"/>
              <a:chExt cx="5498864" cy="3217755"/>
            </a:xfrm>
          </p:grpSpPr>
          <p:cxnSp>
            <p:nvCxnSpPr>
              <p:cNvPr id="436" name="直接连接符 435"/>
              <p:cNvCxnSpPr/>
              <p:nvPr/>
            </p:nvCxnSpPr>
            <p:spPr>
              <a:xfrm flipV="1">
                <a:off x="649437" y="2408146"/>
                <a:ext cx="4851731" cy="369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37" name="直接连接符 436"/>
              <p:cNvCxnSpPr/>
              <p:nvPr/>
            </p:nvCxnSpPr>
            <p:spPr>
              <a:xfrm flipV="1">
                <a:off x="649437" y="2618388"/>
                <a:ext cx="4851731" cy="369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38" name="直接连接符 437"/>
              <p:cNvCxnSpPr/>
              <p:nvPr/>
            </p:nvCxnSpPr>
            <p:spPr>
              <a:xfrm flipV="1">
                <a:off x="643528" y="3017540"/>
                <a:ext cx="4869601" cy="369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39" name="直接连接符 438"/>
              <p:cNvCxnSpPr/>
              <p:nvPr/>
            </p:nvCxnSpPr>
            <p:spPr>
              <a:xfrm flipH="1" flipV="1">
                <a:off x="5061883" y="1598609"/>
                <a:ext cx="362" cy="244212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440" name="直接连接符 439"/>
              <p:cNvCxnSpPr/>
              <p:nvPr/>
            </p:nvCxnSpPr>
            <p:spPr>
              <a:xfrm flipH="1" flipV="1">
                <a:off x="3069607" y="1598609"/>
                <a:ext cx="9002" cy="244212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441" name="直接连接符 440"/>
              <p:cNvCxnSpPr/>
              <p:nvPr/>
            </p:nvCxnSpPr>
            <p:spPr>
              <a:xfrm flipV="1">
                <a:off x="649437" y="1799400"/>
                <a:ext cx="4851731" cy="369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42" name="直接连接符 441"/>
              <p:cNvCxnSpPr/>
              <p:nvPr/>
            </p:nvCxnSpPr>
            <p:spPr>
              <a:xfrm flipH="1" flipV="1">
                <a:off x="2164253" y="1590728"/>
                <a:ext cx="9032" cy="245000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443" name="直接连接符 442"/>
              <p:cNvCxnSpPr/>
              <p:nvPr/>
            </p:nvCxnSpPr>
            <p:spPr>
              <a:xfrm flipH="1" flipV="1">
                <a:off x="1703284" y="1602549"/>
                <a:ext cx="8987" cy="243818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444" name="直接连接符 443"/>
              <p:cNvCxnSpPr/>
              <p:nvPr/>
            </p:nvCxnSpPr>
            <p:spPr>
              <a:xfrm flipH="1" flipV="1">
                <a:off x="1241107" y="1598609"/>
                <a:ext cx="9002" cy="244212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445" name="直接连接符 444"/>
              <p:cNvCxnSpPr/>
              <p:nvPr/>
            </p:nvCxnSpPr>
            <p:spPr>
              <a:xfrm flipH="1" flipV="1">
                <a:off x="3679368" y="1594668"/>
                <a:ext cx="9017" cy="244606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446" name="直接连接符 445"/>
              <p:cNvCxnSpPr/>
              <p:nvPr/>
            </p:nvCxnSpPr>
            <p:spPr>
              <a:xfrm flipH="1" flipV="1">
                <a:off x="2459525" y="1602549"/>
                <a:ext cx="8987" cy="243818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447" name="直接连接符 446"/>
              <p:cNvCxnSpPr/>
              <p:nvPr/>
            </p:nvCxnSpPr>
            <p:spPr>
              <a:xfrm flipH="1" flipV="1">
                <a:off x="3992766" y="1594668"/>
                <a:ext cx="9017" cy="244606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448" name="直接连接符 447"/>
              <p:cNvCxnSpPr/>
              <p:nvPr/>
            </p:nvCxnSpPr>
            <p:spPr>
              <a:xfrm flipH="1" flipV="1">
                <a:off x="5211564" y="1606489"/>
                <a:ext cx="8974" cy="243424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449" name="直接连接符 448"/>
              <p:cNvCxnSpPr/>
              <p:nvPr/>
            </p:nvCxnSpPr>
            <p:spPr>
              <a:xfrm flipV="1">
                <a:off x="640573" y="3636568"/>
                <a:ext cx="4885486" cy="369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50" name="直接连接符 449"/>
              <p:cNvCxnSpPr/>
              <p:nvPr/>
            </p:nvCxnSpPr>
            <p:spPr>
              <a:xfrm flipH="1" flipV="1">
                <a:off x="1555640" y="1594668"/>
                <a:ext cx="9017" cy="244606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sp>
            <p:nvSpPr>
              <p:cNvPr id="451" name="TextBox 450"/>
              <p:cNvSpPr txBox="1"/>
              <p:nvPr/>
            </p:nvSpPr>
            <p:spPr>
              <a:xfrm>
                <a:off x="1991480" y="4058460"/>
                <a:ext cx="849383" cy="2673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2010</a:t>
                </a:r>
                <a:endPara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2" name="Rectangle 111"/>
              <p:cNvSpPr>
                <a:spLocks noChangeArrowheads="1"/>
              </p:cNvSpPr>
              <p:nvPr/>
            </p:nvSpPr>
            <p:spPr bwMode="auto">
              <a:xfrm>
                <a:off x="5343378" y="1616340"/>
                <a:ext cx="23641" cy="1971"/>
              </a:xfrm>
              <a:prstGeom prst="rect">
                <a:avLst/>
              </a:pr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3" name="Rectangle 112"/>
              <p:cNvSpPr>
                <a:spLocks noChangeArrowheads="1"/>
              </p:cNvSpPr>
              <p:nvPr/>
            </p:nvSpPr>
            <p:spPr bwMode="auto">
              <a:xfrm>
                <a:off x="5343378" y="1616340"/>
                <a:ext cx="23641" cy="19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4" name="Rectangle 114"/>
              <p:cNvSpPr>
                <a:spLocks noChangeArrowheads="1"/>
              </p:cNvSpPr>
              <p:nvPr/>
            </p:nvSpPr>
            <p:spPr bwMode="auto">
              <a:xfrm>
                <a:off x="3349683" y="1661651"/>
                <a:ext cx="7880" cy="216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5" name="Rectangle 119"/>
              <p:cNvSpPr>
                <a:spLocks noChangeArrowheads="1"/>
              </p:cNvSpPr>
              <p:nvPr/>
            </p:nvSpPr>
            <p:spPr bwMode="auto">
              <a:xfrm>
                <a:off x="4714930" y="1669532"/>
                <a:ext cx="1969" cy="13791"/>
              </a:xfrm>
              <a:prstGeom prst="rect">
                <a:avLst/>
              </a:pr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6" name="Rectangle 120"/>
              <p:cNvSpPr>
                <a:spLocks noChangeArrowheads="1"/>
              </p:cNvSpPr>
              <p:nvPr/>
            </p:nvSpPr>
            <p:spPr bwMode="auto">
              <a:xfrm>
                <a:off x="4714930" y="1669532"/>
                <a:ext cx="1969" cy="13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7" name="Rectangle 122"/>
              <p:cNvSpPr>
                <a:spLocks noChangeArrowheads="1"/>
              </p:cNvSpPr>
              <p:nvPr/>
            </p:nvSpPr>
            <p:spPr bwMode="auto">
              <a:xfrm>
                <a:off x="5047870" y="1661651"/>
                <a:ext cx="1969" cy="216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8" name="Rectangle 124"/>
              <p:cNvSpPr>
                <a:spLocks noChangeArrowheads="1"/>
              </p:cNvSpPr>
              <p:nvPr/>
            </p:nvSpPr>
            <p:spPr bwMode="auto">
              <a:xfrm>
                <a:off x="3690502" y="1669532"/>
                <a:ext cx="7880" cy="13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9" name="Rectangle 126"/>
              <p:cNvSpPr>
                <a:spLocks noChangeArrowheads="1"/>
              </p:cNvSpPr>
              <p:nvPr/>
            </p:nvSpPr>
            <p:spPr bwMode="auto">
              <a:xfrm>
                <a:off x="3176318" y="1661651"/>
                <a:ext cx="7880" cy="216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0" name="Rectangle 127"/>
              <p:cNvSpPr>
                <a:spLocks noChangeArrowheads="1"/>
              </p:cNvSpPr>
              <p:nvPr/>
            </p:nvSpPr>
            <p:spPr bwMode="auto">
              <a:xfrm>
                <a:off x="3857957" y="1661651"/>
                <a:ext cx="1969" cy="21671"/>
              </a:xfrm>
              <a:prstGeom prst="rect">
                <a:avLst/>
              </a:pr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1" name="Rectangle 128"/>
              <p:cNvSpPr>
                <a:spLocks noChangeArrowheads="1"/>
              </p:cNvSpPr>
              <p:nvPr/>
            </p:nvSpPr>
            <p:spPr bwMode="auto">
              <a:xfrm>
                <a:off x="3857957" y="1661651"/>
                <a:ext cx="1969" cy="216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2" name="Rectangle 131"/>
              <p:cNvSpPr>
                <a:spLocks noChangeArrowheads="1"/>
              </p:cNvSpPr>
              <p:nvPr/>
            </p:nvSpPr>
            <p:spPr bwMode="auto">
              <a:xfrm>
                <a:off x="5207444" y="1669532"/>
                <a:ext cx="7880" cy="13791"/>
              </a:xfrm>
              <a:prstGeom prst="rect">
                <a:avLst/>
              </a:pr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3" name="Rectangle 132"/>
              <p:cNvSpPr>
                <a:spLocks noChangeArrowheads="1"/>
              </p:cNvSpPr>
              <p:nvPr/>
            </p:nvSpPr>
            <p:spPr bwMode="auto">
              <a:xfrm>
                <a:off x="5207444" y="1669532"/>
                <a:ext cx="7880" cy="13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4" name="Rectangle 136"/>
              <p:cNvSpPr>
                <a:spLocks noChangeArrowheads="1"/>
              </p:cNvSpPr>
              <p:nvPr/>
            </p:nvSpPr>
            <p:spPr bwMode="auto">
              <a:xfrm>
                <a:off x="4872534" y="1661651"/>
                <a:ext cx="1969" cy="216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5" name="Rectangle 161"/>
              <p:cNvSpPr>
                <a:spLocks noChangeArrowheads="1"/>
              </p:cNvSpPr>
              <p:nvPr/>
            </p:nvSpPr>
            <p:spPr bwMode="auto">
              <a:xfrm>
                <a:off x="3584119" y="2303889"/>
                <a:ext cx="15760" cy="7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6" name="Freeform 162"/>
              <p:cNvSpPr>
                <a:spLocks/>
              </p:cNvSpPr>
              <p:nvPr/>
            </p:nvSpPr>
            <p:spPr bwMode="auto">
              <a:xfrm>
                <a:off x="2000196" y="2449673"/>
                <a:ext cx="0" cy="13791"/>
              </a:xfrm>
              <a:custGeom>
                <a:avLst/>
                <a:gdLst>
                  <a:gd name="T0" fmla="*/ 0 h 7"/>
                  <a:gd name="T1" fmla="*/ 0 h 7"/>
                  <a:gd name="T2" fmla="*/ 3 h 7"/>
                  <a:gd name="T3" fmla="*/ 3 h 7"/>
                  <a:gd name="T4" fmla="*/ 7 h 7"/>
                  <a:gd name="T5" fmla="*/ 7 h 7"/>
                  <a:gd name="T6" fmla="*/ 0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7" name="Freeform 163"/>
              <p:cNvSpPr>
                <a:spLocks/>
              </p:cNvSpPr>
              <p:nvPr/>
            </p:nvSpPr>
            <p:spPr bwMode="auto">
              <a:xfrm>
                <a:off x="2000196" y="2449673"/>
                <a:ext cx="0" cy="13791"/>
              </a:xfrm>
              <a:custGeom>
                <a:avLst/>
                <a:gdLst>
                  <a:gd name="T0" fmla="*/ 0 h 7"/>
                  <a:gd name="T1" fmla="*/ 0 h 7"/>
                  <a:gd name="T2" fmla="*/ 3 h 7"/>
                  <a:gd name="T3" fmla="*/ 3 h 7"/>
                  <a:gd name="T4" fmla="*/ 7 h 7"/>
                  <a:gd name="T5" fmla="*/ 7 h 7"/>
                  <a:gd name="T6" fmla="*/ 0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8" name="Freeform 165"/>
              <p:cNvSpPr>
                <a:spLocks/>
              </p:cNvSpPr>
              <p:nvPr/>
            </p:nvSpPr>
            <p:spPr bwMode="auto">
              <a:xfrm>
                <a:off x="2668045" y="2449673"/>
                <a:ext cx="7880" cy="13791"/>
              </a:xfrm>
              <a:custGeom>
                <a:avLst/>
                <a:gdLst>
                  <a:gd name="T0" fmla="*/ 4 w 4"/>
                  <a:gd name="T1" fmla="*/ 0 h 7"/>
                  <a:gd name="T2" fmla="*/ 0 w 4"/>
                  <a:gd name="T3" fmla="*/ 0 h 7"/>
                  <a:gd name="T4" fmla="*/ 0 w 4"/>
                  <a:gd name="T5" fmla="*/ 3 h 7"/>
                  <a:gd name="T6" fmla="*/ 0 w 4"/>
                  <a:gd name="T7" fmla="*/ 3 h 7"/>
                  <a:gd name="T8" fmla="*/ 0 w 4"/>
                  <a:gd name="T9" fmla="*/ 7 h 7"/>
                  <a:gd name="T10" fmla="*/ 4 w 4"/>
                  <a:gd name="T11" fmla="*/ 7 h 7"/>
                  <a:gd name="T12" fmla="*/ 4 w 4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4" y="7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9" name="Rectangle 167"/>
              <p:cNvSpPr>
                <a:spLocks noChangeArrowheads="1"/>
              </p:cNvSpPr>
              <p:nvPr/>
            </p:nvSpPr>
            <p:spPr bwMode="auto">
              <a:xfrm>
                <a:off x="3349683" y="2449673"/>
                <a:ext cx="7880" cy="13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0" name="Rectangle 169"/>
              <p:cNvSpPr>
                <a:spLocks noChangeArrowheads="1"/>
              </p:cNvSpPr>
              <p:nvPr/>
            </p:nvSpPr>
            <p:spPr bwMode="auto">
              <a:xfrm>
                <a:off x="3008863" y="2455583"/>
                <a:ext cx="1969" cy="7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1" name="Rectangle 171"/>
              <p:cNvSpPr>
                <a:spLocks noChangeArrowheads="1"/>
              </p:cNvSpPr>
              <p:nvPr/>
            </p:nvSpPr>
            <p:spPr bwMode="auto">
              <a:xfrm>
                <a:off x="2341016" y="2455583"/>
                <a:ext cx="1969" cy="7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2" name="Rectangle 173"/>
              <p:cNvSpPr>
                <a:spLocks noChangeArrowheads="1"/>
              </p:cNvSpPr>
              <p:nvPr/>
            </p:nvSpPr>
            <p:spPr bwMode="auto">
              <a:xfrm>
                <a:off x="1651497" y="2449673"/>
                <a:ext cx="7880" cy="13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3" name="Rectangle 175"/>
              <p:cNvSpPr>
                <a:spLocks noChangeArrowheads="1"/>
              </p:cNvSpPr>
              <p:nvPr/>
            </p:nvSpPr>
            <p:spPr bwMode="auto">
              <a:xfrm>
                <a:off x="1826831" y="2449673"/>
                <a:ext cx="1969" cy="13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4" name="Rectangle 177"/>
              <p:cNvSpPr>
                <a:spLocks noChangeArrowheads="1"/>
              </p:cNvSpPr>
              <p:nvPr/>
            </p:nvSpPr>
            <p:spPr bwMode="auto">
              <a:xfrm>
                <a:off x="2500589" y="2449673"/>
                <a:ext cx="7880" cy="13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5" name="Rectangle 179"/>
              <p:cNvSpPr>
                <a:spLocks noChangeArrowheads="1"/>
              </p:cNvSpPr>
              <p:nvPr/>
            </p:nvSpPr>
            <p:spPr bwMode="auto">
              <a:xfrm>
                <a:off x="3176318" y="2449673"/>
                <a:ext cx="7880" cy="13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6" name="Freeform 181"/>
              <p:cNvSpPr>
                <a:spLocks/>
              </p:cNvSpPr>
              <p:nvPr/>
            </p:nvSpPr>
            <p:spPr bwMode="auto">
              <a:xfrm>
                <a:off x="3517137" y="2449673"/>
                <a:ext cx="7880" cy="13791"/>
              </a:xfrm>
              <a:custGeom>
                <a:avLst/>
                <a:gdLst>
                  <a:gd name="T0" fmla="*/ 4 w 4"/>
                  <a:gd name="T1" fmla="*/ 0 h 7"/>
                  <a:gd name="T2" fmla="*/ 0 w 4"/>
                  <a:gd name="T3" fmla="*/ 0 h 7"/>
                  <a:gd name="T4" fmla="*/ 0 w 4"/>
                  <a:gd name="T5" fmla="*/ 3 h 7"/>
                  <a:gd name="T6" fmla="*/ 0 w 4"/>
                  <a:gd name="T7" fmla="*/ 3 h 7"/>
                  <a:gd name="T8" fmla="*/ 0 w 4"/>
                  <a:gd name="T9" fmla="*/ 7 h 7"/>
                  <a:gd name="T10" fmla="*/ 4 w 4"/>
                  <a:gd name="T11" fmla="*/ 7 h 7"/>
                  <a:gd name="T12" fmla="*/ 4 w 4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4" y="7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7" name="Rectangle 182"/>
              <p:cNvSpPr>
                <a:spLocks noChangeArrowheads="1"/>
              </p:cNvSpPr>
              <p:nvPr/>
            </p:nvSpPr>
            <p:spPr bwMode="auto">
              <a:xfrm>
                <a:off x="2841409" y="2455583"/>
                <a:ext cx="1969" cy="7880"/>
              </a:xfrm>
              <a:prstGeom prst="rect">
                <a:avLst/>
              </a:pr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8" name="Rectangle 183"/>
              <p:cNvSpPr>
                <a:spLocks noChangeArrowheads="1"/>
              </p:cNvSpPr>
              <p:nvPr/>
            </p:nvSpPr>
            <p:spPr bwMode="auto">
              <a:xfrm>
                <a:off x="2841409" y="2455583"/>
                <a:ext cx="1969" cy="7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9" name="Rectangle 184"/>
              <p:cNvSpPr>
                <a:spLocks noChangeArrowheads="1"/>
              </p:cNvSpPr>
              <p:nvPr/>
            </p:nvSpPr>
            <p:spPr bwMode="auto">
              <a:xfrm>
                <a:off x="2167651" y="2455583"/>
                <a:ext cx="7880" cy="7880"/>
              </a:xfrm>
              <a:prstGeom prst="rect">
                <a:avLst/>
              </a:pr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0" name="Rectangle 185"/>
              <p:cNvSpPr>
                <a:spLocks noChangeArrowheads="1"/>
              </p:cNvSpPr>
              <p:nvPr/>
            </p:nvSpPr>
            <p:spPr bwMode="auto">
              <a:xfrm>
                <a:off x="2167651" y="2455583"/>
                <a:ext cx="7880" cy="7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1" name="Freeform 187"/>
              <p:cNvSpPr>
                <a:spLocks/>
              </p:cNvSpPr>
              <p:nvPr/>
            </p:nvSpPr>
            <p:spPr bwMode="auto">
              <a:xfrm>
                <a:off x="1486012" y="2449673"/>
                <a:ext cx="7880" cy="13791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0 h 7"/>
                  <a:gd name="T4" fmla="*/ 0 w 4"/>
                  <a:gd name="T5" fmla="*/ 7 h 7"/>
                  <a:gd name="T6" fmla="*/ 4 w 4"/>
                  <a:gd name="T7" fmla="*/ 7 h 7"/>
                  <a:gd name="T8" fmla="*/ 4 w 4"/>
                  <a:gd name="T9" fmla="*/ 3 h 7"/>
                  <a:gd name="T10" fmla="*/ 0 w 4"/>
                  <a:gd name="T11" fmla="*/ 3 h 7"/>
                  <a:gd name="T12" fmla="*/ 0 w 4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4" y="7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2" name="Rectangle 197"/>
              <p:cNvSpPr>
                <a:spLocks noChangeArrowheads="1"/>
              </p:cNvSpPr>
              <p:nvPr/>
            </p:nvSpPr>
            <p:spPr bwMode="auto">
              <a:xfrm>
                <a:off x="4031322" y="2790492"/>
                <a:ext cx="1969" cy="216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3" name="Rectangle 199"/>
              <p:cNvSpPr>
                <a:spLocks noChangeArrowheads="1"/>
              </p:cNvSpPr>
              <p:nvPr/>
            </p:nvSpPr>
            <p:spPr bwMode="auto">
              <a:xfrm>
                <a:off x="4366231" y="2796403"/>
                <a:ext cx="7880" cy="1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4" name="Freeform 201"/>
              <p:cNvSpPr>
                <a:spLocks/>
              </p:cNvSpPr>
              <p:nvPr/>
            </p:nvSpPr>
            <p:spPr bwMode="auto">
              <a:xfrm>
                <a:off x="5380808" y="2790492"/>
                <a:ext cx="7880" cy="21671"/>
              </a:xfrm>
              <a:custGeom>
                <a:avLst/>
                <a:gdLst>
                  <a:gd name="T0" fmla="*/ 4 w 4"/>
                  <a:gd name="T1" fmla="*/ 0 h 11"/>
                  <a:gd name="T2" fmla="*/ 0 w 4"/>
                  <a:gd name="T3" fmla="*/ 0 h 11"/>
                  <a:gd name="T4" fmla="*/ 0 w 4"/>
                  <a:gd name="T5" fmla="*/ 11 h 11"/>
                  <a:gd name="T6" fmla="*/ 4 w 4"/>
                  <a:gd name="T7" fmla="*/ 11 h 11"/>
                  <a:gd name="T8" fmla="*/ 4 w 4"/>
                  <a:gd name="T9" fmla="*/ 3 h 11"/>
                  <a:gd name="T10" fmla="*/ 4 w 4"/>
                  <a:gd name="T11" fmla="*/ 3 h 11"/>
                  <a:gd name="T12" fmla="*/ 4 w 4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4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4" y="11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5" name="Rectangle 202"/>
              <p:cNvSpPr>
                <a:spLocks noChangeArrowheads="1"/>
              </p:cNvSpPr>
              <p:nvPr/>
            </p:nvSpPr>
            <p:spPr bwMode="auto">
              <a:xfrm>
                <a:off x="4714930" y="2790492"/>
                <a:ext cx="1969" cy="21671"/>
              </a:xfrm>
              <a:prstGeom prst="rect">
                <a:avLst/>
              </a:pr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6" name="Rectangle 203"/>
              <p:cNvSpPr>
                <a:spLocks noChangeArrowheads="1"/>
              </p:cNvSpPr>
              <p:nvPr/>
            </p:nvSpPr>
            <p:spPr bwMode="auto">
              <a:xfrm>
                <a:off x="4714930" y="2790492"/>
                <a:ext cx="1969" cy="216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7" name="Rectangle 205"/>
              <p:cNvSpPr>
                <a:spLocks noChangeArrowheads="1"/>
              </p:cNvSpPr>
              <p:nvPr/>
            </p:nvSpPr>
            <p:spPr bwMode="auto">
              <a:xfrm>
                <a:off x="5047870" y="2796403"/>
                <a:ext cx="1969" cy="1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8" name="Rectangle 209"/>
              <p:cNvSpPr>
                <a:spLocks noChangeArrowheads="1"/>
              </p:cNvSpPr>
              <p:nvPr/>
            </p:nvSpPr>
            <p:spPr bwMode="auto">
              <a:xfrm>
                <a:off x="3857957" y="2790492"/>
                <a:ext cx="1969" cy="21671"/>
              </a:xfrm>
              <a:prstGeom prst="rect">
                <a:avLst/>
              </a:pr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9" name="Rectangle 210"/>
              <p:cNvSpPr>
                <a:spLocks noChangeArrowheads="1"/>
              </p:cNvSpPr>
              <p:nvPr/>
            </p:nvSpPr>
            <p:spPr bwMode="auto">
              <a:xfrm>
                <a:off x="3857957" y="2790492"/>
                <a:ext cx="1969" cy="216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0" name="Rectangle 212"/>
              <p:cNvSpPr>
                <a:spLocks noChangeArrowheads="1"/>
              </p:cNvSpPr>
              <p:nvPr/>
            </p:nvSpPr>
            <p:spPr bwMode="auto">
              <a:xfrm>
                <a:off x="4190896" y="2796401"/>
                <a:ext cx="7880" cy="1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1" name="Rectangle 214"/>
              <p:cNvSpPr>
                <a:spLocks noChangeArrowheads="1"/>
              </p:cNvSpPr>
              <p:nvPr/>
            </p:nvSpPr>
            <p:spPr bwMode="auto">
              <a:xfrm>
                <a:off x="5207444" y="2796401"/>
                <a:ext cx="7880" cy="1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2" name="Freeform 215"/>
              <p:cNvSpPr>
                <a:spLocks/>
              </p:cNvSpPr>
              <p:nvPr/>
            </p:nvSpPr>
            <p:spPr bwMode="auto">
              <a:xfrm>
                <a:off x="4539596" y="2790492"/>
                <a:ext cx="0" cy="21671"/>
              </a:xfrm>
              <a:custGeom>
                <a:avLst/>
                <a:gdLst>
                  <a:gd name="T0" fmla="*/ 0 h 11"/>
                  <a:gd name="T1" fmla="*/ 0 h 11"/>
                  <a:gd name="T2" fmla="*/ 11 h 11"/>
                  <a:gd name="T3" fmla="*/ 11 h 11"/>
                  <a:gd name="T4" fmla="*/ 3 h 11"/>
                  <a:gd name="T5" fmla="*/ 3 h 11"/>
                  <a:gd name="T6" fmla="*/ 0 h 1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1">
                    <a:moveTo>
                      <a:pt x="0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3" name="Freeform 216"/>
              <p:cNvSpPr>
                <a:spLocks/>
              </p:cNvSpPr>
              <p:nvPr/>
            </p:nvSpPr>
            <p:spPr bwMode="auto">
              <a:xfrm>
                <a:off x="4539596" y="2790492"/>
                <a:ext cx="0" cy="21671"/>
              </a:xfrm>
              <a:custGeom>
                <a:avLst/>
                <a:gdLst>
                  <a:gd name="T0" fmla="*/ 0 h 11"/>
                  <a:gd name="T1" fmla="*/ 0 h 11"/>
                  <a:gd name="T2" fmla="*/ 11 h 11"/>
                  <a:gd name="T3" fmla="*/ 11 h 11"/>
                  <a:gd name="T4" fmla="*/ 3 h 11"/>
                  <a:gd name="T5" fmla="*/ 3 h 11"/>
                  <a:gd name="T6" fmla="*/ 0 h 1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1">
                    <a:moveTo>
                      <a:pt x="0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4" name="Freeform 217"/>
              <p:cNvSpPr>
                <a:spLocks/>
              </p:cNvSpPr>
              <p:nvPr/>
            </p:nvSpPr>
            <p:spPr bwMode="auto">
              <a:xfrm>
                <a:off x="4872534" y="2790492"/>
                <a:ext cx="0" cy="21671"/>
              </a:xfrm>
              <a:custGeom>
                <a:avLst/>
                <a:gdLst>
                  <a:gd name="T0" fmla="*/ 0 h 11"/>
                  <a:gd name="T1" fmla="*/ 0 h 11"/>
                  <a:gd name="T2" fmla="*/ 3 h 11"/>
                  <a:gd name="T3" fmla="*/ 3 h 11"/>
                  <a:gd name="T4" fmla="*/ 11 h 11"/>
                  <a:gd name="T5" fmla="*/ 11 h 11"/>
                  <a:gd name="T6" fmla="*/ 0 h 1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1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5" name="Freeform 218"/>
              <p:cNvSpPr>
                <a:spLocks/>
              </p:cNvSpPr>
              <p:nvPr/>
            </p:nvSpPr>
            <p:spPr bwMode="auto">
              <a:xfrm>
                <a:off x="4872534" y="2790492"/>
                <a:ext cx="0" cy="21671"/>
              </a:xfrm>
              <a:custGeom>
                <a:avLst/>
                <a:gdLst>
                  <a:gd name="T0" fmla="*/ 0 h 11"/>
                  <a:gd name="T1" fmla="*/ 0 h 11"/>
                  <a:gd name="T2" fmla="*/ 3 h 11"/>
                  <a:gd name="T3" fmla="*/ 3 h 11"/>
                  <a:gd name="T4" fmla="*/ 11 h 11"/>
                  <a:gd name="T5" fmla="*/ 11 h 11"/>
                  <a:gd name="T6" fmla="*/ 0 h 1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1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6" name="Rectangle 221"/>
              <p:cNvSpPr>
                <a:spLocks noChangeArrowheads="1"/>
              </p:cNvSpPr>
              <p:nvPr/>
            </p:nvSpPr>
            <p:spPr bwMode="auto">
              <a:xfrm>
                <a:off x="5548264" y="2790492"/>
                <a:ext cx="1969" cy="21671"/>
              </a:xfrm>
              <a:prstGeom prst="rect">
                <a:avLst/>
              </a:pr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7" name="Rectangle 222"/>
              <p:cNvSpPr>
                <a:spLocks noChangeArrowheads="1"/>
              </p:cNvSpPr>
              <p:nvPr/>
            </p:nvSpPr>
            <p:spPr bwMode="auto">
              <a:xfrm>
                <a:off x="5548264" y="2790492"/>
                <a:ext cx="1969" cy="216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8" name="Freeform 226"/>
              <p:cNvSpPr>
                <a:spLocks noEditPoints="1"/>
              </p:cNvSpPr>
              <p:nvPr/>
            </p:nvSpPr>
            <p:spPr bwMode="auto">
              <a:xfrm>
                <a:off x="3698382" y="2561966"/>
                <a:ext cx="2214341" cy="234437"/>
              </a:xfrm>
              <a:custGeom>
                <a:avLst/>
                <a:gdLst>
                  <a:gd name="T0" fmla="*/ 1116 w 1124"/>
                  <a:gd name="T1" fmla="*/ 108 h 119"/>
                  <a:gd name="T2" fmla="*/ 1124 w 1124"/>
                  <a:gd name="T3" fmla="*/ 62 h 119"/>
                  <a:gd name="T4" fmla="*/ 1116 w 1124"/>
                  <a:gd name="T5" fmla="*/ 8 h 119"/>
                  <a:gd name="T6" fmla="*/ 1124 w 1124"/>
                  <a:gd name="T7" fmla="*/ 0 h 119"/>
                  <a:gd name="T8" fmla="*/ 1085 w 1124"/>
                  <a:gd name="T9" fmla="*/ 0 h 119"/>
                  <a:gd name="T10" fmla="*/ 1024 w 1124"/>
                  <a:gd name="T11" fmla="*/ 8 h 119"/>
                  <a:gd name="T12" fmla="*/ 1008 w 1124"/>
                  <a:gd name="T13" fmla="*/ 0 h 119"/>
                  <a:gd name="T14" fmla="*/ 962 w 1124"/>
                  <a:gd name="T15" fmla="*/ 8 h 119"/>
                  <a:gd name="T16" fmla="*/ 916 w 1124"/>
                  <a:gd name="T17" fmla="*/ 8 h 119"/>
                  <a:gd name="T18" fmla="*/ 870 w 1124"/>
                  <a:gd name="T19" fmla="*/ 0 h 119"/>
                  <a:gd name="T20" fmla="*/ 808 w 1124"/>
                  <a:gd name="T21" fmla="*/ 8 h 119"/>
                  <a:gd name="T22" fmla="*/ 793 w 1124"/>
                  <a:gd name="T23" fmla="*/ 0 h 119"/>
                  <a:gd name="T24" fmla="*/ 747 w 1124"/>
                  <a:gd name="T25" fmla="*/ 8 h 119"/>
                  <a:gd name="T26" fmla="*/ 700 w 1124"/>
                  <a:gd name="T27" fmla="*/ 8 h 119"/>
                  <a:gd name="T28" fmla="*/ 654 w 1124"/>
                  <a:gd name="T29" fmla="*/ 0 h 119"/>
                  <a:gd name="T30" fmla="*/ 593 w 1124"/>
                  <a:gd name="T31" fmla="*/ 8 h 119"/>
                  <a:gd name="T32" fmla="*/ 577 w 1124"/>
                  <a:gd name="T33" fmla="*/ 0 h 119"/>
                  <a:gd name="T34" fmla="*/ 531 w 1124"/>
                  <a:gd name="T35" fmla="*/ 8 h 119"/>
                  <a:gd name="T36" fmla="*/ 485 w 1124"/>
                  <a:gd name="T37" fmla="*/ 8 h 119"/>
                  <a:gd name="T38" fmla="*/ 439 w 1124"/>
                  <a:gd name="T39" fmla="*/ 0 h 119"/>
                  <a:gd name="T40" fmla="*/ 377 w 1124"/>
                  <a:gd name="T41" fmla="*/ 8 h 119"/>
                  <a:gd name="T42" fmla="*/ 362 w 1124"/>
                  <a:gd name="T43" fmla="*/ 0 h 119"/>
                  <a:gd name="T44" fmla="*/ 316 w 1124"/>
                  <a:gd name="T45" fmla="*/ 8 h 119"/>
                  <a:gd name="T46" fmla="*/ 269 w 1124"/>
                  <a:gd name="T47" fmla="*/ 8 h 119"/>
                  <a:gd name="T48" fmla="*/ 223 w 1124"/>
                  <a:gd name="T49" fmla="*/ 0 h 119"/>
                  <a:gd name="T50" fmla="*/ 162 w 1124"/>
                  <a:gd name="T51" fmla="*/ 8 h 119"/>
                  <a:gd name="T52" fmla="*/ 146 w 1124"/>
                  <a:gd name="T53" fmla="*/ 0 h 119"/>
                  <a:gd name="T54" fmla="*/ 100 w 1124"/>
                  <a:gd name="T55" fmla="*/ 8 h 119"/>
                  <a:gd name="T56" fmla="*/ 54 w 1124"/>
                  <a:gd name="T57" fmla="*/ 8 h 119"/>
                  <a:gd name="T58" fmla="*/ 8 w 1124"/>
                  <a:gd name="T59" fmla="*/ 0 h 119"/>
                  <a:gd name="T60" fmla="*/ 8 w 1124"/>
                  <a:gd name="T61" fmla="*/ 62 h 119"/>
                  <a:gd name="T62" fmla="*/ 0 w 1124"/>
                  <a:gd name="T63" fmla="*/ 77 h 119"/>
                  <a:gd name="T64" fmla="*/ 0 w 1124"/>
                  <a:gd name="T65" fmla="*/ 116 h 119"/>
                  <a:gd name="T66" fmla="*/ 42 w 1124"/>
                  <a:gd name="T67" fmla="*/ 119 h 119"/>
                  <a:gd name="T68" fmla="*/ 104 w 1124"/>
                  <a:gd name="T69" fmla="*/ 112 h 119"/>
                  <a:gd name="T70" fmla="*/ 119 w 1124"/>
                  <a:gd name="T71" fmla="*/ 119 h 119"/>
                  <a:gd name="T72" fmla="*/ 166 w 1124"/>
                  <a:gd name="T73" fmla="*/ 112 h 119"/>
                  <a:gd name="T74" fmla="*/ 212 w 1124"/>
                  <a:gd name="T75" fmla="*/ 112 h 119"/>
                  <a:gd name="T76" fmla="*/ 258 w 1124"/>
                  <a:gd name="T77" fmla="*/ 119 h 119"/>
                  <a:gd name="T78" fmla="*/ 319 w 1124"/>
                  <a:gd name="T79" fmla="*/ 112 h 119"/>
                  <a:gd name="T80" fmla="*/ 335 w 1124"/>
                  <a:gd name="T81" fmla="*/ 119 h 119"/>
                  <a:gd name="T82" fmla="*/ 381 w 1124"/>
                  <a:gd name="T83" fmla="*/ 112 h 119"/>
                  <a:gd name="T84" fmla="*/ 427 w 1124"/>
                  <a:gd name="T85" fmla="*/ 112 h 119"/>
                  <a:gd name="T86" fmla="*/ 473 w 1124"/>
                  <a:gd name="T87" fmla="*/ 119 h 119"/>
                  <a:gd name="T88" fmla="*/ 535 w 1124"/>
                  <a:gd name="T89" fmla="*/ 112 h 119"/>
                  <a:gd name="T90" fmla="*/ 550 w 1124"/>
                  <a:gd name="T91" fmla="*/ 119 h 119"/>
                  <a:gd name="T92" fmla="*/ 596 w 1124"/>
                  <a:gd name="T93" fmla="*/ 112 h 119"/>
                  <a:gd name="T94" fmla="*/ 643 w 1124"/>
                  <a:gd name="T95" fmla="*/ 112 h 119"/>
                  <a:gd name="T96" fmla="*/ 689 w 1124"/>
                  <a:gd name="T97" fmla="*/ 119 h 119"/>
                  <a:gd name="T98" fmla="*/ 750 w 1124"/>
                  <a:gd name="T99" fmla="*/ 112 h 119"/>
                  <a:gd name="T100" fmla="*/ 766 w 1124"/>
                  <a:gd name="T101" fmla="*/ 119 h 119"/>
                  <a:gd name="T102" fmla="*/ 812 w 1124"/>
                  <a:gd name="T103" fmla="*/ 112 h 119"/>
                  <a:gd name="T104" fmla="*/ 858 w 1124"/>
                  <a:gd name="T105" fmla="*/ 112 h 119"/>
                  <a:gd name="T106" fmla="*/ 904 w 1124"/>
                  <a:gd name="T107" fmla="*/ 119 h 119"/>
                  <a:gd name="T108" fmla="*/ 966 w 1124"/>
                  <a:gd name="T109" fmla="*/ 112 h 119"/>
                  <a:gd name="T110" fmla="*/ 981 w 1124"/>
                  <a:gd name="T111" fmla="*/ 119 h 119"/>
                  <a:gd name="T112" fmla="*/ 1027 w 1124"/>
                  <a:gd name="T113" fmla="*/ 112 h 119"/>
                  <a:gd name="T114" fmla="*/ 1074 w 1124"/>
                  <a:gd name="T115" fmla="*/ 11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24" h="119">
                    <a:moveTo>
                      <a:pt x="1120" y="112"/>
                    </a:moveTo>
                    <a:lnTo>
                      <a:pt x="1104" y="112"/>
                    </a:lnTo>
                    <a:lnTo>
                      <a:pt x="1104" y="119"/>
                    </a:lnTo>
                    <a:lnTo>
                      <a:pt x="1120" y="119"/>
                    </a:lnTo>
                    <a:lnTo>
                      <a:pt x="1120" y="112"/>
                    </a:lnTo>
                    <a:moveTo>
                      <a:pt x="1116" y="92"/>
                    </a:moveTo>
                    <a:lnTo>
                      <a:pt x="1116" y="108"/>
                    </a:lnTo>
                    <a:lnTo>
                      <a:pt x="1124" y="108"/>
                    </a:lnTo>
                    <a:lnTo>
                      <a:pt x="1124" y="92"/>
                    </a:lnTo>
                    <a:lnTo>
                      <a:pt x="1116" y="92"/>
                    </a:lnTo>
                    <a:moveTo>
                      <a:pt x="1116" y="62"/>
                    </a:moveTo>
                    <a:lnTo>
                      <a:pt x="1116" y="77"/>
                    </a:lnTo>
                    <a:lnTo>
                      <a:pt x="1124" y="77"/>
                    </a:lnTo>
                    <a:lnTo>
                      <a:pt x="1124" y="62"/>
                    </a:lnTo>
                    <a:lnTo>
                      <a:pt x="1116" y="62"/>
                    </a:lnTo>
                    <a:moveTo>
                      <a:pt x="1116" y="31"/>
                    </a:moveTo>
                    <a:lnTo>
                      <a:pt x="1116" y="46"/>
                    </a:lnTo>
                    <a:lnTo>
                      <a:pt x="1124" y="46"/>
                    </a:lnTo>
                    <a:lnTo>
                      <a:pt x="1124" y="31"/>
                    </a:lnTo>
                    <a:lnTo>
                      <a:pt x="1116" y="31"/>
                    </a:lnTo>
                    <a:moveTo>
                      <a:pt x="1116" y="8"/>
                    </a:moveTo>
                    <a:lnTo>
                      <a:pt x="1120" y="8"/>
                    </a:lnTo>
                    <a:lnTo>
                      <a:pt x="1120" y="4"/>
                    </a:lnTo>
                    <a:lnTo>
                      <a:pt x="1116" y="4"/>
                    </a:lnTo>
                    <a:lnTo>
                      <a:pt x="1116" y="16"/>
                    </a:lnTo>
                    <a:lnTo>
                      <a:pt x="1124" y="16"/>
                    </a:lnTo>
                    <a:lnTo>
                      <a:pt x="1124" y="4"/>
                    </a:lnTo>
                    <a:lnTo>
                      <a:pt x="1124" y="0"/>
                    </a:lnTo>
                    <a:lnTo>
                      <a:pt x="1116" y="0"/>
                    </a:lnTo>
                    <a:lnTo>
                      <a:pt x="1116" y="8"/>
                    </a:lnTo>
                    <a:lnTo>
                      <a:pt x="1116" y="8"/>
                    </a:lnTo>
                    <a:moveTo>
                      <a:pt x="1085" y="8"/>
                    </a:moveTo>
                    <a:lnTo>
                      <a:pt x="1100" y="8"/>
                    </a:lnTo>
                    <a:lnTo>
                      <a:pt x="1100" y="0"/>
                    </a:lnTo>
                    <a:lnTo>
                      <a:pt x="1085" y="0"/>
                    </a:lnTo>
                    <a:lnTo>
                      <a:pt x="1085" y="8"/>
                    </a:lnTo>
                    <a:moveTo>
                      <a:pt x="1054" y="8"/>
                    </a:moveTo>
                    <a:lnTo>
                      <a:pt x="1070" y="8"/>
                    </a:lnTo>
                    <a:lnTo>
                      <a:pt x="1070" y="0"/>
                    </a:lnTo>
                    <a:lnTo>
                      <a:pt x="1054" y="0"/>
                    </a:lnTo>
                    <a:lnTo>
                      <a:pt x="1054" y="8"/>
                    </a:lnTo>
                    <a:moveTo>
                      <a:pt x="1024" y="8"/>
                    </a:moveTo>
                    <a:lnTo>
                      <a:pt x="1039" y="8"/>
                    </a:lnTo>
                    <a:lnTo>
                      <a:pt x="1039" y="0"/>
                    </a:lnTo>
                    <a:lnTo>
                      <a:pt x="1024" y="0"/>
                    </a:lnTo>
                    <a:lnTo>
                      <a:pt x="1024" y="8"/>
                    </a:lnTo>
                    <a:moveTo>
                      <a:pt x="993" y="8"/>
                    </a:moveTo>
                    <a:lnTo>
                      <a:pt x="1008" y="8"/>
                    </a:lnTo>
                    <a:lnTo>
                      <a:pt x="1008" y="0"/>
                    </a:lnTo>
                    <a:lnTo>
                      <a:pt x="993" y="0"/>
                    </a:lnTo>
                    <a:lnTo>
                      <a:pt x="993" y="8"/>
                    </a:lnTo>
                    <a:moveTo>
                      <a:pt x="962" y="8"/>
                    </a:moveTo>
                    <a:lnTo>
                      <a:pt x="977" y="8"/>
                    </a:lnTo>
                    <a:lnTo>
                      <a:pt x="977" y="0"/>
                    </a:lnTo>
                    <a:lnTo>
                      <a:pt x="962" y="0"/>
                    </a:lnTo>
                    <a:lnTo>
                      <a:pt x="962" y="8"/>
                    </a:lnTo>
                    <a:moveTo>
                      <a:pt x="931" y="8"/>
                    </a:moveTo>
                    <a:lnTo>
                      <a:pt x="947" y="8"/>
                    </a:lnTo>
                    <a:lnTo>
                      <a:pt x="947" y="0"/>
                    </a:lnTo>
                    <a:lnTo>
                      <a:pt x="931" y="0"/>
                    </a:lnTo>
                    <a:lnTo>
                      <a:pt x="931" y="8"/>
                    </a:lnTo>
                    <a:moveTo>
                      <a:pt x="900" y="8"/>
                    </a:moveTo>
                    <a:lnTo>
                      <a:pt x="916" y="8"/>
                    </a:lnTo>
                    <a:lnTo>
                      <a:pt x="916" y="0"/>
                    </a:lnTo>
                    <a:lnTo>
                      <a:pt x="900" y="0"/>
                    </a:lnTo>
                    <a:lnTo>
                      <a:pt x="900" y="8"/>
                    </a:lnTo>
                    <a:moveTo>
                      <a:pt x="870" y="8"/>
                    </a:moveTo>
                    <a:lnTo>
                      <a:pt x="885" y="8"/>
                    </a:lnTo>
                    <a:lnTo>
                      <a:pt x="885" y="0"/>
                    </a:lnTo>
                    <a:lnTo>
                      <a:pt x="870" y="0"/>
                    </a:lnTo>
                    <a:lnTo>
                      <a:pt x="870" y="8"/>
                    </a:lnTo>
                    <a:moveTo>
                      <a:pt x="839" y="8"/>
                    </a:moveTo>
                    <a:lnTo>
                      <a:pt x="854" y="8"/>
                    </a:lnTo>
                    <a:lnTo>
                      <a:pt x="854" y="0"/>
                    </a:lnTo>
                    <a:lnTo>
                      <a:pt x="839" y="0"/>
                    </a:lnTo>
                    <a:lnTo>
                      <a:pt x="839" y="8"/>
                    </a:lnTo>
                    <a:moveTo>
                      <a:pt x="808" y="8"/>
                    </a:moveTo>
                    <a:lnTo>
                      <a:pt x="823" y="8"/>
                    </a:lnTo>
                    <a:lnTo>
                      <a:pt x="823" y="0"/>
                    </a:lnTo>
                    <a:lnTo>
                      <a:pt x="808" y="0"/>
                    </a:lnTo>
                    <a:lnTo>
                      <a:pt x="808" y="8"/>
                    </a:lnTo>
                    <a:moveTo>
                      <a:pt x="777" y="8"/>
                    </a:moveTo>
                    <a:lnTo>
                      <a:pt x="793" y="8"/>
                    </a:lnTo>
                    <a:lnTo>
                      <a:pt x="793" y="0"/>
                    </a:lnTo>
                    <a:lnTo>
                      <a:pt x="777" y="0"/>
                    </a:lnTo>
                    <a:lnTo>
                      <a:pt x="777" y="8"/>
                    </a:lnTo>
                    <a:moveTo>
                      <a:pt x="747" y="8"/>
                    </a:moveTo>
                    <a:lnTo>
                      <a:pt x="762" y="8"/>
                    </a:lnTo>
                    <a:lnTo>
                      <a:pt x="762" y="0"/>
                    </a:lnTo>
                    <a:lnTo>
                      <a:pt x="747" y="0"/>
                    </a:lnTo>
                    <a:lnTo>
                      <a:pt x="747" y="8"/>
                    </a:lnTo>
                    <a:moveTo>
                      <a:pt x="716" y="8"/>
                    </a:moveTo>
                    <a:lnTo>
                      <a:pt x="731" y="8"/>
                    </a:lnTo>
                    <a:lnTo>
                      <a:pt x="731" y="0"/>
                    </a:lnTo>
                    <a:lnTo>
                      <a:pt x="716" y="0"/>
                    </a:lnTo>
                    <a:lnTo>
                      <a:pt x="716" y="8"/>
                    </a:lnTo>
                    <a:moveTo>
                      <a:pt x="685" y="8"/>
                    </a:moveTo>
                    <a:lnTo>
                      <a:pt x="700" y="8"/>
                    </a:lnTo>
                    <a:lnTo>
                      <a:pt x="700" y="0"/>
                    </a:lnTo>
                    <a:lnTo>
                      <a:pt x="685" y="0"/>
                    </a:lnTo>
                    <a:lnTo>
                      <a:pt x="685" y="8"/>
                    </a:lnTo>
                    <a:moveTo>
                      <a:pt x="654" y="8"/>
                    </a:moveTo>
                    <a:lnTo>
                      <a:pt x="670" y="8"/>
                    </a:lnTo>
                    <a:lnTo>
                      <a:pt x="670" y="0"/>
                    </a:lnTo>
                    <a:lnTo>
                      <a:pt x="654" y="0"/>
                    </a:lnTo>
                    <a:lnTo>
                      <a:pt x="654" y="8"/>
                    </a:lnTo>
                    <a:moveTo>
                      <a:pt x="623" y="8"/>
                    </a:moveTo>
                    <a:lnTo>
                      <a:pt x="639" y="8"/>
                    </a:lnTo>
                    <a:lnTo>
                      <a:pt x="639" y="0"/>
                    </a:lnTo>
                    <a:lnTo>
                      <a:pt x="623" y="0"/>
                    </a:lnTo>
                    <a:lnTo>
                      <a:pt x="623" y="8"/>
                    </a:lnTo>
                    <a:moveTo>
                      <a:pt x="593" y="8"/>
                    </a:moveTo>
                    <a:lnTo>
                      <a:pt x="608" y="8"/>
                    </a:lnTo>
                    <a:lnTo>
                      <a:pt x="608" y="0"/>
                    </a:lnTo>
                    <a:lnTo>
                      <a:pt x="593" y="0"/>
                    </a:lnTo>
                    <a:lnTo>
                      <a:pt x="593" y="8"/>
                    </a:lnTo>
                    <a:moveTo>
                      <a:pt x="562" y="8"/>
                    </a:moveTo>
                    <a:lnTo>
                      <a:pt x="577" y="8"/>
                    </a:lnTo>
                    <a:lnTo>
                      <a:pt x="577" y="0"/>
                    </a:lnTo>
                    <a:lnTo>
                      <a:pt x="562" y="0"/>
                    </a:lnTo>
                    <a:lnTo>
                      <a:pt x="562" y="8"/>
                    </a:lnTo>
                    <a:moveTo>
                      <a:pt x="531" y="8"/>
                    </a:moveTo>
                    <a:lnTo>
                      <a:pt x="546" y="8"/>
                    </a:lnTo>
                    <a:lnTo>
                      <a:pt x="546" y="0"/>
                    </a:lnTo>
                    <a:lnTo>
                      <a:pt x="531" y="0"/>
                    </a:lnTo>
                    <a:lnTo>
                      <a:pt x="531" y="8"/>
                    </a:lnTo>
                    <a:moveTo>
                      <a:pt x="500" y="8"/>
                    </a:moveTo>
                    <a:lnTo>
                      <a:pt x="516" y="8"/>
                    </a:lnTo>
                    <a:lnTo>
                      <a:pt x="516" y="0"/>
                    </a:lnTo>
                    <a:lnTo>
                      <a:pt x="500" y="0"/>
                    </a:lnTo>
                    <a:lnTo>
                      <a:pt x="500" y="8"/>
                    </a:lnTo>
                    <a:moveTo>
                      <a:pt x="470" y="8"/>
                    </a:moveTo>
                    <a:lnTo>
                      <a:pt x="485" y="8"/>
                    </a:lnTo>
                    <a:lnTo>
                      <a:pt x="485" y="0"/>
                    </a:lnTo>
                    <a:lnTo>
                      <a:pt x="470" y="0"/>
                    </a:lnTo>
                    <a:lnTo>
                      <a:pt x="470" y="8"/>
                    </a:lnTo>
                    <a:moveTo>
                      <a:pt x="439" y="8"/>
                    </a:moveTo>
                    <a:lnTo>
                      <a:pt x="454" y="8"/>
                    </a:lnTo>
                    <a:lnTo>
                      <a:pt x="454" y="0"/>
                    </a:lnTo>
                    <a:lnTo>
                      <a:pt x="439" y="0"/>
                    </a:lnTo>
                    <a:lnTo>
                      <a:pt x="439" y="8"/>
                    </a:lnTo>
                    <a:moveTo>
                      <a:pt x="408" y="8"/>
                    </a:moveTo>
                    <a:lnTo>
                      <a:pt x="423" y="8"/>
                    </a:lnTo>
                    <a:lnTo>
                      <a:pt x="423" y="0"/>
                    </a:lnTo>
                    <a:lnTo>
                      <a:pt x="408" y="0"/>
                    </a:lnTo>
                    <a:lnTo>
                      <a:pt x="408" y="8"/>
                    </a:lnTo>
                    <a:moveTo>
                      <a:pt x="377" y="8"/>
                    </a:moveTo>
                    <a:lnTo>
                      <a:pt x="393" y="8"/>
                    </a:lnTo>
                    <a:lnTo>
                      <a:pt x="393" y="0"/>
                    </a:lnTo>
                    <a:lnTo>
                      <a:pt x="377" y="0"/>
                    </a:lnTo>
                    <a:lnTo>
                      <a:pt x="377" y="8"/>
                    </a:lnTo>
                    <a:moveTo>
                      <a:pt x="346" y="8"/>
                    </a:moveTo>
                    <a:lnTo>
                      <a:pt x="362" y="8"/>
                    </a:lnTo>
                    <a:lnTo>
                      <a:pt x="362" y="0"/>
                    </a:lnTo>
                    <a:lnTo>
                      <a:pt x="346" y="0"/>
                    </a:lnTo>
                    <a:lnTo>
                      <a:pt x="346" y="8"/>
                    </a:lnTo>
                    <a:moveTo>
                      <a:pt x="316" y="8"/>
                    </a:moveTo>
                    <a:lnTo>
                      <a:pt x="331" y="8"/>
                    </a:lnTo>
                    <a:lnTo>
                      <a:pt x="331" y="0"/>
                    </a:lnTo>
                    <a:lnTo>
                      <a:pt x="316" y="0"/>
                    </a:lnTo>
                    <a:lnTo>
                      <a:pt x="316" y="8"/>
                    </a:lnTo>
                    <a:moveTo>
                      <a:pt x="285" y="8"/>
                    </a:moveTo>
                    <a:lnTo>
                      <a:pt x="300" y="8"/>
                    </a:lnTo>
                    <a:lnTo>
                      <a:pt x="300" y="0"/>
                    </a:lnTo>
                    <a:lnTo>
                      <a:pt x="285" y="0"/>
                    </a:lnTo>
                    <a:lnTo>
                      <a:pt x="285" y="8"/>
                    </a:lnTo>
                    <a:moveTo>
                      <a:pt x="254" y="8"/>
                    </a:moveTo>
                    <a:lnTo>
                      <a:pt x="269" y="8"/>
                    </a:lnTo>
                    <a:lnTo>
                      <a:pt x="269" y="0"/>
                    </a:lnTo>
                    <a:lnTo>
                      <a:pt x="254" y="0"/>
                    </a:lnTo>
                    <a:lnTo>
                      <a:pt x="254" y="8"/>
                    </a:lnTo>
                    <a:moveTo>
                      <a:pt x="223" y="8"/>
                    </a:moveTo>
                    <a:lnTo>
                      <a:pt x="239" y="8"/>
                    </a:lnTo>
                    <a:lnTo>
                      <a:pt x="239" y="0"/>
                    </a:lnTo>
                    <a:lnTo>
                      <a:pt x="223" y="0"/>
                    </a:lnTo>
                    <a:lnTo>
                      <a:pt x="223" y="8"/>
                    </a:lnTo>
                    <a:moveTo>
                      <a:pt x="193" y="8"/>
                    </a:moveTo>
                    <a:lnTo>
                      <a:pt x="208" y="8"/>
                    </a:lnTo>
                    <a:lnTo>
                      <a:pt x="208" y="0"/>
                    </a:lnTo>
                    <a:lnTo>
                      <a:pt x="193" y="0"/>
                    </a:lnTo>
                    <a:lnTo>
                      <a:pt x="193" y="8"/>
                    </a:lnTo>
                    <a:moveTo>
                      <a:pt x="162" y="8"/>
                    </a:moveTo>
                    <a:lnTo>
                      <a:pt x="177" y="8"/>
                    </a:lnTo>
                    <a:lnTo>
                      <a:pt x="177" y="0"/>
                    </a:lnTo>
                    <a:lnTo>
                      <a:pt x="162" y="0"/>
                    </a:lnTo>
                    <a:lnTo>
                      <a:pt x="162" y="8"/>
                    </a:lnTo>
                    <a:moveTo>
                      <a:pt x="131" y="8"/>
                    </a:moveTo>
                    <a:lnTo>
                      <a:pt x="146" y="8"/>
                    </a:lnTo>
                    <a:lnTo>
                      <a:pt x="146" y="0"/>
                    </a:lnTo>
                    <a:lnTo>
                      <a:pt x="131" y="0"/>
                    </a:lnTo>
                    <a:lnTo>
                      <a:pt x="131" y="8"/>
                    </a:lnTo>
                    <a:moveTo>
                      <a:pt x="100" y="8"/>
                    </a:moveTo>
                    <a:lnTo>
                      <a:pt x="116" y="8"/>
                    </a:lnTo>
                    <a:lnTo>
                      <a:pt x="116" y="0"/>
                    </a:lnTo>
                    <a:lnTo>
                      <a:pt x="100" y="0"/>
                    </a:lnTo>
                    <a:lnTo>
                      <a:pt x="100" y="8"/>
                    </a:lnTo>
                    <a:moveTo>
                      <a:pt x="69" y="8"/>
                    </a:moveTo>
                    <a:lnTo>
                      <a:pt x="85" y="8"/>
                    </a:lnTo>
                    <a:lnTo>
                      <a:pt x="85" y="0"/>
                    </a:lnTo>
                    <a:lnTo>
                      <a:pt x="69" y="0"/>
                    </a:lnTo>
                    <a:lnTo>
                      <a:pt x="69" y="8"/>
                    </a:lnTo>
                    <a:moveTo>
                      <a:pt x="39" y="8"/>
                    </a:moveTo>
                    <a:lnTo>
                      <a:pt x="54" y="8"/>
                    </a:lnTo>
                    <a:lnTo>
                      <a:pt x="54" y="0"/>
                    </a:lnTo>
                    <a:lnTo>
                      <a:pt x="39" y="0"/>
                    </a:lnTo>
                    <a:lnTo>
                      <a:pt x="39" y="8"/>
                    </a:lnTo>
                    <a:moveTo>
                      <a:pt x="8" y="8"/>
                    </a:moveTo>
                    <a:lnTo>
                      <a:pt x="23" y="8"/>
                    </a:lnTo>
                    <a:lnTo>
                      <a:pt x="23" y="0"/>
                    </a:lnTo>
                    <a:lnTo>
                      <a:pt x="8" y="0"/>
                    </a:lnTo>
                    <a:lnTo>
                      <a:pt x="8" y="8"/>
                    </a:lnTo>
                    <a:moveTo>
                      <a:pt x="8" y="31"/>
                    </a:moveTo>
                    <a:lnTo>
                      <a:pt x="8" y="16"/>
                    </a:lnTo>
                    <a:lnTo>
                      <a:pt x="0" y="16"/>
                    </a:lnTo>
                    <a:lnTo>
                      <a:pt x="0" y="31"/>
                    </a:lnTo>
                    <a:lnTo>
                      <a:pt x="8" y="31"/>
                    </a:lnTo>
                    <a:moveTo>
                      <a:pt x="8" y="62"/>
                    </a:moveTo>
                    <a:lnTo>
                      <a:pt x="8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8" y="62"/>
                    </a:lnTo>
                    <a:moveTo>
                      <a:pt x="8" y="92"/>
                    </a:moveTo>
                    <a:lnTo>
                      <a:pt x="8" y="77"/>
                    </a:lnTo>
                    <a:lnTo>
                      <a:pt x="0" y="77"/>
                    </a:lnTo>
                    <a:lnTo>
                      <a:pt x="0" y="92"/>
                    </a:lnTo>
                    <a:lnTo>
                      <a:pt x="8" y="92"/>
                    </a:lnTo>
                    <a:moveTo>
                      <a:pt x="12" y="112"/>
                    </a:moveTo>
                    <a:lnTo>
                      <a:pt x="8" y="112"/>
                    </a:lnTo>
                    <a:lnTo>
                      <a:pt x="8" y="108"/>
                    </a:lnTo>
                    <a:lnTo>
                      <a:pt x="0" y="108"/>
                    </a:lnTo>
                    <a:lnTo>
                      <a:pt x="0" y="116"/>
                    </a:lnTo>
                    <a:lnTo>
                      <a:pt x="0" y="119"/>
                    </a:lnTo>
                    <a:lnTo>
                      <a:pt x="12" y="119"/>
                    </a:lnTo>
                    <a:lnTo>
                      <a:pt x="12" y="112"/>
                    </a:lnTo>
                    <a:moveTo>
                      <a:pt x="42" y="112"/>
                    </a:moveTo>
                    <a:lnTo>
                      <a:pt x="27" y="112"/>
                    </a:lnTo>
                    <a:lnTo>
                      <a:pt x="27" y="119"/>
                    </a:lnTo>
                    <a:lnTo>
                      <a:pt x="42" y="119"/>
                    </a:lnTo>
                    <a:lnTo>
                      <a:pt x="42" y="112"/>
                    </a:lnTo>
                    <a:moveTo>
                      <a:pt x="73" y="112"/>
                    </a:moveTo>
                    <a:lnTo>
                      <a:pt x="58" y="112"/>
                    </a:lnTo>
                    <a:lnTo>
                      <a:pt x="58" y="119"/>
                    </a:lnTo>
                    <a:lnTo>
                      <a:pt x="73" y="119"/>
                    </a:lnTo>
                    <a:lnTo>
                      <a:pt x="73" y="112"/>
                    </a:lnTo>
                    <a:moveTo>
                      <a:pt x="104" y="112"/>
                    </a:moveTo>
                    <a:lnTo>
                      <a:pt x="89" y="112"/>
                    </a:lnTo>
                    <a:lnTo>
                      <a:pt x="89" y="119"/>
                    </a:lnTo>
                    <a:lnTo>
                      <a:pt x="104" y="119"/>
                    </a:lnTo>
                    <a:lnTo>
                      <a:pt x="104" y="112"/>
                    </a:lnTo>
                    <a:moveTo>
                      <a:pt x="135" y="112"/>
                    </a:moveTo>
                    <a:lnTo>
                      <a:pt x="119" y="112"/>
                    </a:lnTo>
                    <a:lnTo>
                      <a:pt x="119" y="119"/>
                    </a:lnTo>
                    <a:lnTo>
                      <a:pt x="135" y="119"/>
                    </a:lnTo>
                    <a:lnTo>
                      <a:pt x="135" y="112"/>
                    </a:lnTo>
                    <a:moveTo>
                      <a:pt x="166" y="112"/>
                    </a:moveTo>
                    <a:lnTo>
                      <a:pt x="150" y="112"/>
                    </a:lnTo>
                    <a:lnTo>
                      <a:pt x="150" y="119"/>
                    </a:lnTo>
                    <a:lnTo>
                      <a:pt x="166" y="119"/>
                    </a:lnTo>
                    <a:lnTo>
                      <a:pt x="166" y="112"/>
                    </a:lnTo>
                    <a:moveTo>
                      <a:pt x="196" y="112"/>
                    </a:moveTo>
                    <a:lnTo>
                      <a:pt x="181" y="112"/>
                    </a:lnTo>
                    <a:lnTo>
                      <a:pt x="181" y="119"/>
                    </a:lnTo>
                    <a:lnTo>
                      <a:pt x="196" y="119"/>
                    </a:lnTo>
                    <a:lnTo>
                      <a:pt x="196" y="112"/>
                    </a:lnTo>
                    <a:moveTo>
                      <a:pt x="227" y="112"/>
                    </a:moveTo>
                    <a:lnTo>
                      <a:pt x="212" y="112"/>
                    </a:lnTo>
                    <a:lnTo>
                      <a:pt x="212" y="119"/>
                    </a:lnTo>
                    <a:lnTo>
                      <a:pt x="227" y="119"/>
                    </a:lnTo>
                    <a:lnTo>
                      <a:pt x="227" y="112"/>
                    </a:lnTo>
                    <a:moveTo>
                      <a:pt x="258" y="112"/>
                    </a:moveTo>
                    <a:lnTo>
                      <a:pt x="243" y="112"/>
                    </a:lnTo>
                    <a:lnTo>
                      <a:pt x="243" y="119"/>
                    </a:lnTo>
                    <a:lnTo>
                      <a:pt x="258" y="119"/>
                    </a:lnTo>
                    <a:lnTo>
                      <a:pt x="258" y="112"/>
                    </a:lnTo>
                    <a:moveTo>
                      <a:pt x="289" y="112"/>
                    </a:moveTo>
                    <a:lnTo>
                      <a:pt x="273" y="112"/>
                    </a:lnTo>
                    <a:lnTo>
                      <a:pt x="273" y="119"/>
                    </a:lnTo>
                    <a:lnTo>
                      <a:pt x="289" y="119"/>
                    </a:lnTo>
                    <a:lnTo>
                      <a:pt x="289" y="112"/>
                    </a:lnTo>
                    <a:moveTo>
                      <a:pt x="319" y="112"/>
                    </a:moveTo>
                    <a:lnTo>
                      <a:pt x="304" y="112"/>
                    </a:lnTo>
                    <a:lnTo>
                      <a:pt x="304" y="119"/>
                    </a:lnTo>
                    <a:lnTo>
                      <a:pt x="319" y="119"/>
                    </a:lnTo>
                    <a:lnTo>
                      <a:pt x="319" y="112"/>
                    </a:lnTo>
                    <a:moveTo>
                      <a:pt x="350" y="112"/>
                    </a:moveTo>
                    <a:lnTo>
                      <a:pt x="335" y="112"/>
                    </a:lnTo>
                    <a:lnTo>
                      <a:pt x="335" y="119"/>
                    </a:lnTo>
                    <a:lnTo>
                      <a:pt x="350" y="119"/>
                    </a:lnTo>
                    <a:lnTo>
                      <a:pt x="350" y="112"/>
                    </a:lnTo>
                    <a:moveTo>
                      <a:pt x="381" y="112"/>
                    </a:moveTo>
                    <a:lnTo>
                      <a:pt x="366" y="112"/>
                    </a:lnTo>
                    <a:lnTo>
                      <a:pt x="366" y="119"/>
                    </a:lnTo>
                    <a:lnTo>
                      <a:pt x="381" y="119"/>
                    </a:lnTo>
                    <a:lnTo>
                      <a:pt x="381" y="112"/>
                    </a:lnTo>
                    <a:moveTo>
                      <a:pt x="412" y="112"/>
                    </a:moveTo>
                    <a:lnTo>
                      <a:pt x="396" y="112"/>
                    </a:lnTo>
                    <a:lnTo>
                      <a:pt x="396" y="119"/>
                    </a:lnTo>
                    <a:lnTo>
                      <a:pt x="412" y="119"/>
                    </a:lnTo>
                    <a:lnTo>
                      <a:pt x="412" y="112"/>
                    </a:lnTo>
                    <a:moveTo>
                      <a:pt x="443" y="112"/>
                    </a:moveTo>
                    <a:lnTo>
                      <a:pt x="427" y="112"/>
                    </a:lnTo>
                    <a:lnTo>
                      <a:pt x="427" y="119"/>
                    </a:lnTo>
                    <a:lnTo>
                      <a:pt x="443" y="119"/>
                    </a:lnTo>
                    <a:lnTo>
                      <a:pt x="443" y="112"/>
                    </a:lnTo>
                    <a:moveTo>
                      <a:pt x="473" y="112"/>
                    </a:moveTo>
                    <a:lnTo>
                      <a:pt x="458" y="112"/>
                    </a:lnTo>
                    <a:lnTo>
                      <a:pt x="458" y="119"/>
                    </a:lnTo>
                    <a:lnTo>
                      <a:pt x="473" y="119"/>
                    </a:lnTo>
                    <a:lnTo>
                      <a:pt x="473" y="112"/>
                    </a:lnTo>
                    <a:moveTo>
                      <a:pt x="504" y="112"/>
                    </a:moveTo>
                    <a:lnTo>
                      <a:pt x="489" y="112"/>
                    </a:lnTo>
                    <a:lnTo>
                      <a:pt x="489" y="119"/>
                    </a:lnTo>
                    <a:lnTo>
                      <a:pt x="504" y="119"/>
                    </a:lnTo>
                    <a:lnTo>
                      <a:pt x="504" y="112"/>
                    </a:lnTo>
                    <a:moveTo>
                      <a:pt x="535" y="112"/>
                    </a:moveTo>
                    <a:lnTo>
                      <a:pt x="520" y="112"/>
                    </a:lnTo>
                    <a:lnTo>
                      <a:pt x="520" y="119"/>
                    </a:lnTo>
                    <a:lnTo>
                      <a:pt x="535" y="119"/>
                    </a:lnTo>
                    <a:lnTo>
                      <a:pt x="535" y="112"/>
                    </a:lnTo>
                    <a:moveTo>
                      <a:pt x="566" y="112"/>
                    </a:moveTo>
                    <a:lnTo>
                      <a:pt x="550" y="112"/>
                    </a:lnTo>
                    <a:lnTo>
                      <a:pt x="550" y="119"/>
                    </a:lnTo>
                    <a:lnTo>
                      <a:pt x="566" y="119"/>
                    </a:lnTo>
                    <a:lnTo>
                      <a:pt x="566" y="112"/>
                    </a:lnTo>
                    <a:moveTo>
                      <a:pt x="596" y="112"/>
                    </a:moveTo>
                    <a:lnTo>
                      <a:pt x="581" y="112"/>
                    </a:lnTo>
                    <a:lnTo>
                      <a:pt x="581" y="119"/>
                    </a:lnTo>
                    <a:lnTo>
                      <a:pt x="596" y="119"/>
                    </a:lnTo>
                    <a:lnTo>
                      <a:pt x="596" y="112"/>
                    </a:lnTo>
                    <a:moveTo>
                      <a:pt x="627" y="112"/>
                    </a:moveTo>
                    <a:lnTo>
                      <a:pt x="612" y="112"/>
                    </a:lnTo>
                    <a:lnTo>
                      <a:pt x="612" y="119"/>
                    </a:lnTo>
                    <a:lnTo>
                      <a:pt x="627" y="119"/>
                    </a:lnTo>
                    <a:lnTo>
                      <a:pt x="627" y="112"/>
                    </a:lnTo>
                    <a:moveTo>
                      <a:pt x="658" y="112"/>
                    </a:moveTo>
                    <a:lnTo>
                      <a:pt x="643" y="112"/>
                    </a:lnTo>
                    <a:lnTo>
                      <a:pt x="643" y="119"/>
                    </a:lnTo>
                    <a:lnTo>
                      <a:pt x="658" y="119"/>
                    </a:lnTo>
                    <a:lnTo>
                      <a:pt x="658" y="112"/>
                    </a:lnTo>
                    <a:moveTo>
                      <a:pt x="689" y="112"/>
                    </a:moveTo>
                    <a:lnTo>
                      <a:pt x="673" y="112"/>
                    </a:lnTo>
                    <a:lnTo>
                      <a:pt x="673" y="119"/>
                    </a:lnTo>
                    <a:lnTo>
                      <a:pt x="689" y="119"/>
                    </a:lnTo>
                    <a:lnTo>
                      <a:pt x="689" y="112"/>
                    </a:lnTo>
                    <a:moveTo>
                      <a:pt x="720" y="112"/>
                    </a:moveTo>
                    <a:lnTo>
                      <a:pt x="704" y="112"/>
                    </a:lnTo>
                    <a:lnTo>
                      <a:pt x="704" y="119"/>
                    </a:lnTo>
                    <a:lnTo>
                      <a:pt x="720" y="119"/>
                    </a:lnTo>
                    <a:lnTo>
                      <a:pt x="720" y="112"/>
                    </a:lnTo>
                    <a:moveTo>
                      <a:pt x="750" y="112"/>
                    </a:moveTo>
                    <a:lnTo>
                      <a:pt x="735" y="112"/>
                    </a:lnTo>
                    <a:lnTo>
                      <a:pt x="735" y="119"/>
                    </a:lnTo>
                    <a:lnTo>
                      <a:pt x="750" y="119"/>
                    </a:lnTo>
                    <a:lnTo>
                      <a:pt x="750" y="112"/>
                    </a:lnTo>
                    <a:moveTo>
                      <a:pt x="781" y="112"/>
                    </a:moveTo>
                    <a:lnTo>
                      <a:pt x="766" y="112"/>
                    </a:lnTo>
                    <a:lnTo>
                      <a:pt x="766" y="119"/>
                    </a:lnTo>
                    <a:lnTo>
                      <a:pt x="781" y="119"/>
                    </a:lnTo>
                    <a:lnTo>
                      <a:pt x="781" y="112"/>
                    </a:lnTo>
                    <a:moveTo>
                      <a:pt x="812" y="112"/>
                    </a:moveTo>
                    <a:lnTo>
                      <a:pt x="797" y="112"/>
                    </a:lnTo>
                    <a:lnTo>
                      <a:pt x="797" y="119"/>
                    </a:lnTo>
                    <a:lnTo>
                      <a:pt x="812" y="119"/>
                    </a:lnTo>
                    <a:lnTo>
                      <a:pt x="812" y="112"/>
                    </a:lnTo>
                    <a:moveTo>
                      <a:pt x="843" y="112"/>
                    </a:moveTo>
                    <a:lnTo>
                      <a:pt x="827" y="112"/>
                    </a:lnTo>
                    <a:lnTo>
                      <a:pt x="827" y="119"/>
                    </a:lnTo>
                    <a:lnTo>
                      <a:pt x="843" y="119"/>
                    </a:lnTo>
                    <a:lnTo>
                      <a:pt x="843" y="112"/>
                    </a:lnTo>
                    <a:moveTo>
                      <a:pt x="873" y="112"/>
                    </a:moveTo>
                    <a:lnTo>
                      <a:pt x="858" y="112"/>
                    </a:lnTo>
                    <a:lnTo>
                      <a:pt x="858" y="119"/>
                    </a:lnTo>
                    <a:lnTo>
                      <a:pt x="873" y="119"/>
                    </a:lnTo>
                    <a:lnTo>
                      <a:pt x="873" y="112"/>
                    </a:lnTo>
                    <a:moveTo>
                      <a:pt x="904" y="112"/>
                    </a:moveTo>
                    <a:lnTo>
                      <a:pt x="889" y="112"/>
                    </a:lnTo>
                    <a:lnTo>
                      <a:pt x="889" y="119"/>
                    </a:lnTo>
                    <a:lnTo>
                      <a:pt x="904" y="119"/>
                    </a:lnTo>
                    <a:lnTo>
                      <a:pt x="904" y="112"/>
                    </a:lnTo>
                    <a:moveTo>
                      <a:pt x="935" y="112"/>
                    </a:moveTo>
                    <a:lnTo>
                      <a:pt x="920" y="112"/>
                    </a:lnTo>
                    <a:lnTo>
                      <a:pt x="920" y="119"/>
                    </a:lnTo>
                    <a:lnTo>
                      <a:pt x="935" y="119"/>
                    </a:lnTo>
                    <a:lnTo>
                      <a:pt x="935" y="112"/>
                    </a:lnTo>
                    <a:moveTo>
                      <a:pt x="966" y="112"/>
                    </a:moveTo>
                    <a:lnTo>
                      <a:pt x="950" y="112"/>
                    </a:lnTo>
                    <a:lnTo>
                      <a:pt x="950" y="119"/>
                    </a:lnTo>
                    <a:lnTo>
                      <a:pt x="966" y="119"/>
                    </a:lnTo>
                    <a:lnTo>
                      <a:pt x="966" y="112"/>
                    </a:lnTo>
                    <a:moveTo>
                      <a:pt x="997" y="112"/>
                    </a:moveTo>
                    <a:lnTo>
                      <a:pt x="981" y="112"/>
                    </a:lnTo>
                    <a:lnTo>
                      <a:pt x="981" y="119"/>
                    </a:lnTo>
                    <a:lnTo>
                      <a:pt x="997" y="119"/>
                    </a:lnTo>
                    <a:lnTo>
                      <a:pt x="997" y="112"/>
                    </a:lnTo>
                    <a:moveTo>
                      <a:pt x="1027" y="112"/>
                    </a:moveTo>
                    <a:lnTo>
                      <a:pt x="1012" y="112"/>
                    </a:lnTo>
                    <a:lnTo>
                      <a:pt x="1012" y="119"/>
                    </a:lnTo>
                    <a:lnTo>
                      <a:pt x="1027" y="119"/>
                    </a:lnTo>
                    <a:lnTo>
                      <a:pt x="1027" y="112"/>
                    </a:lnTo>
                    <a:moveTo>
                      <a:pt x="1058" y="112"/>
                    </a:moveTo>
                    <a:lnTo>
                      <a:pt x="1043" y="112"/>
                    </a:lnTo>
                    <a:lnTo>
                      <a:pt x="1043" y="119"/>
                    </a:lnTo>
                    <a:lnTo>
                      <a:pt x="1058" y="119"/>
                    </a:lnTo>
                    <a:lnTo>
                      <a:pt x="1058" y="112"/>
                    </a:lnTo>
                    <a:moveTo>
                      <a:pt x="1089" y="112"/>
                    </a:moveTo>
                    <a:lnTo>
                      <a:pt x="1074" y="112"/>
                    </a:lnTo>
                    <a:lnTo>
                      <a:pt x="1074" y="119"/>
                    </a:lnTo>
                    <a:lnTo>
                      <a:pt x="1089" y="119"/>
                    </a:lnTo>
                    <a:lnTo>
                      <a:pt x="1089" y="1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9" name="Freeform 289"/>
              <p:cNvSpPr>
                <a:spLocks noEditPoints="1"/>
              </p:cNvSpPr>
              <p:nvPr/>
            </p:nvSpPr>
            <p:spPr bwMode="auto">
              <a:xfrm>
                <a:off x="3471827" y="2660468"/>
                <a:ext cx="218675" cy="0"/>
              </a:xfrm>
              <a:custGeom>
                <a:avLst/>
                <a:gdLst>
                  <a:gd name="T0" fmla="*/ 6 w 29"/>
                  <a:gd name="T1" fmla="*/ 1 w 29"/>
                  <a:gd name="T2" fmla="*/ 0 w 29"/>
                  <a:gd name="T3" fmla="*/ 6 w 29"/>
                  <a:gd name="T4" fmla="*/ 6 w 29"/>
                  <a:gd name="T5" fmla="*/ 29 w 29"/>
                  <a:gd name="T6" fmla="*/ 7 w 29"/>
                  <a:gd name="T7" fmla="*/ 7 w 29"/>
                  <a:gd name="T8" fmla="*/ 29 w 29"/>
                  <a:gd name="T9" fmla="*/ 29 w 2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9">
                    <a:moveTo>
                      <a:pt x="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29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979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0" name="Freeform 300"/>
              <p:cNvSpPr>
                <a:spLocks noEditPoints="1"/>
              </p:cNvSpPr>
              <p:nvPr/>
            </p:nvSpPr>
            <p:spPr bwMode="auto">
              <a:xfrm>
                <a:off x="1728328" y="3349987"/>
                <a:ext cx="1727737" cy="0"/>
              </a:xfrm>
              <a:custGeom>
                <a:avLst/>
                <a:gdLst>
                  <a:gd name="T0" fmla="*/ 11 w 228"/>
                  <a:gd name="T1" fmla="*/ 0 w 228"/>
                  <a:gd name="T2" fmla="*/ 0 w 228"/>
                  <a:gd name="T3" fmla="*/ 0 w 228"/>
                  <a:gd name="T4" fmla="*/ 11 w 228"/>
                  <a:gd name="T5" fmla="*/ 11 w 228"/>
                  <a:gd name="T6" fmla="*/ 11 w 228"/>
                  <a:gd name="T7" fmla="*/ 214 w 228"/>
                  <a:gd name="T8" fmla="*/ 212 w 228"/>
                  <a:gd name="T9" fmla="*/ 212 w 228"/>
                  <a:gd name="T10" fmla="*/ 214 w 228"/>
                  <a:gd name="T11" fmla="*/ 214 w 228"/>
                  <a:gd name="T12" fmla="*/ 228 w 228"/>
                  <a:gd name="T13" fmla="*/ 215 w 228"/>
                  <a:gd name="T14" fmla="*/ 215 w 228"/>
                  <a:gd name="T15" fmla="*/ 228 w 228"/>
                  <a:gd name="T16" fmla="*/ 228 w 22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</a:cxnLst>
                <a:rect l="0" t="0" r="r" b="b"/>
                <a:pathLst>
                  <a:path w="228">
                    <a:moveTo>
                      <a:pt x="1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moveTo>
                      <a:pt x="214" y="0"/>
                    </a:moveTo>
                    <a:cubicBezTo>
                      <a:pt x="212" y="0"/>
                      <a:pt x="212" y="0"/>
                      <a:pt x="212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4" y="0"/>
                      <a:pt x="214" y="0"/>
                      <a:pt x="214" y="0"/>
                    </a:cubicBezTo>
                    <a:cubicBezTo>
                      <a:pt x="214" y="0"/>
                      <a:pt x="214" y="0"/>
                      <a:pt x="214" y="0"/>
                    </a:cubicBezTo>
                    <a:moveTo>
                      <a:pt x="228" y="0"/>
                    </a:moveTo>
                    <a:cubicBezTo>
                      <a:pt x="215" y="0"/>
                      <a:pt x="215" y="0"/>
                      <a:pt x="215" y="0"/>
                    </a:cubicBezTo>
                    <a:cubicBezTo>
                      <a:pt x="215" y="0"/>
                      <a:pt x="215" y="0"/>
                      <a:pt x="215" y="0"/>
                    </a:cubicBezTo>
                    <a:cubicBezTo>
                      <a:pt x="228" y="0"/>
                      <a:pt x="228" y="0"/>
                      <a:pt x="228" y="0"/>
                    </a:cubicBezTo>
                    <a:cubicBezTo>
                      <a:pt x="228" y="0"/>
                      <a:pt x="228" y="0"/>
                      <a:pt x="228" y="0"/>
                    </a:cubicBezTo>
                  </a:path>
                </a:pathLst>
              </a:custGeom>
              <a:solidFill>
                <a:srgbClr val="979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1" name="Freeform 302"/>
              <p:cNvSpPr>
                <a:spLocks noEditPoints="1"/>
              </p:cNvSpPr>
              <p:nvPr/>
            </p:nvSpPr>
            <p:spPr bwMode="auto">
              <a:xfrm>
                <a:off x="658589" y="3698686"/>
                <a:ext cx="3221038" cy="0"/>
              </a:xfrm>
              <a:custGeom>
                <a:avLst/>
                <a:gdLst>
                  <a:gd name="T0" fmla="*/ 0 w 1635"/>
                  <a:gd name="T1" fmla="*/ 77 w 1635"/>
                  <a:gd name="T2" fmla="*/ 166 w 1635"/>
                  <a:gd name="T3" fmla="*/ 77 w 1635"/>
                  <a:gd name="T4" fmla="*/ 166 w 1635"/>
                  <a:gd name="T5" fmla="*/ 166 w 1635"/>
                  <a:gd name="T6" fmla="*/ 250 w 1635"/>
                  <a:gd name="T7" fmla="*/ 339 w 1635"/>
                  <a:gd name="T8" fmla="*/ 254 w 1635"/>
                  <a:gd name="T9" fmla="*/ 339 w 1635"/>
                  <a:gd name="T10" fmla="*/ 339 w 1635"/>
                  <a:gd name="T11" fmla="*/ 420 w 1635"/>
                  <a:gd name="T12" fmla="*/ 504 w 1635"/>
                  <a:gd name="T13" fmla="*/ 424 w 1635"/>
                  <a:gd name="T14" fmla="*/ 504 w 1635"/>
                  <a:gd name="T15" fmla="*/ 508 w 1635"/>
                  <a:gd name="T16" fmla="*/ 593 w 1635"/>
                  <a:gd name="T17" fmla="*/ 681 w 1635"/>
                  <a:gd name="T18" fmla="*/ 593 w 1635"/>
                  <a:gd name="T19" fmla="*/ 681 w 1635"/>
                  <a:gd name="T20" fmla="*/ 681 w 1635"/>
                  <a:gd name="T21" fmla="*/ 766 w 1635"/>
                  <a:gd name="T22" fmla="*/ 854 w 1635"/>
                  <a:gd name="T23" fmla="*/ 770 w 1635"/>
                  <a:gd name="T24" fmla="*/ 854 w 1635"/>
                  <a:gd name="T25" fmla="*/ 854 w 1635"/>
                  <a:gd name="T26" fmla="*/ 935 w 1635"/>
                  <a:gd name="T27" fmla="*/ 1020 w 1635"/>
                  <a:gd name="T28" fmla="*/ 939 w 1635"/>
                  <a:gd name="T29" fmla="*/ 1020 w 1635"/>
                  <a:gd name="T30" fmla="*/ 1024 w 1635"/>
                  <a:gd name="T31" fmla="*/ 1108 w 1635"/>
                  <a:gd name="T32" fmla="*/ 1193 w 1635"/>
                  <a:gd name="T33" fmla="*/ 1108 w 1635"/>
                  <a:gd name="T34" fmla="*/ 1193 w 1635"/>
                  <a:gd name="T35" fmla="*/ 1193 w 1635"/>
                  <a:gd name="T36" fmla="*/ 1278 w 1635"/>
                  <a:gd name="T37" fmla="*/ 1366 w 1635"/>
                  <a:gd name="T38" fmla="*/ 1282 w 1635"/>
                  <a:gd name="T39" fmla="*/ 1366 w 1635"/>
                  <a:gd name="T40" fmla="*/ 1370 w 1635"/>
                  <a:gd name="T41" fmla="*/ 1451 w 1635"/>
                  <a:gd name="T42" fmla="*/ 1539 w 1635"/>
                  <a:gd name="T43" fmla="*/ 1455 w 1635"/>
                  <a:gd name="T44" fmla="*/ 1539 w 1635"/>
                  <a:gd name="T45" fmla="*/ 1543 w 1635"/>
                  <a:gd name="T46" fmla="*/ 1624 w 1635"/>
                  <a:gd name="T47" fmla="*/ 1635 w 1635"/>
                  <a:gd name="T48" fmla="*/ 1624 w 1635"/>
                  <a:gd name="T49" fmla="*/ 1635 w 163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  <a:cxn ang="0">
                    <a:pos x="T36" y="0"/>
                  </a:cxn>
                  <a:cxn ang="0">
                    <a:pos x="T37" y="0"/>
                  </a:cxn>
                  <a:cxn ang="0">
                    <a:pos x="T38" y="0"/>
                  </a:cxn>
                  <a:cxn ang="0">
                    <a:pos x="T39" y="0"/>
                  </a:cxn>
                  <a:cxn ang="0">
                    <a:pos x="T40" y="0"/>
                  </a:cxn>
                  <a:cxn ang="0">
                    <a:pos x="T41" y="0"/>
                  </a:cxn>
                  <a:cxn ang="0">
                    <a:pos x="T42" y="0"/>
                  </a:cxn>
                  <a:cxn ang="0">
                    <a:pos x="T43" y="0"/>
                  </a:cxn>
                  <a:cxn ang="0">
                    <a:pos x="T44" y="0"/>
                  </a:cxn>
                  <a:cxn ang="0">
                    <a:pos x="T45" y="0"/>
                  </a:cxn>
                  <a:cxn ang="0">
                    <a:pos x="T46" y="0"/>
                  </a:cxn>
                  <a:cxn ang="0">
                    <a:pos x="T47" y="0"/>
                  </a:cxn>
                  <a:cxn ang="0">
                    <a:pos x="T48" y="0"/>
                  </a:cxn>
                  <a:cxn ang="0">
                    <a:pos x="T49" y="0"/>
                  </a:cxn>
                </a:cxnLst>
                <a:rect l="0" t="0" r="r" b="b"/>
                <a:pathLst>
                  <a:path w="1635">
                    <a:moveTo>
                      <a:pt x="7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7" y="0"/>
                    </a:lnTo>
                    <a:lnTo>
                      <a:pt x="77" y="0"/>
                    </a:lnTo>
                    <a:close/>
                    <a:moveTo>
                      <a:pt x="166" y="0"/>
                    </a:moveTo>
                    <a:lnTo>
                      <a:pt x="77" y="0"/>
                    </a:lnTo>
                    <a:lnTo>
                      <a:pt x="77" y="0"/>
                    </a:lnTo>
                    <a:lnTo>
                      <a:pt x="166" y="0"/>
                    </a:lnTo>
                    <a:lnTo>
                      <a:pt x="166" y="0"/>
                    </a:lnTo>
                    <a:close/>
                    <a:moveTo>
                      <a:pt x="250" y="0"/>
                    </a:moveTo>
                    <a:lnTo>
                      <a:pt x="166" y="0"/>
                    </a:lnTo>
                    <a:lnTo>
                      <a:pt x="166" y="0"/>
                    </a:lnTo>
                    <a:lnTo>
                      <a:pt x="250" y="0"/>
                    </a:lnTo>
                    <a:lnTo>
                      <a:pt x="250" y="0"/>
                    </a:lnTo>
                    <a:close/>
                    <a:moveTo>
                      <a:pt x="339" y="0"/>
                    </a:moveTo>
                    <a:lnTo>
                      <a:pt x="254" y="0"/>
                    </a:lnTo>
                    <a:lnTo>
                      <a:pt x="254" y="0"/>
                    </a:lnTo>
                    <a:lnTo>
                      <a:pt x="339" y="0"/>
                    </a:lnTo>
                    <a:lnTo>
                      <a:pt x="339" y="0"/>
                    </a:lnTo>
                    <a:close/>
                    <a:moveTo>
                      <a:pt x="420" y="0"/>
                    </a:moveTo>
                    <a:lnTo>
                      <a:pt x="339" y="0"/>
                    </a:lnTo>
                    <a:lnTo>
                      <a:pt x="339" y="0"/>
                    </a:lnTo>
                    <a:lnTo>
                      <a:pt x="420" y="0"/>
                    </a:lnTo>
                    <a:lnTo>
                      <a:pt x="420" y="0"/>
                    </a:lnTo>
                    <a:close/>
                    <a:moveTo>
                      <a:pt x="504" y="0"/>
                    </a:moveTo>
                    <a:lnTo>
                      <a:pt x="424" y="0"/>
                    </a:lnTo>
                    <a:lnTo>
                      <a:pt x="424" y="0"/>
                    </a:lnTo>
                    <a:lnTo>
                      <a:pt x="504" y="0"/>
                    </a:lnTo>
                    <a:lnTo>
                      <a:pt x="504" y="0"/>
                    </a:lnTo>
                    <a:close/>
                    <a:moveTo>
                      <a:pt x="593" y="0"/>
                    </a:moveTo>
                    <a:lnTo>
                      <a:pt x="508" y="0"/>
                    </a:lnTo>
                    <a:lnTo>
                      <a:pt x="508" y="0"/>
                    </a:lnTo>
                    <a:lnTo>
                      <a:pt x="593" y="0"/>
                    </a:lnTo>
                    <a:lnTo>
                      <a:pt x="593" y="0"/>
                    </a:lnTo>
                    <a:close/>
                    <a:moveTo>
                      <a:pt x="681" y="0"/>
                    </a:moveTo>
                    <a:lnTo>
                      <a:pt x="593" y="0"/>
                    </a:lnTo>
                    <a:lnTo>
                      <a:pt x="593" y="0"/>
                    </a:lnTo>
                    <a:lnTo>
                      <a:pt x="681" y="0"/>
                    </a:lnTo>
                    <a:lnTo>
                      <a:pt x="681" y="0"/>
                    </a:lnTo>
                    <a:close/>
                    <a:moveTo>
                      <a:pt x="766" y="0"/>
                    </a:moveTo>
                    <a:lnTo>
                      <a:pt x="681" y="0"/>
                    </a:lnTo>
                    <a:lnTo>
                      <a:pt x="681" y="0"/>
                    </a:lnTo>
                    <a:lnTo>
                      <a:pt x="766" y="0"/>
                    </a:lnTo>
                    <a:lnTo>
                      <a:pt x="766" y="0"/>
                    </a:lnTo>
                    <a:close/>
                    <a:moveTo>
                      <a:pt x="854" y="0"/>
                    </a:moveTo>
                    <a:lnTo>
                      <a:pt x="770" y="0"/>
                    </a:lnTo>
                    <a:lnTo>
                      <a:pt x="770" y="0"/>
                    </a:lnTo>
                    <a:lnTo>
                      <a:pt x="854" y="0"/>
                    </a:lnTo>
                    <a:lnTo>
                      <a:pt x="854" y="0"/>
                    </a:lnTo>
                    <a:close/>
                    <a:moveTo>
                      <a:pt x="935" y="0"/>
                    </a:moveTo>
                    <a:lnTo>
                      <a:pt x="854" y="0"/>
                    </a:lnTo>
                    <a:lnTo>
                      <a:pt x="854" y="0"/>
                    </a:lnTo>
                    <a:lnTo>
                      <a:pt x="935" y="0"/>
                    </a:lnTo>
                    <a:lnTo>
                      <a:pt x="935" y="0"/>
                    </a:lnTo>
                    <a:close/>
                    <a:moveTo>
                      <a:pt x="1020" y="0"/>
                    </a:moveTo>
                    <a:lnTo>
                      <a:pt x="939" y="0"/>
                    </a:lnTo>
                    <a:lnTo>
                      <a:pt x="939" y="0"/>
                    </a:lnTo>
                    <a:lnTo>
                      <a:pt x="1020" y="0"/>
                    </a:lnTo>
                    <a:lnTo>
                      <a:pt x="1020" y="0"/>
                    </a:lnTo>
                    <a:close/>
                    <a:moveTo>
                      <a:pt x="1108" y="0"/>
                    </a:moveTo>
                    <a:lnTo>
                      <a:pt x="1024" y="0"/>
                    </a:lnTo>
                    <a:lnTo>
                      <a:pt x="1024" y="0"/>
                    </a:lnTo>
                    <a:lnTo>
                      <a:pt x="1108" y="0"/>
                    </a:lnTo>
                    <a:lnTo>
                      <a:pt x="1108" y="0"/>
                    </a:lnTo>
                    <a:close/>
                    <a:moveTo>
                      <a:pt x="1193" y="0"/>
                    </a:moveTo>
                    <a:lnTo>
                      <a:pt x="1108" y="0"/>
                    </a:lnTo>
                    <a:lnTo>
                      <a:pt x="1108" y="0"/>
                    </a:lnTo>
                    <a:lnTo>
                      <a:pt x="1193" y="0"/>
                    </a:lnTo>
                    <a:lnTo>
                      <a:pt x="1193" y="0"/>
                    </a:lnTo>
                    <a:close/>
                    <a:moveTo>
                      <a:pt x="1278" y="0"/>
                    </a:moveTo>
                    <a:lnTo>
                      <a:pt x="1193" y="0"/>
                    </a:lnTo>
                    <a:lnTo>
                      <a:pt x="1193" y="0"/>
                    </a:lnTo>
                    <a:lnTo>
                      <a:pt x="1278" y="0"/>
                    </a:lnTo>
                    <a:lnTo>
                      <a:pt x="1278" y="0"/>
                    </a:lnTo>
                    <a:close/>
                    <a:moveTo>
                      <a:pt x="1366" y="0"/>
                    </a:moveTo>
                    <a:lnTo>
                      <a:pt x="1282" y="0"/>
                    </a:lnTo>
                    <a:lnTo>
                      <a:pt x="1282" y="0"/>
                    </a:lnTo>
                    <a:lnTo>
                      <a:pt x="1366" y="0"/>
                    </a:lnTo>
                    <a:lnTo>
                      <a:pt x="1366" y="0"/>
                    </a:lnTo>
                    <a:close/>
                    <a:moveTo>
                      <a:pt x="1451" y="0"/>
                    </a:moveTo>
                    <a:lnTo>
                      <a:pt x="1370" y="0"/>
                    </a:lnTo>
                    <a:lnTo>
                      <a:pt x="1370" y="0"/>
                    </a:lnTo>
                    <a:lnTo>
                      <a:pt x="1451" y="0"/>
                    </a:lnTo>
                    <a:lnTo>
                      <a:pt x="1451" y="0"/>
                    </a:lnTo>
                    <a:close/>
                    <a:moveTo>
                      <a:pt x="1539" y="0"/>
                    </a:moveTo>
                    <a:lnTo>
                      <a:pt x="1455" y="0"/>
                    </a:lnTo>
                    <a:lnTo>
                      <a:pt x="1455" y="0"/>
                    </a:lnTo>
                    <a:lnTo>
                      <a:pt x="1539" y="0"/>
                    </a:lnTo>
                    <a:lnTo>
                      <a:pt x="1539" y="0"/>
                    </a:lnTo>
                    <a:close/>
                    <a:moveTo>
                      <a:pt x="1624" y="0"/>
                    </a:moveTo>
                    <a:lnTo>
                      <a:pt x="1543" y="0"/>
                    </a:lnTo>
                    <a:lnTo>
                      <a:pt x="1543" y="0"/>
                    </a:lnTo>
                    <a:lnTo>
                      <a:pt x="1624" y="0"/>
                    </a:lnTo>
                    <a:lnTo>
                      <a:pt x="1624" y="0"/>
                    </a:lnTo>
                    <a:close/>
                    <a:moveTo>
                      <a:pt x="1635" y="0"/>
                    </a:moveTo>
                    <a:lnTo>
                      <a:pt x="1624" y="0"/>
                    </a:lnTo>
                    <a:lnTo>
                      <a:pt x="1624" y="0"/>
                    </a:lnTo>
                    <a:lnTo>
                      <a:pt x="1635" y="0"/>
                    </a:lnTo>
                    <a:lnTo>
                      <a:pt x="1635" y="0"/>
                    </a:lnTo>
                    <a:close/>
                  </a:path>
                </a:pathLst>
              </a:custGeom>
              <a:solidFill>
                <a:srgbClr val="979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2" name="Freeform 303"/>
              <p:cNvSpPr>
                <a:spLocks noEditPoints="1"/>
              </p:cNvSpPr>
              <p:nvPr/>
            </p:nvSpPr>
            <p:spPr bwMode="auto">
              <a:xfrm>
                <a:off x="658589" y="3698686"/>
                <a:ext cx="3221038" cy="0"/>
              </a:xfrm>
              <a:custGeom>
                <a:avLst/>
                <a:gdLst>
                  <a:gd name="T0" fmla="*/ 0 w 1635"/>
                  <a:gd name="T1" fmla="*/ 77 w 1635"/>
                  <a:gd name="T2" fmla="*/ 166 w 1635"/>
                  <a:gd name="T3" fmla="*/ 77 w 1635"/>
                  <a:gd name="T4" fmla="*/ 166 w 1635"/>
                  <a:gd name="T5" fmla="*/ 166 w 1635"/>
                  <a:gd name="T6" fmla="*/ 250 w 1635"/>
                  <a:gd name="T7" fmla="*/ 339 w 1635"/>
                  <a:gd name="T8" fmla="*/ 254 w 1635"/>
                  <a:gd name="T9" fmla="*/ 339 w 1635"/>
                  <a:gd name="T10" fmla="*/ 339 w 1635"/>
                  <a:gd name="T11" fmla="*/ 420 w 1635"/>
                  <a:gd name="T12" fmla="*/ 504 w 1635"/>
                  <a:gd name="T13" fmla="*/ 424 w 1635"/>
                  <a:gd name="T14" fmla="*/ 504 w 1635"/>
                  <a:gd name="T15" fmla="*/ 508 w 1635"/>
                  <a:gd name="T16" fmla="*/ 593 w 1635"/>
                  <a:gd name="T17" fmla="*/ 681 w 1635"/>
                  <a:gd name="T18" fmla="*/ 593 w 1635"/>
                  <a:gd name="T19" fmla="*/ 681 w 1635"/>
                  <a:gd name="T20" fmla="*/ 681 w 1635"/>
                  <a:gd name="T21" fmla="*/ 766 w 1635"/>
                  <a:gd name="T22" fmla="*/ 854 w 1635"/>
                  <a:gd name="T23" fmla="*/ 770 w 1635"/>
                  <a:gd name="T24" fmla="*/ 854 w 1635"/>
                  <a:gd name="T25" fmla="*/ 854 w 1635"/>
                  <a:gd name="T26" fmla="*/ 935 w 1635"/>
                  <a:gd name="T27" fmla="*/ 1020 w 1635"/>
                  <a:gd name="T28" fmla="*/ 939 w 1635"/>
                  <a:gd name="T29" fmla="*/ 1020 w 1635"/>
                  <a:gd name="T30" fmla="*/ 1024 w 1635"/>
                  <a:gd name="T31" fmla="*/ 1108 w 1635"/>
                  <a:gd name="T32" fmla="*/ 1193 w 1635"/>
                  <a:gd name="T33" fmla="*/ 1108 w 1635"/>
                  <a:gd name="T34" fmla="*/ 1193 w 1635"/>
                  <a:gd name="T35" fmla="*/ 1193 w 1635"/>
                  <a:gd name="T36" fmla="*/ 1278 w 1635"/>
                  <a:gd name="T37" fmla="*/ 1366 w 1635"/>
                  <a:gd name="T38" fmla="*/ 1282 w 1635"/>
                  <a:gd name="T39" fmla="*/ 1366 w 1635"/>
                  <a:gd name="T40" fmla="*/ 1370 w 1635"/>
                  <a:gd name="T41" fmla="*/ 1451 w 1635"/>
                  <a:gd name="T42" fmla="*/ 1539 w 1635"/>
                  <a:gd name="T43" fmla="*/ 1455 w 1635"/>
                  <a:gd name="T44" fmla="*/ 1539 w 1635"/>
                  <a:gd name="T45" fmla="*/ 1543 w 1635"/>
                  <a:gd name="T46" fmla="*/ 1624 w 1635"/>
                  <a:gd name="T47" fmla="*/ 1635 w 1635"/>
                  <a:gd name="T48" fmla="*/ 1624 w 1635"/>
                  <a:gd name="T49" fmla="*/ 1635 w 163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  <a:cxn ang="0">
                    <a:pos x="T36" y="0"/>
                  </a:cxn>
                  <a:cxn ang="0">
                    <a:pos x="T37" y="0"/>
                  </a:cxn>
                  <a:cxn ang="0">
                    <a:pos x="T38" y="0"/>
                  </a:cxn>
                  <a:cxn ang="0">
                    <a:pos x="T39" y="0"/>
                  </a:cxn>
                  <a:cxn ang="0">
                    <a:pos x="T40" y="0"/>
                  </a:cxn>
                  <a:cxn ang="0">
                    <a:pos x="T41" y="0"/>
                  </a:cxn>
                  <a:cxn ang="0">
                    <a:pos x="T42" y="0"/>
                  </a:cxn>
                  <a:cxn ang="0">
                    <a:pos x="T43" y="0"/>
                  </a:cxn>
                  <a:cxn ang="0">
                    <a:pos x="T44" y="0"/>
                  </a:cxn>
                  <a:cxn ang="0">
                    <a:pos x="T45" y="0"/>
                  </a:cxn>
                  <a:cxn ang="0">
                    <a:pos x="T46" y="0"/>
                  </a:cxn>
                  <a:cxn ang="0">
                    <a:pos x="T47" y="0"/>
                  </a:cxn>
                  <a:cxn ang="0">
                    <a:pos x="T48" y="0"/>
                  </a:cxn>
                  <a:cxn ang="0">
                    <a:pos x="T49" y="0"/>
                  </a:cxn>
                </a:cxnLst>
                <a:rect l="0" t="0" r="r" b="b"/>
                <a:pathLst>
                  <a:path w="1635">
                    <a:moveTo>
                      <a:pt x="7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7" y="0"/>
                    </a:lnTo>
                    <a:lnTo>
                      <a:pt x="77" y="0"/>
                    </a:lnTo>
                    <a:moveTo>
                      <a:pt x="166" y="0"/>
                    </a:moveTo>
                    <a:lnTo>
                      <a:pt x="77" y="0"/>
                    </a:lnTo>
                    <a:lnTo>
                      <a:pt x="77" y="0"/>
                    </a:lnTo>
                    <a:lnTo>
                      <a:pt x="166" y="0"/>
                    </a:lnTo>
                    <a:lnTo>
                      <a:pt x="166" y="0"/>
                    </a:lnTo>
                    <a:moveTo>
                      <a:pt x="250" y="0"/>
                    </a:moveTo>
                    <a:lnTo>
                      <a:pt x="166" y="0"/>
                    </a:lnTo>
                    <a:lnTo>
                      <a:pt x="166" y="0"/>
                    </a:lnTo>
                    <a:lnTo>
                      <a:pt x="250" y="0"/>
                    </a:lnTo>
                    <a:lnTo>
                      <a:pt x="250" y="0"/>
                    </a:lnTo>
                    <a:moveTo>
                      <a:pt x="339" y="0"/>
                    </a:moveTo>
                    <a:lnTo>
                      <a:pt x="254" y="0"/>
                    </a:lnTo>
                    <a:lnTo>
                      <a:pt x="254" y="0"/>
                    </a:lnTo>
                    <a:lnTo>
                      <a:pt x="339" y="0"/>
                    </a:lnTo>
                    <a:lnTo>
                      <a:pt x="339" y="0"/>
                    </a:lnTo>
                    <a:moveTo>
                      <a:pt x="420" y="0"/>
                    </a:moveTo>
                    <a:lnTo>
                      <a:pt x="339" y="0"/>
                    </a:lnTo>
                    <a:lnTo>
                      <a:pt x="339" y="0"/>
                    </a:lnTo>
                    <a:lnTo>
                      <a:pt x="420" y="0"/>
                    </a:lnTo>
                    <a:lnTo>
                      <a:pt x="420" y="0"/>
                    </a:lnTo>
                    <a:moveTo>
                      <a:pt x="504" y="0"/>
                    </a:moveTo>
                    <a:lnTo>
                      <a:pt x="424" y="0"/>
                    </a:lnTo>
                    <a:lnTo>
                      <a:pt x="424" y="0"/>
                    </a:lnTo>
                    <a:lnTo>
                      <a:pt x="504" y="0"/>
                    </a:lnTo>
                    <a:lnTo>
                      <a:pt x="504" y="0"/>
                    </a:lnTo>
                    <a:moveTo>
                      <a:pt x="593" y="0"/>
                    </a:moveTo>
                    <a:lnTo>
                      <a:pt x="508" y="0"/>
                    </a:lnTo>
                    <a:lnTo>
                      <a:pt x="508" y="0"/>
                    </a:lnTo>
                    <a:lnTo>
                      <a:pt x="593" y="0"/>
                    </a:lnTo>
                    <a:lnTo>
                      <a:pt x="593" y="0"/>
                    </a:lnTo>
                    <a:moveTo>
                      <a:pt x="681" y="0"/>
                    </a:moveTo>
                    <a:lnTo>
                      <a:pt x="593" y="0"/>
                    </a:lnTo>
                    <a:lnTo>
                      <a:pt x="593" y="0"/>
                    </a:lnTo>
                    <a:lnTo>
                      <a:pt x="681" y="0"/>
                    </a:lnTo>
                    <a:lnTo>
                      <a:pt x="681" y="0"/>
                    </a:lnTo>
                    <a:moveTo>
                      <a:pt x="766" y="0"/>
                    </a:moveTo>
                    <a:lnTo>
                      <a:pt x="681" y="0"/>
                    </a:lnTo>
                    <a:lnTo>
                      <a:pt x="681" y="0"/>
                    </a:lnTo>
                    <a:lnTo>
                      <a:pt x="766" y="0"/>
                    </a:lnTo>
                    <a:lnTo>
                      <a:pt x="766" y="0"/>
                    </a:lnTo>
                    <a:moveTo>
                      <a:pt x="854" y="0"/>
                    </a:moveTo>
                    <a:lnTo>
                      <a:pt x="770" y="0"/>
                    </a:lnTo>
                    <a:lnTo>
                      <a:pt x="770" y="0"/>
                    </a:lnTo>
                    <a:lnTo>
                      <a:pt x="854" y="0"/>
                    </a:lnTo>
                    <a:lnTo>
                      <a:pt x="854" y="0"/>
                    </a:lnTo>
                    <a:moveTo>
                      <a:pt x="935" y="0"/>
                    </a:moveTo>
                    <a:lnTo>
                      <a:pt x="854" y="0"/>
                    </a:lnTo>
                    <a:lnTo>
                      <a:pt x="854" y="0"/>
                    </a:lnTo>
                    <a:lnTo>
                      <a:pt x="935" y="0"/>
                    </a:lnTo>
                    <a:lnTo>
                      <a:pt x="935" y="0"/>
                    </a:lnTo>
                    <a:moveTo>
                      <a:pt x="1020" y="0"/>
                    </a:moveTo>
                    <a:lnTo>
                      <a:pt x="939" y="0"/>
                    </a:lnTo>
                    <a:lnTo>
                      <a:pt x="939" y="0"/>
                    </a:lnTo>
                    <a:lnTo>
                      <a:pt x="1020" y="0"/>
                    </a:lnTo>
                    <a:lnTo>
                      <a:pt x="1020" y="0"/>
                    </a:lnTo>
                    <a:moveTo>
                      <a:pt x="1108" y="0"/>
                    </a:moveTo>
                    <a:lnTo>
                      <a:pt x="1024" y="0"/>
                    </a:lnTo>
                    <a:lnTo>
                      <a:pt x="1024" y="0"/>
                    </a:lnTo>
                    <a:lnTo>
                      <a:pt x="1108" y="0"/>
                    </a:lnTo>
                    <a:lnTo>
                      <a:pt x="1108" y="0"/>
                    </a:lnTo>
                    <a:moveTo>
                      <a:pt x="1193" y="0"/>
                    </a:moveTo>
                    <a:lnTo>
                      <a:pt x="1108" y="0"/>
                    </a:lnTo>
                    <a:lnTo>
                      <a:pt x="1108" y="0"/>
                    </a:lnTo>
                    <a:lnTo>
                      <a:pt x="1193" y="0"/>
                    </a:lnTo>
                    <a:lnTo>
                      <a:pt x="1193" y="0"/>
                    </a:lnTo>
                    <a:moveTo>
                      <a:pt x="1278" y="0"/>
                    </a:moveTo>
                    <a:lnTo>
                      <a:pt x="1193" y="0"/>
                    </a:lnTo>
                    <a:lnTo>
                      <a:pt x="1193" y="0"/>
                    </a:lnTo>
                    <a:lnTo>
                      <a:pt x="1278" y="0"/>
                    </a:lnTo>
                    <a:lnTo>
                      <a:pt x="1278" y="0"/>
                    </a:lnTo>
                    <a:moveTo>
                      <a:pt x="1366" y="0"/>
                    </a:moveTo>
                    <a:lnTo>
                      <a:pt x="1282" y="0"/>
                    </a:lnTo>
                    <a:lnTo>
                      <a:pt x="1282" y="0"/>
                    </a:lnTo>
                    <a:lnTo>
                      <a:pt x="1366" y="0"/>
                    </a:lnTo>
                    <a:lnTo>
                      <a:pt x="1366" y="0"/>
                    </a:lnTo>
                    <a:moveTo>
                      <a:pt x="1451" y="0"/>
                    </a:moveTo>
                    <a:lnTo>
                      <a:pt x="1370" y="0"/>
                    </a:lnTo>
                    <a:lnTo>
                      <a:pt x="1370" y="0"/>
                    </a:lnTo>
                    <a:lnTo>
                      <a:pt x="1451" y="0"/>
                    </a:lnTo>
                    <a:lnTo>
                      <a:pt x="1451" y="0"/>
                    </a:lnTo>
                    <a:moveTo>
                      <a:pt x="1539" y="0"/>
                    </a:moveTo>
                    <a:lnTo>
                      <a:pt x="1455" y="0"/>
                    </a:lnTo>
                    <a:lnTo>
                      <a:pt x="1455" y="0"/>
                    </a:lnTo>
                    <a:lnTo>
                      <a:pt x="1539" y="0"/>
                    </a:lnTo>
                    <a:lnTo>
                      <a:pt x="1539" y="0"/>
                    </a:lnTo>
                    <a:moveTo>
                      <a:pt x="1624" y="0"/>
                    </a:moveTo>
                    <a:lnTo>
                      <a:pt x="1543" y="0"/>
                    </a:lnTo>
                    <a:lnTo>
                      <a:pt x="1543" y="0"/>
                    </a:lnTo>
                    <a:lnTo>
                      <a:pt x="1624" y="0"/>
                    </a:lnTo>
                    <a:lnTo>
                      <a:pt x="1624" y="0"/>
                    </a:lnTo>
                    <a:moveTo>
                      <a:pt x="1635" y="0"/>
                    </a:moveTo>
                    <a:lnTo>
                      <a:pt x="1624" y="0"/>
                    </a:lnTo>
                    <a:lnTo>
                      <a:pt x="1624" y="0"/>
                    </a:lnTo>
                    <a:lnTo>
                      <a:pt x="1635" y="0"/>
                    </a:lnTo>
                    <a:lnTo>
                      <a:pt x="16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3" name="Freeform 305"/>
              <p:cNvSpPr>
                <a:spLocks noEditPoints="1"/>
              </p:cNvSpPr>
              <p:nvPr/>
            </p:nvSpPr>
            <p:spPr bwMode="auto">
              <a:xfrm>
                <a:off x="1645586" y="3517441"/>
                <a:ext cx="1802599" cy="0"/>
              </a:xfrm>
              <a:custGeom>
                <a:avLst/>
                <a:gdLst>
                  <a:gd name="T0" fmla="*/ 1 w 238"/>
                  <a:gd name="T1" fmla="*/ 1 w 238"/>
                  <a:gd name="T2" fmla="*/ 0 w 238"/>
                  <a:gd name="T3" fmla="*/ 1 w 238"/>
                  <a:gd name="T4" fmla="*/ 1 w 238"/>
                  <a:gd name="T5" fmla="*/ 15 w 238"/>
                  <a:gd name="T6" fmla="*/ 2 w 238"/>
                  <a:gd name="T7" fmla="*/ 2 w 238"/>
                  <a:gd name="T8" fmla="*/ 14 w 238"/>
                  <a:gd name="T9" fmla="*/ 15 w 238"/>
                  <a:gd name="T10" fmla="*/ 225 w 238"/>
                  <a:gd name="T11" fmla="*/ 220 w 238"/>
                  <a:gd name="T12" fmla="*/ 220 w 238"/>
                  <a:gd name="T13" fmla="*/ 225 w 238"/>
                  <a:gd name="T14" fmla="*/ 225 w 238"/>
                  <a:gd name="T15" fmla="*/ 238 w 238"/>
                  <a:gd name="T16" fmla="*/ 226 w 238"/>
                  <a:gd name="T17" fmla="*/ 226 w 238"/>
                  <a:gd name="T18" fmla="*/ 238 w 238"/>
                  <a:gd name="T19" fmla="*/ 238 w 23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238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moveTo>
                      <a:pt x="225" y="0"/>
                    </a:moveTo>
                    <a:cubicBezTo>
                      <a:pt x="220" y="0"/>
                      <a:pt x="220" y="0"/>
                      <a:pt x="220" y="0"/>
                    </a:cubicBezTo>
                    <a:cubicBezTo>
                      <a:pt x="220" y="0"/>
                      <a:pt x="220" y="0"/>
                      <a:pt x="220" y="0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25" y="0"/>
                      <a:pt x="225" y="0"/>
                      <a:pt x="225" y="0"/>
                    </a:cubicBezTo>
                    <a:moveTo>
                      <a:pt x="238" y="0"/>
                    </a:moveTo>
                    <a:cubicBezTo>
                      <a:pt x="226" y="0"/>
                      <a:pt x="226" y="0"/>
                      <a:pt x="226" y="0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238" y="0"/>
                      <a:pt x="238" y="0"/>
                      <a:pt x="238" y="0"/>
                    </a:cubicBezTo>
                  </a:path>
                </a:pathLst>
              </a:custGeom>
              <a:solidFill>
                <a:srgbClr val="979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4" name="Freeform 306"/>
              <p:cNvSpPr>
                <a:spLocks/>
              </p:cNvSpPr>
              <p:nvPr/>
            </p:nvSpPr>
            <p:spPr bwMode="auto">
              <a:xfrm>
                <a:off x="1326437" y="3523352"/>
                <a:ext cx="0" cy="191096"/>
              </a:xfrm>
              <a:custGeom>
                <a:avLst/>
                <a:gdLst>
                  <a:gd name="T0" fmla="*/ 0 h 97"/>
                  <a:gd name="T1" fmla="*/ 0 h 97"/>
                  <a:gd name="T2" fmla="*/ 89 h 97"/>
                  <a:gd name="T3" fmla="*/ 89 h 97"/>
                  <a:gd name="T4" fmla="*/ 97 h 97"/>
                  <a:gd name="T5" fmla="*/ 97 h 97"/>
                  <a:gd name="T6" fmla="*/ 89 h 97"/>
                  <a:gd name="T7" fmla="*/ 89 h 97"/>
                  <a:gd name="T8" fmla="*/ 0 h 9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97">
                    <a:moveTo>
                      <a:pt x="0" y="0"/>
                    </a:moveTo>
                    <a:lnTo>
                      <a:pt x="0" y="0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97"/>
                    </a:lnTo>
                    <a:lnTo>
                      <a:pt x="0" y="97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9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5" name="Freeform 307"/>
              <p:cNvSpPr>
                <a:spLocks/>
              </p:cNvSpPr>
              <p:nvPr/>
            </p:nvSpPr>
            <p:spPr bwMode="auto">
              <a:xfrm>
                <a:off x="1326437" y="3523352"/>
                <a:ext cx="0" cy="191096"/>
              </a:xfrm>
              <a:custGeom>
                <a:avLst/>
                <a:gdLst>
                  <a:gd name="T0" fmla="*/ 0 h 97"/>
                  <a:gd name="T1" fmla="*/ 0 h 97"/>
                  <a:gd name="T2" fmla="*/ 89 h 97"/>
                  <a:gd name="T3" fmla="*/ 89 h 97"/>
                  <a:gd name="T4" fmla="*/ 97 h 97"/>
                  <a:gd name="T5" fmla="*/ 97 h 97"/>
                  <a:gd name="T6" fmla="*/ 89 h 97"/>
                  <a:gd name="T7" fmla="*/ 89 h 97"/>
                  <a:gd name="T8" fmla="*/ 0 h 9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97">
                    <a:moveTo>
                      <a:pt x="0" y="0"/>
                    </a:moveTo>
                    <a:lnTo>
                      <a:pt x="0" y="0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97"/>
                    </a:lnTo>
                    <a:lnTo>
                      <a:pt x="0" y="97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6" name="Freeform 308"/>
              <p:cNvSpPr>
                <a:spLocks/>
              </p:cNvSpPr>
              <p:nvPr/>
            </p:nvSpPr>
            <p:spPr bwMode="auto">
              <a:xfrm>
                <a:off x="2000196" y="3576543"/>
                <a:ext cx="0" cy="137904"/>
              </a:xfrm>
              <a:custGeom>
                <a:avLst/>
                <a:gdLst>
                  <a:gd name="T0" fmla="*/ 0 h 70"/>
                  <a:gd name="T1" fmla="*/ 0 h 70"/>
                  <a:gd name="T2" fmla="*/ 62 h 70"/>
                  <a:gd name="T3" fmla="*/ 62 h 70"/>
                  <a:gd name="T4" fmla="*/ 70 h 70"/>
                  <a:gd name="T5" fmla="*/ 70 h 70"/>
                  <a:gd name="T6" fmla="*/ 62 h 70"/>
                  <a:gd name="T7" fmla="*/ 62 h 70"/>
                  <a:gd name="T8" fmla="*/ 0 h 7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70">
                    <a:moveTo>
                      <a:pt x="0" y="0"/>
                    </a:moveTo>
                    <a:lnTo>
                      <a:pt x="0" y="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9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7" name="Freeform 309"/>
              <p:cNvSpPr>
                <a:spLocks/>
              </p:cNvSpPr>
              <p:nvPr/>
            </p:nvSpPr>
            <p:spPr bwMode="auto">
              <a:xfrm>
                <a:off x="2000196" y="3576543"/>
                <a:ext cx="0" cy="137904"/>
              </a:xfrm>
              <a:custGeom>
                <a:avLst/>
                <a:gdLst>
                  <a:gd name="T0" fmla="*/ 0 h 70"/>
                  <a:gd name="T1" fmla="*/ 0 h 70"/>
                  <a:gd name="T2" fmla="*/ 62 h 70"/>
                  <a:gd name="T3" fmla="*/ 62 h 70"/>
                  <a:gd name="T4" fmla="*/ 70 h 70"/>
                  <a:gd name="T5" fmla="*/ 70 h 70"/>
                  <a:gd name="T6" fmla="*/ 62 h 70"/>
                  <a:gd name="T7" fmla="*/ 62 h 70"/>
                  <a:gd name="T8" fmla="*/ 0 h 7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70">
                    <a:moveTo>
                      <a:pt x="0" y="0"/>
                    </a:moveTo>
                    <a:lnTo>
                      <a:pt x="0" y="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8" name="Freeform 311"/>
              <p:cNvSpPr>
                <a:spLocks/>
              </p:cNvSpPr>
              <p:nvPr/>
            </p:nvSpPr>
            <p:spPr bwMode="auto">
              <a:xfrm>
                <a:off x="2668045" y="3576543"/>
                <a:ext cx="7880" cy="137904"/>
              </a:xfrm>
              <a:custGeom>
                <a:avLst/>
                <a:gdLst>
                  <a:gd name="T0" fmla="*/ 4 w 4"/>
                  <a:gd name="T1" fmla="*/ 0 h 70"/>
                  <a:gd name="T2" fmla="*/ 0 w 4"/>
                  <a:gd name="T3" fmla="*/ 0 h 70"/>
                  <a:gd name="T4" fmla="*/ 0 w 4"/>
                  <a:gd name="T5" fmla="*/ 62 h 70"/>
                  <a:gd name="T6" fmla="*/ 0 w 4"/>
                  <a:gd name="T7" fmla="*/ 62 h 70"/>
                  <a:gd name="T8" fmla="*/ 0 w 4"/>
                  <a:gd name="T9" fmla="*/ 70 h 70"/>
                  <a:gd name="T10" fmla="*/ 4 w 4"/>
                  <a:gd name="T11" fmla="*/ 70 h 70"/>
                  <a:gd name="T12" fmla="*/ 4 w 4"/>
                  <a:gd name="T13" fmla="*/ 62 h 70"/>
                  <a:gd name="T14" fmla="*/ 4 w 4"/>
                  <a:gd name="T15" fmla="*/ 62 h 70"/>
                  <a:gd name="T16" fmla="*/ 4 w 4"/>
                  <a:gd name="T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0">
                    <a:moveTo>
                      <a:pt x="4" y="0"/>
                    </a:moveTo>
                    <a:lnTo>
                      <a:pt x="0" y="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70"/>
                    </a:lnTo>
                    <a:lnTo>
                      <a:pt x="4" y="7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9" name="Freeform 314"/>
              <p:cNvSpPr>
                <a:spLocks/>
              </p:cNvSpPr>
              <p:nvPr/>
            </p:nvSpPr>
            <p:spPr bwMode="auto">
              <a:xfrm>
                <a:off x="3690502" y="3653375"/>
                <a:ext cx="7880" cy="61072"/>
              </a:xfrm>
              <a:custGeom>
                <a:avLst/>
                <a:gdLst>
                  <a:gd name="T0" fmla="*/ 4 w 4"/>
                  <a:gd name="T1" fmla="*/ 0 h 31"/>
                  <a:gd name="T2" fmla="*/ 0 w 4"/>
                  <a:gd name="T3" fmla="*/ 0 h 31"/>
                  <a:gd name="T4" fmla="*/ 0 w 4"/>
                  <a:gd name="T5" fmla="*/ 23 h 31"/>
                  <a:gd name="T6" fmla="*/ 0 w 4"/>
                  <a:gd name="T7" fmla="*/ 23 h 31"/>
                  <a:gd name="T8" fmla="*/ 0 w 4"/>
                  <a:gd name="T9" fmla="*/ 31 h 31"/>
                  <a:gd name="T10" fmla="*/ 4 w 4"/>
                  <a:gd name="T11" fmla="*/ 31 h 31"/>
                  <a:gd name="T12" fmla="*/ 4 w 4"/>
                  <a:gd name="T13" fmla="*/ 23 h 31"/>
                  <a:gd name="T14" fmla="*/ 4 w 4"/>
                  <a:gd name="T15" fmla="*/ 23 h 31"/>
                  <a:gd name="T16" fmla="*/ 4 w 4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1">
                    <a:moveTo>
                      <a:pt x="4" y="0"/>
                    </a:moveTo>
                    <a:lnTo>
                      <a:pt x="0" y="0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31"/>
                    </a:lnTo>
                    <a:lnTo>
                      <a:pt x="4" y="31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0" name="Freeform 315"/>
              <p:cNvSpPr>
                <a:spLocks/>
              </p:cNvSpPr>
              <p:nvPr/>
            </p:nvSpPr>
            <p:spPr bwMode="auto">
              <a:xfrm>
                <a:off x="3008863" y="3576543"/>
                <a:ext cx="0" cy="137904"/>
              </a:xfrm>
              <a:custGeom>
                <a:avLst/>
                <a:gdLst>
                  <a:gd name="T0" fmla="*/ 0 h 70"/>
                  <a:gd name="T1" fmla="*/ 0 h 70"/>
                  <a:gd name="T2" fmla="*/ 62 h 70"/>
                  <a:gd name="T3" fmla="*/ 62 h 70"/>
                  <a:gd name="T4" fmla="*/ 70 h 70"/>
                  <a:gd name="T5" fmla="*/ 70 h 70"/>
                  <a:gd name="T6" fmla="*/ 62 h 70"/>
                  <a:gd name="T7" fmla="*/ 62 h 70"/>
                  <a:gd name="T8" fmla="*/ 0 h 7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70">
                    <a:moveTo>
                      <a:pt x="0" y="0"/>
                    </a:moveTo>
                    <a:lnTo>
                      <a:pt x="0" y="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9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1" name="Freeform 316"/>
              <p:cNvSpPr>
                <a:spLocks/>
              </p:cNvSpPr>
              <p:nvPr/>
            </p:nvSpPr>
            <p:spPr bwMode="auto">
              <a:xfrm>
                <a:off x="3008863" y="3576543"/>
                <a:ext cx="0" cy="137904"/>
              </a:xfrm>
              <a:custGeom>
                <a:avLst/>
                <a:gdLst>
                  <a:gd name="T0" fmla="*/ 0 h 70"/>
                  <a:gd name="T1" fmla="*/ 0 h 70"/>
                  <a:gd name="T2" fmla="*/ 62 h 70"/>
                  <a:gd name="T3" fmla="*/ 62 h 70"/>
                  <a:gd name="T4" fmla="*/ 70 h 70"/>
                  <a:gd name="T5" fmla="*/ 70 h 70"/>
                  <a:gd name="T6" fmla="*/ 62 h 70"/>
                  <a:gd name="T7" fmla="*/ 62 h 70"/>
                  <a:gd name="T8" fmla="*/ 0 h 7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70">
                    <a:moveTo>
                      <a:pt x="0" y="0"/>
                    </a:moveTo>
                    <a:lnTo>
                      <a:pt x="0" y="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2" name="Freeform 317"/>
              <p:cNvSpPr>
                <a:spLocks/>
              </p:cNvSpPr>
              <p:nvPr/>
            </p:nvSpPr>
            <p:spPr bwMode="auto">
              <a:xfrm>
                <a:off x="2341016" y="3576543"/>
                <a:ext cx="0" cy="137904"/>
              </a:xfrm>
              <a:custGeom>
                <a:avLst/>
                <a:gdLst>
                  <a:gd name="T0" fmla="*/ 0 h 70"/>
                  <a:gd name="T1" fmla="*/ 0 h 70"/>
                  <a:gd name="T2" fmla="*/ 62 h 70"/>
                  <a:gd name="T3" fmla="*/ 62 h 70"/>
                  <a:gd name="T4" fmla="*/ 70 h 70"/>
                  <a:gd name="T5" fmla="*/ 70 h 70"/>
                  <a:gd name="T6" fmla="*/ 62 h 70"/>
                  <a:gd name="T7" fmla="*/ 62 h 70"/>
                  <a:gd name="T8" fmla="*/ 0 h 7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70">
                    <a:moveTo>
                      <a:pt x="0" y="0"/>
                    </a:moveTo>
                    <a:lnTo>
                      <a:pt x="0" y="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9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3" name="Freeform 318"/>
              <p:cNvSpPr>
                <a:spLocks/>
              </p:cNvSpPr>
              <p:nvPr/>
            </p:nvSpPr>
            <p:spPr bwMode="auto">
              <a:xfrm>
                <a:off x="2341016" y="3576543"/>
                <a:ext cx="0" cy="137904"/>
              </a:xfrm>
              <a:custGeom>
                <a:avLst/>
                <a:gdLst>
                  <a:gd name="T0" fmla="*/ 0 h 70"/>
                  <a:gd name="T1" fmla="*/ 0 h 70"/>
                  <a:gd name="T2" fmla="*/ 62 h 70"/>
                  <a:gd name="T3" fmla="*/ 62 h 70"/>
                  <a:gd name="T4" fmla="*/ 70 h 70"/>
                  <a:gd name="T5" fmla="*/ 70 h 70"/>
                  <a:gd name="T6" fmla="*/ 62 h 70"/>
                  <a:gd name="T7" fmla="*/ 62 h 70"/>
                  <a:gd name="T8" fmla="*/ 0 h 7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70">
                    <a:moveTo>
                      <a:pt x="0" y="0"/>
                    </a:moveTo>
                    <a:lnTo>
                      <a:pt x="0" y="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4" name="Freeform 320"/>
              <p:cNvSpPr>
                <a:spLocks/>
              </p:cNvSpPr>
              <p:nvPr/>
            </p:nvSpPr>
            <p:spPr bwMode="auto">
              <a:xfrm>
                <a:off x="985618" y="3523352"/>
                <a:ext cx="0" cy="191096"/>
              </a:xfrm>
              <a:custGeom>
                <a:avLst/>
                <a:gdLst>
                  <a:gd name="T0" fmla="*/ 0 h 97"/>
                  <a:gd name="T1" fmla="*/ 0 h 97"/>
                  <a:gd name="T2" fmla="*/ 89 h 97"/>
                  <a:gd name="T3" fmla="*/ 89 h 97"/>
                  <a:gd name="T4" fmla="*/ 97 h 97"/>
                  <a:gd name="T5" fmla="*/ 97 h 97"/>
                  <a:gd name="T6" fmla="*/ 89 h 97"/>
                  <a:gd name="T7" fmla="*/ 89 h 97"/>
                  <a:gd name="T8" fmla="*/ 0 h 9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97">
                    <a:moveTo>
                      <a:pt x="0" y="0"/>
                    </a:moveTo>
                    <a:lnTo>
                      <a:pt x="0" y="0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97"/>
                    </a:lnTo>
                    <a:lnTo>
                      <a:pt x="0" y="97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9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5" name="Freeform 321"/>
              <p:cNvSpPr>
                <a:spLocks/>
              </p:cNvSpPr>
              <p:nvPr/>
            </p:nvSpPr>
            <p:spPr bwMode="auto">
              <a:xfrm>
                <a:off x="985618" y="3523352"/>
                <a:ext cx="0" cy="191096"/>
              </a:xfrm>
              <a:custGeom>
                <a:avLst/>
                <a:gdLst>
                  <a:gd name="T0" fmla="*/ 0 h 97"/>
                  <a:gd name="T1" fmla="*/ 0 h 97"/>
                  <a:gd name="T2" fmla="*/ 89 h 97"/>
                  <a:gd name="T3" fmla="*/ 89 h 97"/>
                  <a:gd name="T4" fmla="*/ 97 h 97"/>
                  <a:gd name="T5" fmla="*/ 97 h 97"/>
                  <a:gd name="T6" fmla="*/ 89 h 97"/>
                  <a:gd name="T7" fmla="*/ 89 h 97"/>
                  <a:gd name="T8" fmla="*/ 0 h 9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97">
                    <a:moveTo>
                      <a:pt x="0" y="0"/>
                    </a:moveTo>
                    <a:lnTo>
                      <a:pt x="0" y="0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97"/>
                    </a:lnTo>
                    <a:lnTo>
                      <a:pt x="0" y="97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6" name="Freeform 323"/>
              <p:cNvSpPr>
                <a:spLocks/>
              </p:cNvSpPr>
              <p:nvPr/>
            </p:nvSpPr>
            <p:spPr bwMode="auto">
              <a:xfrm>
                <a:off x="1151103" y="3523352"/>
                <a:ext cx="7880" cy="191096"/>
              </a:xfrm>
              <a:custGeom>
                <a:avLst/>
                <a:gdLst>
                  <a:gd name="T0" fmla="*/ 4 w 4"/>
                  <a:gd name="T1" fmla="*/ 0 h 97"/>
                  <a:gd name="T2" fmla="*/ 0 w 4"/>
                  <a:gd name="T3" fmla="*/ 0 h 97"/>
                  <a:gd name="T4" fmla="*/ 0 w 4"/>
                  <a:gd name="T5" fmla="*/ 89 h 97"/>
                  <a:gd name="T6" fmla="*/ 0 w 4"/>
                  <a:gd name="T7" fmla="*/ 89 h 97"/>
                  <a:gd name="T8" fmla="*/ 0 w 4"/>
                  <a:gd name="T9" fmla="*/ 97 h 97"/>
                  <a:gd name="T10" fmla="*/ 4 w 4"/>
                  <a:gd name="T11" fmla="*/ 97 h 97"/>
                  <a:gd name="T12" fmla="*/ 4 w 4"/>
                  <a:gd name="T13" fmla="*/ 89 h 97"/>
                  <a:gd name="T14" fmla="*/ 4 w 4"/>
                  <a:gd name="T15" fmla="*/ 89 h 97"/>
                  <a:gd name="T16" fmla="*/ 4 w 4"/>
                  <a:gd name="T1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97">
                    <a:moveTo>
                      <a:pt x="4" y="0"/>
                    </a:moveTo>
                    <a:lnTo>
                      <a:pt x="0" y="0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97"/>
                    </a:lnTo>
                    <a:lnTo>
                      <a:pt x="4" y="97"/>
                    </a:lnTo>
                    <a:lnTo>
                      <a:pt x="4" y="89"/>
                    </a:lnTo>
                    <a:lnTo>
                      <a:pt x="4" y="89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7" name="Freeform 324"/>
              <p:cNvSpPr>
                <a:spLocks noEditPoints="1"/>
              </p:cNvSpPr>
              <p:nvPr/>
            </p:nvSpPr>
            <p:spPr bwMode="auto">
              <a:xfrm>
                <a:off x="1826831" y="3024928"/>
                <a:ext cx="0" cy="689519"/>
              </a:xfrm>
              <a:custGeom>
                <a:avLst/>
                <a:gdLst>
                  <a:gd name="T0" fmla="*/ 73 h 91"/>
                  <a:gd name="T1" fmla="*/ 73 h 91"/>
                  <a:gd name="T2" fmla="*/ 89 h 91"/>
                  <a:gd name="T3" fmla="*/ 89 h 91"/>
                  <a:gd name="T4" fmla="*/ 91 h 91"/>
                  <a:gd name="T5" fmla="*/ 91 h 91"/>
                  <a:gd name="T6" fmla="*/ 89 h 91"/>
                  <a:gd name="T7" fmla="*/ 89 h 91"/>
                  <a:gd name="T8" fmla="*/ 73 h 91"/>
                  <a:gd name="T9" fmla="*/ 0 h 91"/>
                  <a:gd name="T10" fmla="*/ 0 h 91"/>
                  <a:gd name="T11" fmla="*/ 15 h 91"/>
                  <a:gd name="T12" fmla="*/ 14 h 91"/>
                  <a:gd name="T13" fmla="*/ 0 h 9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</a:cxnLst>
                <a:rect l="0" t="0" r="r" b="b"/>
                <a:pathLst>
                  <a:path h="91">
                    <a:moveTo>
                      <a:pt x="0" y="73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73"/>
                      <a:pt x="0" y="73"/>
                      <a:pt x="0" y="7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979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8" name="Freeform 326"/>
              <p:cNvSpPr>
                <a:spLocks/>
              </p:cNvSpPr>
              <p:nvPr/>
            </p:nvSpPr>
            <p:spPr bwMode="auto">
              <a:xfrm>
                <a:off x="2500589" y="3576543"/>
                <a:ext cx="7880" cy="137904"/>
              </a:xfrm>
              <a:custGeom>
                <a:avLst/>
                <a:gdLst>
                  <a:gd name="T0" fmla="*/ 4 w 4"/>
                  <a:gd name="T1" fmla="*/ 0 h 70"/>
                  <a:gd name="T2" fmla="*/ 0 w 4"/>
                  <a:gd name="T3" fmla="*/ 0 h 70"/>
                  <a:gd name="T4" fmla="*/ 0 w 4"/>
                  <a:gd name="T5" fmla="*/ 62 h 70"/>
                  <a:gd name="T6" fmla="*/ 0 w 4"/>
                  <a:gd name="T7" fmla="*/ 62 h 70"/>
                  <a:gd name="T8" fmla="*/ 0 w 4"/>
                  <a:gd name="T9" fmla="*/ 70 h 70"/>
                  <a:gd name="T10" fmla="*/ 4 w 4"/>
                  <a:gd name="T11" fmla="*/ 70 h 70"/>
                  <a:gd name="T12" fmla="*/ 4 w 4"/>
                  <a:gd name="T13" fmla="*/ 62 h 70"/>
                  <a:gd name="T14" fmla="*/ 4 w 4"/>
                  <a:gd name="T15" fmla="*/ 62 h 70"/>
                  <a:gd name="T16" fmla="*/ 4 w 4"/>
                  <a:gd name="T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0">
                    <a:moveTo>
                      <a:pt x="4" y="0"/>
                    </a:moveTo>
                    <a:lnTo>
                      <a:pt x="0" y="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70"/>
                    </a:lnTo>
                    <a:lnTo>
                      <a:pt x="4" y="7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9" name="Freeform 328"/>
              <p:cNvSpPr>
                <a:spLocks/>
              </p:cNvSpPr>
              <p:nvPr/>
            </p:nvSpPr>
            <p:spPr bwMode="auto">
              <a:xfrm>
                <a:off x="3857957" y="3653375"/>
                <a:ext cx="0" cy="61072"/>
              </a:xfrm>
              <a:custGeom>
                <a:avLst/>
                <a:gdLst>
                  <a:gd name="T0" fmla="*/ 0 h 31"/>
                  <a:gd name="T1" fmla="*/ 0 h 31"/>
                  <a:gd name="T2" fmla="*/ 23 h 31"/>
                  <a:gd name="T3" fmla="*/ 23 h 31"/>
                  <a:gd name="T4" fmla="*/ 31 h 31"/>
                  <a:gd name="T5" fmla="*/ 31 h 31"/>
                  <a:gd name="T6" fmla="*/ 23 h 31"/>
                  <a:gd name="T7" fmla="*/ 23 h 31"/>
                  <a:gd name="T8" fmla="*/ 0 h 3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31">
                    <a:moveTo>
                      <a:pt x="0" y="0"/>
                    </a:moveTo>
                    <a:lnTo>
                      <a:pt x="0" y="0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9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0" name="Freeform 329"/>
              <p:cNvSpPr>
                <a:spLocks/>
              </p:cNvSpPr>
              <p:nvPr/>
            </p:nvSpPr>
            <p:spPr bwMode="auto">
              <a:xfrm>
                <a:off x="3857957" y="3653375"/>
                <a:ext cx="0" cy="61072"/>
              </a:xfrm>
              <a:custGeom>
                <a:avLst/>
                <a:gdLst>
                  <a:gd name="T0" fmla="*/ 0 h 31"/>
                  <a:gd name="T1" fmla="*/ 0 h 31"/>
                  <a:gd name="T2" fmla="*/ 23 h 31"/>
                  <a:gd name="T3" fmla="*/ 23 h 31"/>
                  <a:gd name="T4" fmla="*/ 31 h 31"/>
                  <a:gd name="T5" fmla="*/ 31 h 31"/>
                  <a:gd name="T6" fmla="*/ 23 h 31"/>
                  <a:gd name="T7" fmla="*/ 23 h 31"/>
                  <a:gd name="T8" fmla="*/ 0 h 3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31">
                    <a:moveTo>
                      <a:pt x="0" y="0"/>
                    </a:moveTo>
                    <a:lnTo>
                      <a:pt x="0" y="0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1" name="Freeform 332"/>
              <p:cNvSpPr>
                <a:spLocks/>
              </p:cNvSpPr>
              <p:nvPr/>
            </p:nvSpPr>
            <p:spPr bwMode="auto">
              <a:xfrm>
                <a:off x="2841409" y="3576543"/>
                <a:ext cx="0" cy="137904"/>
              </a:xfrm>
              <a:custGeom>
                <a:avLst/>
                <a:gdLst>
                  <a:gd name="T0" fmla="*/ 0 h 70"/>
                  <a:gd name="T1" fmla="*/ 0 h 70"/>
                  <a:gd name="T2" fmla="*/ 62 h 70"/>
                  <a:gd name="T3" fmla="*/ 62 h 70"/>
                  <a:gd name="T4" fmla="*/ 70 h 70"/>
                  <a:gd name="T5" fmla="*/ 70 h 70"/>
                  <a:gd name="T6" fmla="*/ 62 h 70"/>
                  <a:gd name="T7" fmla="*/ 62 h 70"/>
                  <a:gd name="T8" fmla="*/ 0 h 7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70">
                    <a:moveTo>
                      <a:pt x="0" y="0"/>
                    </a:moveTo>
                    <a:lnTo>
                      <a:pt x="0" y="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9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2" name="Freeform 333"/>
              <p:cNvSpPr>
                <a:spLocks/>
              </p:cNvSpPr>
              <p:nvPr/>
            </p:nvSpPr>
            <p:spPr bwMode="auto">
              <a:xfrm>
                <a:off x="2841409" y="3576543"/>
                <a:ext cx="0" cy="137904"/>
              </a:xfrm>
              <a:custGeom>
                <a:avLst/>
                <a:gdLst>
                  <a:gd name="T0" fmla="*/ 0 h 70"/>
                  <a:gd name="T1" fmla="*/ 0 h 70"/>
                  <a:gd name="T2" fmla="*/ 62 h 70"/>
                  <a:gd name="T3" fmla="*/ 62 h 70"/>
                  <a:gd name="T4" fmla="*/ 70 h 70"/>
                  <a:gd name="T5" fmla="*/ 70 h 70"/>
                  <a:gd name="T6" fmla="*/ 62 h 70"/>
                  <a:gd name="T7" fmla="*/ 62 h 70"/>
                  <a:gd name="T8" fmla="*/ 0 h 7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70">
                    <a:moveTo>
                      <a:pt x="0" y="0"/>
                    </a:moveTo>
                    <a:lnTo>
                      <a:pt x="0" y="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3" name="Freeform 334"/>
              <p:cNvSpPr>
                <a:spLocks/>
              </p:cNvSpPr>
              <p:nvPr/>
            </p:nvSpPr>
            <p:spPr bwMode="auto">
              <a:xfrm>
                <a:off x="2167651" y="3576543"/>
                <a:ext cx="7880" cy="137904"/>
              </a:xfrm>
              <a:custGeom>
                <a:avLst/>
                <a:gdLst>
                  <a:gd name="T0" fmla="*/ 4 w 4"/>
                  <a:gd name="T1" fmla="*/ 0 h 70"/>
                  <a:gd name="T2" fmla="*/ 0 w 4"/>
                  <a:gd name="T3" fmla="*/ 0 h 70"/>
                  <a:gd name="T4" fmla="*/ 0 w 4"/>
                  <a:gd name="T5" fmla="*/ 62 h 70"/>
                  <a:gd name="T6" fmla="*/ 0 w 4"/>
                  <a:gd name="T7" fmla="*/ 62 h 70"/>
                  <a:gd name="T8" fmla="*/ 0 w 4"/>
                  <a:gd name="T9" fmla="*/ 70 h 70"/>
                  <a:gd name="T10" fmla="*/ 4 w 4"/>
                  <a:gd name="T11" fmla="*/ 70 h 70"/>
                  <a:gd name="T12" fmla="*/ 4 w 4"/>
                  <a:gd name="T13" fmla="*/ 62 h 70"/>
                  <a:gd name="T14" fmla="*/ 4 w 4"/>
                  <a:gd name="T15" fmla="*/ 62 h 70"/>
                  <a:gd name="T16" fmla="*/ 4 w 4"/>
                  <a:gd name="T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0">
                    <a:moveTo>
                      <a:pt x="4" y="0"/>
                    </a:moveTo>
                    <a:lnTo>
                      <a:pt x="0" y="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70"/>
                    </a:lnTo>
                    <a:lnTo>
                      <a:pt x="4" y="7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979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4" name="Freeform 335"/>
              <p:cNvSpPr>
                <a:spLocks/>
              </p:cNvSpPr>
              <p:nvPr/>
            </p:nvSpPr>
            <p:spPr bwMode="auto">
              <a:xfrm>
                <a:off x="2167651" y="3576543"/>
                <a:ext cx="7880" cy="137904"/>
              </a:xfrm>
              <a:custGeom>
                <a:avLst/>
                <a:gdLst>
                  <a:gd name="T0" fmla="*/ 4 w 4"/>
                  <a:gd name="T1" fmla="*/ 0 h 70"/>
                  <a:gd name="T2" fmla="*/ 0 w 4"/>
                  <a:gd name="T3" fmla="*/ 0 h 70"/>
                  <a:gd name="T4" fmla="*/ 0 w 4"/>
                  <a:gd name="T5" fmla="*/ 62 h 70"/>
                  <a:gd name="T6" fmla="*/ 0 w 4"/>
                  <a:gd name="T7" fmla="*/ 62 h 70"/>
                  <a:gd name="T8" fmla="*/ 0 w 4"/>
                  <a:gd name="T9" fmla="*/ 70 h 70"/>
                  <a:gd name="T10" fmla="*/ 4 w 4"/>
                  <a:gd name="T11" fmla="*/ 70 h 70"/>
                  <a:gd name="T12" fmla="*/ 4 w 4"/>
                  <a:gd name="T13" fmla="*/ 62 h 70"/>
                  <a:gd name="T14" fmla="*/ 4 w 4"/>
                  <a:gd name="T15" fmla="*/ 62 h 70"/>
                  <a:gd name="T16" fmla="*/ 4 w 4"/>
                  <a:gd name="T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0">
                    <a:moveTo>
                      <a:pt x="4" y="0"/>
                    </a:moveTo>
                    <a:lnTo>
                      <a:pt x="0" y="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70"/>
                    </a:lnTo>
                    <a:lnTo>
                      <a:pt x="4" y="7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5" name="Freeform 337"/>
              <p:cNvSpPr>
                <a:spLocks/>
              </p:cNvSpPr>
              <p:nvPr/>
            </p:nvSpPr>
            <p:spPr bwMode="auto">
              <a:xfrm>
                <a:off x="1486012" y="3523352"/>
                <a:ext cx="7880" cy="191096"/>
              </a:xfrm>
              <a:custGeom>
                <a:avLst/>
                <a:gdLst>
                  <a:gd name="T0" fmla="*/ 4 w 4"/>
                  <a:gd name="T1" fmla="*/ 0 h 97"/>
                  <a:gd name="T2" fmla="*/ 0 w 4"/>
                  <a:gd name="T3" fmla="*/ 0 h 97"/>
                  <a:gd name="T4" fmla="*/ 0 w 4"/>
                  <a:gd name="T5" fmla="*/ 89 h 97"/>
                  <a:gd name="T6" fmla="*/ 0 w 4"/>
                  <a:gd name="T7" fmla="*/ 89 h 97"/>
                  <a:gd name="T8" fmla="*/ 0 w 4"/>
                  <a:gd name="T9" fmla="*/ 97 h 97"/>
                  <a:gd name="T10" fmla="*/ 4 w 4"/>
                  <a:gd name="T11" fmla="*/ 97 h 97"/>
                  <a:gd name="T12" fmla="*/ 4 w 4"/>
                  <a:gd name="T13" fmla="*/ 89 h 97"/>
                  <a:gd name="T14" fmla="*/ 4 w 4"/>
                  <a:gd name="T15" fmla="*/ 89 h 97"/>
                  <a:gd name="T16" fmla="*/ 4 w 4"/>
                  <a:gd name="T1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97">
                    <a:moveTo>
                      <a:pt x="4" y="0"/>
                    </a:moveTo>
                    <a:lnTo>
                      <a:pt x="0" y="0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97"/>
                    </a:lnTo>
                    <a:lnTo>
                      <a:pt x="4" y="97"/>
                    </a:lnTo>
                    <a:lnTo>
                      <a:pt x="4" y="89"/>
                    </a:lnTo>
                    <a:lnTo>
                      <a:pt x="4" y="89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6" name="Freeform 338"/>
              <p:cNvSpPr>
                <a:spLocks/>
              </p:cNvSpPr>
              <p:nvPr/>
            </p:nvSpPr>
            <p:spPr bwMode="auto">
              <a:xfrm>
                <a:off x="810283" y="3523352"/>
                <a:ext cx="0" cy="191096"/>
              </a:xfrm>
              <a:custGeom>
                <a:avLst/>
                <a:gdLst>
                  <a:gd name="T0" fmla="*/ 0 h 97"/>
                  <a:gd name="T1" fmla="*/ 0 h 97"/>
                  <a:gd name="T2" fmla="*/ 89 h 97"/>
                  <a:gd name="T3" fmla="*/ 89 h 97"/>
                  <a:gd name="T4" fmla="*/ 97 h 97"/>
                  <a:gd name="T5" fmla="*/ 97 h 97"/>
                  <a:gd name="T6" fmla="*/ 89 h 97"/>
                  <a:gd name="T7" fmla="*/ 89 h 97"/>
                  <a:gd name="T8" fmla="*/ 0 h 9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97">
                    <a:moveTo>
                      <a:pt x="0" y="0"/>
                    </a:moveTo>
                    <a:lnTo>
                      <a:pt x="0" y="0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97"/>
                    </a:lnTo>
                    <a:lnTo>
                      <a:pt x="0" y="97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9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7" name="Freeform 339"/>
              <p:cNvSpPr>
                <a:spLocks/>
              </p:cNvSpPr>
              <p:nvPr/>
            </p:nvSpPr>
            <p:spPr bwMode="auto">
              <a:xfrm>
                <a:off x="810283" y="3523352"/>
                <a:ext cx="0" cy="191096"/>
              </a:xfrm>
              <a:custGeom>
                <a:avLst/>
                <a:gdLst>
                  <a:gd name="T0" fmla="*/ 0 h 97"/>
                  <a:gd name="T1" fmla="*/ 0 h 97"/>
                  <a:gd name="T2" fmla="*/ 89 h 97"/>
                  <a:gd name="T3" fmla="*/ 89 h 97"/>
                  <a:gd name="T4" fmla="*/ 97 h 97"/>
                  <a:gd name="T5" fmla="*/ 97 h 97"/>
                  <a:gd name="T6" fmla="*/ 89 h 97"/>
                  <a:gd name="T7" fmla="*/ 89 h 97"/>
                  <a:gd name="T8" fmla="*/ 0 h 9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97">
                    <a:moveTo>
                      <a:pt x="0" y="0"/>
                    </a:moveTo>
                    <a:lnTo>
                      <a:pt x="0" y="0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97"/>
                    </a:lnTo>
                    <a:lnTo>
                      <a:pt x="0" y="97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8" name="Freeform 342"/>
              <p:cNvSpPr>
                <a:spLocks/>
              </p:cNvSpPr>
              <p:nvPr/>
            </p:nvSpPr>
            <p:spPr bwMode="auto">
              <a:xfrm>
                <a:off x="1166863" y="3349987"/>
                <a:ext cx="68951" cy="0"/>
              </a:xfrm>
              <a:custGeom>
                <a:avLst/>
                <a:gdLst>
                  <a:gd name="T0" fmla="*/ 9 w 9"/>
                  <a:gd name="T1" fmla="*/ 0 w 9"/>
                  <a:gd name="T2" fmla="*/ 0 w 9"/>
                  <a:gd name="T3" fmla="*/ 9 w 9"/>
                  <a:gd name="T4" fmla="*/ 9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9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946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9" name="Rectangle 343"/>
              <p:cNvSpPr>
                <a:spLocks noChangeArrowheads="1"/>
              </p:cNvSpPr>
              <p:nvPr/>
            </p:nvSpPr>
            <p:spPr bwMode="auto">
              <a:xfrm>
                <a:off x="1198384" y="2660468"/>
                <a:ext cx="59102" cy="1971"/>
              </a:xfrm>
              <a:prstGeom prst="rect">
                <a:avLst/>
              </a:prstGeom>
              <a:solidFill>
                <a:srgbClr val="946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0" name="Rectangle 344"/>
              <p:cNvSpPr>
                <a:spLocks noChangeArrowheads="1"/>
              </p:cNvSpPr>
              <p:nvPr/>
            </p:nvSpPr>
            <p:spPr bwMode="auto">
              <a:xfrm>
                <a:off x="1198384" y="2660468"/>
                <a:ext cx="59102" cy="19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1" name="Rectangle 346"/>
              <p:cNvSpPr>
                <a:spLocks noChangeArrowheads="1"/>
              </p:cNvSpPr>
              <p:nvPr/>
            </p:nvSpPr>
            <p:spPr bwMode="auto">
              <a:xfrm>
                <a:off x="1198384" y="3001287"/>
                <a:ext cx="59102" cy="7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2" name="Rectangle 348"/>
              <p:cNvSpPr>
                <a:spLocks noChangeArrowheads="1"/>
              </p:cNvSpPr>
              <p:nvPr/>
            </p:nvSpPr>
            <p:spPr bwMode="auto">
              <a:xfrm>
                <a:off x="1198384" y="3168742"/>
                <a:ext cx="59102" cy="7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3" name="Rectangle 351"/>
              <p:cNvSpPr>
                <a:spLocks noChangeArrowheads="1"/>
              </p:cNvSpPr>
              <p:nvPr/>
            </p:nvSpPr>
            <p:spPr bwMode="auto">
              <a:xfrm>
                <a:off x="1198384" y="2820042"/>
                <a:ext cx="59102" cy="7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4" name="Freeform 352"/>
              <p:cNvSpPr>
                <a:spLocks/>
              </p:cNvSpPr>
              <p:nvPr/>
            </p:nvSpPr>
            <p:spPr bwMode="auto">
              <a:xfrm>
                <a:off x="1326437" y="2311768"/>
                <a:ext cx="0" cy="68953"/>
              </a:xfrm>
              <a:custGeom>
                <a:avLst/>
                <a:gdLst>
                  <a:gd name="T0" fmla="*/ 0 h 9"/>
                  <a:gd name="T1" fmla="*/ 0 h 9"/>
                  <a:gd name="T2" fmla="*/ 9 h 9"/>
                  <a:gd name="T3" fmla="*/ 8 h 9"/>
                  <a:gd name="T4" fmla="*/ 0 h 9"/>
                  <a:gd name="T5" fmla="*/ 0 h 9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946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5" name="Rectangle 353"/>
              <p:cNvSpPr>
                <a:spLocks noChangeArrowheads="1"/>
              </p:cNvSpPr>
              <p:nvPr/>
            </p:nvSpPr>
            <p:spPr bwMode="auto">
              <a:xfrm>
                <a:off x="985618" y="3418938"/>
                <a:ext cx="1969" cy="59102"/>
              </a:xfrm>
              <a:prstGeom prst="rect">
                <a:avLst/>
              </a:prstGeom>
              <a:solidFill>
                <a:srgbClr val="946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6" name="Rectangle 354"/>
              <p:cNvSpPr>
                <a:spLocks noChangeArrowheads="1"/>
              </p:cNvSpPr>
              <p:nvPr/>
            </p:nvSpPr>
            <p:spPr bwMode="auto">
              <a:xfrm>
                <a:off x="985618" y="3418938"/>
                <a:ext cx="1969" cy="59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7" name="Rectangle 356"/>
              <p:cNvSpPr>
                <a:spLocks noChangeArrowheads="1"/>
              </p:cNvSpPr>
              <p:nvPr/>
            </p:nvSpPr>
            <p:spPr bwMode="auto">
              <a:xfrm>
                <a:off x="810283" y="3418938"/>
                <a:ext cx="1969" cy="59102"/>
              </a:xfrm>
              <a:prstGeom prst="rect">
                <a:avLst/>
              </a:prstGeom>
              <a:solidFill>
                <a:srgbClr val="946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8" name="Rectangle 357"/>
              <p:cNvSpPr>
                <a:spLocks noChangeArrowheads="1"/>
              </p:cNvSpPr>
              <p:nvPr/>
            </p:nvSpPr>
            <p:spPr bwMode="auto">
              <a:xfrm>
                <a:off x="810283" y="3418938"/>
                <a:ext cx="1969" cy="59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9" name="Freeform 358"/>
              <p:cNvSpPr>
                <a:spLocks noEditPoints="1"/>
              </p:cNvSpPr>
              <p:nvPr/>
            </p:nvSpPr>
            <p:spPr bwMode="auto">
              <a:xfrm>
                <a:off x="1379629" y="2303888"/>
                <a:ext cx="0" cy="61072"/>
              </a:xfrm>
              <a:custGeom>
                <a:avLst/>
                <a:gdLst>
                  <a:gd name="T0" fmla="*/ 20 h 31"/>
                  <a:gd name="T1" fmla="*/ 20 h 31"/>
                  <a:gd name="T2" fmla="*/ 31 h 31"/>
                  <a:gd name="T3" fmla="*/ 31 h 31"/>
                  <a:gd name="T4" fmla="*/ 20 h 31"/>
                  <a:gd name="T5" fmla="*/ 0 h 31"/>
                  <a:gd name="T6" fmla="*/ 0 h 31"/>
                  <a:gd name="T7" fmla="*/ 0 h 31"/>
                  <a:gd name="T8" fmla="*/ 4 h 31"/>
                  <a:gd name="T9" fmla="*/ 0 h 3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31">
                    <a:moveTo>
                      <a:pt x="0" y="20"/>
                    </a:moveTo>
                    <a:lnTo>
                      <a:pt x="0" y="2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2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8B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0" name="Freeform 359"/>
              <p:cNvSpPr>
                <a:spLocks noEditPoints="1"/>
              </p:cNvSpPr>
              <p:nvPr/>
            </p:nvSpPr>
            <p:spPr bwMode="auto">
              <a:xfrm>
                <a:off x="1379629" y="2303888"/>
                <a:ext cx="0" cy="61072"/>
              </a:xfrm>
              <a:custGeom>
                <a:avLst/>
                <a:gdLst>
                  <a:gd name="T0" fmla="*/ 20 h 31"/>
                  <a:gd name="T1" fmla="*/ 20 h 31"/>
                  <a:gd name="T2" fmla="*/ 31 h 31"/>
                  <a:gd name="T3" fmla="*/ 31 h 31"/>
                  <a:gd name="T4" fmla="*/ 20 h 31"/>
                  <a:gd name="T5" fmla="*/ 0 h 31"/>
                  <a:gd name="T6" fmla="*/ 0 h 31"/>
                  <a:gd name="T7" fmla="*/ 0 h 31"/>
                  <a:gd name="T8" fmla="*/ 4 h 31"/>
                  <a:gd name="T9" fmla="*/ 0 h 3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31">
                    <a:moveTo>
                      <a:pt x="0" y="20"/>
                    </a:moveTo>
                    <a:lnTo>
                      <a:pt x="0" y="2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20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1" name="Freeform 361"/>
              <p:cNvSpPr>
                <a:spLocks/>
              </p:cNvSpPr>
              <p:nvPr/>
            </p:nvSpPr>
            <p:spPr bwMode="auto">
              <a:xfrm>
                <a:off x="1371749" y="2311768"/>
                <a:ext cx="7880" cy="31521"/>
              </a:xfrm>
              <a:custGeom>
                <a:avLst/>
                <a:gdLst>
                  <a:gd name="T0" fmla="*/ 4 w 4"/>
                  <a:gd name="T1" fmla="*/ 0 h 16"/>
                  <a:gd name="T2" fmla="*/ 4 w 4"/>
                  <a:gd name="T3" fmla="*/ 0 h 16"/>
                  <a:gd name="T4" fmla="*/ 0 w 4"/>
                  <a:gd name="T5" fmla="*/ 0 h 16"/>
                  <a:gd name="T6" fmla="*/ 0 w 4"/>
                  <a:gd name="T7" fmla="*/ 0 h 16"/>
                  <a:gd name="T8" fmla="*/ 0 w 4"/>
                  <a:gd name="T9" fmla="*/ 16 h 16"/>
                  <a:gd name="T10" fmla="*/ 4 w 4"/>
                  <a:gd name="T11" fmla="*/ 16 h 16"/>
                  <a:gd name="T12" fmla="*/ 4 w 4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6">
                    <a:moveTo>
                      <a:pt x="4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2" name="Freeform 364"/>
              <p:cNvSpPr>
                <a:spLocks noEditPoints="1"/>
              </p:cNvSpPr>
              <p:nvPr/>
            </p:nvSpPr>
            <p:spPr bwMode="auto">
              <a:xfrm>
                <a:off x="658589" y="1963069"/>
                <a:ext cx="2251771" cy="0"/>
              </a:xfrm>
              <a:custGeom>
                <a:avLst/>
                <a:gdLst>
                  <a:gd name="T0" fmla="*/ 20 w 297"/>
                  <a:gd name="T1" fmla="*/ 0 w 297"/>
                  <a:gd name="T2" fmla="*/ 0 w 297"/>
                  <a:gd name="T3" fmla="*/ 20 w 297"/>
                  <a:gd name="T4" fmla="*/ 20 w 297"/>
                  <a:gd name="T5" fmla="*/ 43 w 297"/>
                  <a:gd name="T6" fmla="*/ 20 w 297"/>
                  <a:gd name="T7" fmla="*/ 20 w 297"/>
                  <a:gd name="T8" fmla="*/ 43 w 297"/>
                  <a:gd name="T9" fmla="*/ 43 w 297"/>
                  <a:gd name="T10" fmla="*/ 65 w 297"/>
                  <a:gd name="T11" fmla="*/ 43 w 297"/>
                  <a:gd name="T12" fmla="*/ 43 w 297"/>
                  <a:gd name="T13" fmla="*/ 65 w 297"/>
                  <a:gd name="T14" fmla="*/ 65 w 297"/>
                  <a:gd name="T15" fmla="*/ 88 w 297"/>
                  <a:gd name="T16" fmla="*/ 66 w 297"/>
                  <a:gd name="T17" fmla="*/ 66 w 297"/>
                  <a:gd name="T18" fmla="*/ 88 w 297"/>
                  <a:gd name="T19" fmla="*/ 88 w 297"/>
                  <a:gd name="T20" fmla="*/ 109 w 297"/>
                  <a:gd name="T21" fmla="*/ 88 w 297"/>
                  <a:gd name="T22" fmla="*/ 88 w 297"/>
                  <a:gd name="T23" fmla="*/ 109 w 297"/>
                  <a:gd name="T24" fmla="*/ 109 w 297"/>
                  <a:gd name="T25" fmla="*/ 131 w 297"/>
                  <a:gd name="T26" fmla="*/ 110 w 297"/>
                  <a:gd name="T27" fmla="*/ 110 w 297"/>
                  <a:gd name="T28" fmla="*/ 131 w 297"/>
                  <a:gd name="T29" fmla="*/ 131 w 297"/>
                  <a:gd name="T30" fmla="*/ 154 w 297"/>
                  <a:gd name="T31" fmla="*/ 132 w 297"/>
                  <a:gd name="T32" fmla="*/ 132 w 297"/>
                  <a:gd name="T33" fmla="*/ 154 w 297"/>
                  <a:gd name="T34" fmla="*/ 154 w 297"/>
                  <a:gd name="T35" fmla="*/ 177 w 297"/>
                  <a:gd name="T36" fmla="*/ 154 w 297"/>
                  <a:gd name="T37" fmla="*/ 154 w 297"/>
                  <a:gd name="T38" fmla="*/ 177 w 297"/>
                  <a:gd name="T39" fmla="*/ 177 w 297"/>
                  <a:gd name="T40" fmla="*/ 198 w 297"/>
                  <a:gd name="T41" fmla="*/ 177 w 297"/>
                  <a:gd name="T42" fmla="*/ 177 w 297"/>
                  <a:gd name="T43" fmla="*/ 197 w 297"/>
                  <a:gd name="T44" fmla="*/ 198 w 297"/>
                  <a:gd name="T45" fmla="*/ 288 w 297"/>
                  <a:gd name="T46" fmla="*/ 288 w 297"/>
                  <a:gd name="T47" fmla="*/ 287 w 297"/>
                  <a:gd name="T48" fmla="*/ 288 w 297"/>
                  <a:gd name="T49" fmla="*/ 288 w 297"/>
                  <a:gd name="T50" fmla="*/ 297 w 297"/>
                  <a:gd name="T51" fmla="*/ 288 w 297"/>
                  <a:gd name="T52" fmla="*/ 288 w 297"/>
                  <a:gd name="T53" fmla="*/ 296 w 297"/>
                  <a:gd name="T54" fmla="*/ 297 w 29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  <a:cxn ang="0">
                    <a:pos x="T36" y="0"/>
                  </a:cxn>
                  <a:cxn ang="0">
                    <a:pos x="T37" y="0"/>
                  </a:cxn>
                  <a:cxn ang="0">
                    <a:pos x="T38" y="0"/>
                  </a:cxn>
                  <a:cxn ang="0">
                    <a:pos x="T39" y="0"/>
                  </a:cxn>
                  <a:cxn ang="0">
                    <a:pos x="T40" y="0"/>
                  </a:cxn>
                  <a:cxn ang="0">
                    <a:pos x="T41" y="0"/>
                  </a:cxn>
                  <a:cxn ang="0">
                    <a:pos x="T42" y="0"/>
                  </a:cxn>
                  <a:cxn ang="0">
                    <a:pos x="T43" y="0"/>
                  </a:cxn>
                  <a:cxn ang="0">
                    <a:pos x="T44" y="0"/>
                  </a:cxn>
                  <a:cxn ang="0">
                    <a:pos x="T45" y="0"/>
                  </a:cxn>
                  <a:cxn ang="0">
                    <a:pos x="T46" y="0"/>
                  </a:cxn>
                  <a:cxn ang="0">
                    <a:pos x="T47" y="0"/>
                  </a:cxn>
                  <a:cxn ang="0">
                    <a:pos x="T48" y="0"/>
                  </a:cxn>
                  <a:cxn ang="0">
                    <a:pos x="T49" y="0"/>
                  </a:cxn>
                  <a:cxn ang="0">
                    <a:pos x="T50" y="0"/>
                  </a:cxn>
                  <a:cxn ang="0">
                    <a:pos x="T51" y="0"/>
                  </a:cxn>
                  <a:cxn ang="0">
                    <a:pos x="T52" y="0"/>
                  </a:cxn>
                  <a:cxn ang="0">
                    <a:pos x="T53" y="0"/>
                  </a:cxn>
                  <a:cxn ang="0">
                    <a:pos x="T54" y="0"/>
                  </a:cxn>
                </a:cxnLst>
                <a:rect l="0" t="0" r="r" b="b"/>
                <a:pathLst>
                  <a:path w="297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moveTo>
                      <a:pt x="4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moveTo>
                      <a:pt x="65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moveTo>
                      <a:pt x="88" y="0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moveTo>
                      <a:pt x="109" y="0"/>
                    </a:move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0"/>
                      <a:pt x="109" y="0"/>
                      <a:pt x="109" y="0"/>
                    </a:cubicBezTo>
                    <a:moveTo>
                      <a:pt x="131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1" y="0"/>
                      <a:pt x="131" y="0"/>
                      <a:pt x="131" y="0"/>
                    </a:cubicBezTo>
                    <a:moveTo>
                      <a:pt x="154" y="0"/>
                    </a:moveTo>
                    <a:cubicBezTo>
                      <a:pt x="132" y="0"/>
                      <a:pt x="132" y="0"/>
                      <a:pt x="132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0"/>
                      <a:pt x="154" y="0"/>
                      <a:pt x="154" y="0"/>
                    </a:cubicBezTo>
                    <a:moveTo>
                      <a:pt x="177" y="0"/>
                    </a:move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77" y="0"/>
                      <a:pt x="177" y="0"/>
                      <a:pt x="177" y="0"/>
                    </a:cubicBezTo>
                    <a:moveTo>
                      <a:pt x="198" y="0"/>
                    </a:moveTo>
                    <a:cubicBezTo>
                      <a:pt x="177" y="0"/>
                      <a:pt x="177" y="0"/>
                      <a:pt x="177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197" y="0"/>
                      <a:pt x="197" y="0"/>
                      <a:pt x="198" y="0"/>
                    </a:cubicBezTo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287" y="0"/>
                      <a:pt x="287" y="0"/>
                      <a:pt x="287" y="0"/>
                    </a:cubicBezTo>
                    <a:cubicBezTo>
                      <a:pt x="288" y="0"/>
                      <a:pt x="288" y="0"/>
                      <a:pt x="288" y="0"/>
                    </a:cubicBezTo>
                    <a:cubicBezTo>
                      <a:pt x="288" y="0"/>
                      <a:pt x="288" y="0"/>
                      <a:pt x="288" y="0"/>
                    </a:cubicBezTo>
                    <a:moveTo>
                      <a:pt x="297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288" y="0"/>
                      <a:pt x="288" y="0"/>
                      <a:pt x="288" y="0"/>
                    </a:cubicBezTo>
                    <a:cubicBezTo>
                      <a:pt x="296" y="0"/>
                      <a:pt x="296" y="0"/>
                      <a:pt x="296" y="0"/>
                    </a:cubicBezTo>
                    <a:cubicBezTo>
                      <a:pt x="296" y="0"/>
                      <a:pt x="297" y="0"/>
                      <a:pt x="297" y="0"/>
                    </a:cubicBezTo>
                  </a:path>
                </a:pathLst>
              </a:custGeom>
              <a:solidFill>
                <a:srgbClr val="894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3" name="Freeform 365"/>
              <p:cNvSpPr>
                <a:spLocks noEditPoints="1"/>
              </p:cNvSpPr>
              <p:nvPr/>
            </p:nvSpPr>
            <p:spPr bwMode="auto">
              <a:xfrm>
                <a:off x="2197201" y="1616340"/>
                <a:ext cx="782111" cy="0"/>
              </a:xfrm>
              <a:custGeom>
                <a:avLst/>
                <a:gdLst>
                  <a:gd name="T0" fmla="*/ 14 w 103"/>
                  <a:gd name="T1" fmla="*/ 0 w 103"/>
                  <a:gd name="T2" fmla="*/ 0 w 103"/>
                  <a:gd name="T3" fmla="*/ 14 w 103"/>
                  <a:gd name="T4" fmla="*/ 14 w 103"/>
                  <a:gd name="T5" fmla="*/ 103 w 103"/>
                  <a:gd name="T6" fmla="*/ 93 w 103"/>
                  <a:gd name="T7" fmla="*/ 93 w 103"/>
                  <a:gd name="T8" fmla="*/ 102 w 103"/>
                  <a:gd name="T9" fmla="*/ 103 w 10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03">
                    <a:moveTo>
                      <a:pt x="1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moveTo>
                      <a:pt x="103" y="0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3" y="0"/>
                      <a:pt x="103" y="0"/>
                    </a:cubicBezTo>
                  </a:path>
                </a:pathLst>
              </a:custGeom>
              <a:solidFill>
                <a:srgbClr val="894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4" name="Freeform 367"/>
              <p:cNvSpPr>
                <a:spLocks noEditPoints="1"/>
              </p:cNvSpPr>
              <p:nvPr/>
            </p:nvSpPr>
            <p:spPr bwMode="auto">
              <a:xfrm>
                <a:off x="2159771" y="1781824"/>
                <a:ext cx="774231" cy="0"/>
              </a:xfrm>
              <a:custGeom>
                <a:avLst/>
                <a:gdLst>
                  <a:gd name="T0" fmla="*/ 1 w 102"/>
                  <a:gd name="T1" fmla="*/ 0 w 102"/>
                  <a:gd name="T2" fmla="*/ 0 w 102"/>
                  <a:gd name="T3" fmla="*/ 1 w 102"/>
                  <a:gd name="T4" fmla="*/ 1 w 102"/>
                  <a:gd name="T5" fmla="*/ 15 w 102"/>
                  <a:gd name="T6" fmla="*/ 2 w 102"/>
                  <a:gd name="T7" fmla="*/ 2 w 102"/>
                  <a:gd name="T8" fmla="*/ 15 w 102"/>
                  <a:gd name="T9" fmla="*/ 15 w 102"/>
                  <a:gd name="T10" fmla="*/ 102 w 102"/>
                  <a:gd name="T11" fmla="*/ 94 w 102"/>
                  <a:gd name="T12" fmla="*/ 94 w 102"/>
                  <a:gd name="T13" fmla="*/ 102 w 102"/>
                  <a:gd name="T14" fmla="*/ 102 w 10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</a:cxnLst>
                <a:rect l="0" t="0" r="r" b="b"/>
                <a:pathLst>
                  <a:path w="10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moveTo>
                      <a:pt x="102" y="0"/>
                    </a:move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</a:path>
                </a:pathLst>
              </a:custGeom>
              <a:solidFill>
                <a:srgbClr val="894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5" name="Freeform 370"/>
              <p:cNvSpPr>
                <a:spLocks/>
              </p:cNvSpPr>
              <p:nvPr/>
            </p:nvSpPr>
            <p:spPr bwMode="auto">
              <a:xfrm>
                <a:off x="1326437" y="1949278"/>
                <a:ext cx="0" cy="143815"/>
              </a:xfrm>
              <a:custGeom>
                <a:avLst/>
                <a:gdLst>
                  <a:gd name="T0" fmla="*/ 0 h 73"/>
                  <a:gd name="T1" fmla="*/ 0 h 73"/>
                  <a:gd name="T2" fmla="*/ 7 h 73"/>
                  <a:gd name="T3" fmla="*/ 7 h 73"/>
                  <a:gd name="T4" fmla="*/ 73 h 73"/>
                  <a:gd name="T5" fmla="*/ 73 h 73"/>
                  <a:gd name="T6" fmla="*/ 7 h 73"/>
                  <a:gd name="T7" fmla="*/ 7 h 73"/>
                  <a:gd name="T8" fmla="*/ 0 h 7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73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4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6" name="Freeform 371"/>
              <p:cNvSpPr>
                <a:spLocks/>
              </p:cNvSpPr>
              <p:nvPr/>
            </p:nvSpPr>
            <p:spPr bwMode="auto">
              <a:xfrm>
                <a:off x="1326437" y="1949278"/>
                <a:ext cx="0" cy="143815"/>
              </a:xfrm>
              <a:custGeom>
                <a:avLst/>
                <a:gdLst>
                  <a:gd name="T0" fmla="*/ 0 h 73"/>
                  <a:gd name="T1" fmla="*/ 0 h 73"/>
                  <a:gd name="T2" fmla="*/ 7 h 73"/>
                  <a:gd name="T3" fmla="*/ 7 h 73"/>
                  <a:gd name="T4" fmla="*/ 73 h 73"/>
                  <a:gd name="T5" fmla="*/ 73 h 73"/>
                  <a:gd name="T6" fmla="*/ 7 h 73"/>
                  <a:gd name="T7" fmla="*/ 7 h 73"/>
                  <a:gd name="T8" fmla="*/ 0 h 7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73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7" name="Freeform 372"/>
              <p:cNvSpPr>
                <a:spLocks/>
              </p:cNvSpPr>
              <p:nvPr/>
            </p:nvSpPr>
            <p:spPr bwMode="auto">
              <a:xfrm>
                <a:off x="2000196" y="1925637"/>
                <a:ext cx="0" cy="167455"/>
              </a:xfrm>
              <a:custGeom>
                <a:avLst/>
                <a:gdLst>
                  <a:gd name="T0" fmla="*/ 0 h 22"/>
                  <a:gd name="T1" fmla="*/ 1 h 22"/>
                  <a:gd name="T2" fmla="*/ 5 h 22"/>
                  <a:gd name="T3" fmla="*/ 5 h 22"/>
                  <a:gd name="T4" fmla="*/ 22 h 22"/>
                  <a:gd name="T5" fmla="*/ 22 h 22"/>
                  <a:gd name="T6" fmla="*/ 5 h 22"/>
                  <a:gd name="T7" fmla="*/ 5 h 22"/>
                  <a:gd name="T8" fmla="*/ 0 h 2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2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894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8" name="Freeform 374"/>
              <p:cNvSpPr>
                <a:spLocks/>
              </p:cNvSpPr>
              <p:nvPr/>
            </p:nvSpPr>
            <p:spPr bwMode="auto">
              <a:xfrm>
                <a:off x="3008863" y="1531627"/>
                <a:ext cx="0" cy="61072"/>
              </a:xfrm>
              <a:custGeom>
                <a:avLst/>
                <a:gdLst>
                  <a:gd name="T0" fmla="*/ 0 h 8"/>
                  <a:gd name="T1" fmla="*/ 0 h 8"/>
                  <a:gd name="T2" fmla="*/ 8 h 8"/>
                  <a:gd name="T3" fmla="*/ 8 h 8"/>
                  <a:gd name="T4" fmla="*/ 0 h 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894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9" name="Freeform 375"/>
              <p:cNvSpPr>
                <a:spLocks noEditPoints="1"/>
              </p:cNvSpPr>
              <p:nvPr/>
            </p:nvSpPr>
            <p:spPr bwMode="auto">
              <a:xfrm>
                <a:off x="2341016" y="1108066"/>
                <a:ext cx="0" cy="985027"/>
              </a:xfrm>
              <a:custGeom>
                <a:avLst/>
                <a:gdLst>
                  <a:gd name="T0" fmla="*/ 122 h 130"/>
                  <a:gd name="T1" fmla="*/ 122 h 130"/>
                  <a:gd name="T2" fmla="*/ 130 h 130"/>
                  <a:gd name="T3" fmla="*/ 130 h 130"/>
                  <a:gd name="T4" fmla="*/ 122 h 130"/>
                  <a:gd name="T5" fmla="*/ 0 h 130"/>
                  <a:gd name="T6" fmla="*/ 0 h 130"/>
                  <a:gd name="T7" fmla="*/ 16 h 130"/>
                  <a:gd name="T8" fmla="*/ 15 h 130"/>
                  <a:gd name="T9" fmla="*/ 0 h 13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30">
                    <a:moveTo>
                      <a:pt x="0" y="122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22"/>
                      <a:pt x="0" y="122"/>
                      <a:pt x="0" y="12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894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0" name="Freeform 377"/>
              <p:cNvSpPr>
                <a:spLocks/>
              </p:cNvSpPr>
              <p:nvPr/>
            </p:nvSpPr>
            <p:spPr bwMode="auto">
              <a:xfrm>
                <a:off x="1651497" y="1949278"/>
                <a:ext cx="7880" cy="143815"/>
              </a:xfrm>
              <a:custGeom>
                <a:avLst/>
                <a:gdLst>
                  <a:gd name="T0" fmla="*/ 4 w 4"/>
                  <a:gd name="T1" fmla="*/ 0 h 73"/>
                  <a:gd name="T2" fmla="*/ 0 w 4"/>
                  <a:gd name="T3" fmla="*/ 0 h 73"/>
                  <a:gd name="T4" fmla="*/ 0 w 4"/>
                  <a:gd name="T5" fmla="*/ 7 h 73"/>
                  <a:gd name="T6" fmla="*/ 0 w 4"/>
                  <a:gd name="T7" fmla="*/ 7 h 73"/>
                  <a:gd name="T8" fmla="*/ 0 w 4"/>
                  <a:gd name="T9" fmla="*/ 73 h 73"/>
                  <a:gd name="T10" fmla="*/ 4 w 4"/>
                  <a:gd name="T11" fmla="*/ 73 h 73"/>
                  <a:gd name="T12" fmla="*/ 4 w 4"/>
                  <a:gd name="T13" fmla="*/ 7 h 73"/>
                  <a:gd name="T14" fmla="*/ 4 w 4"/>
                  <a:gd name="T15" fmla="*/ 7 h 73"/>
                  <a:gd name="T16" fmla="*/ 4 w 4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3">
                    <a:moveTo>
                      <a:pt x="4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3"/>
                    </a:lnTo>
                    <a:lnTo>
                      <a:pt x="4" y="73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1" name="Freeform 378"/>
              <p:cNvSpPr>
                <a:spLocks/>
              </p:cNvSpPr>
              <p:nvPr/>
            </p:nvSpPr>
            <p:spPr bwMode="auto">
              <a:xfrm>
                <a:off x="985618" y="1949278"/>
                <a:ext cx="0" cy="143815"/>
              </a:xfrm>
              <a:custGeom>
                <a:avLst/>
                <a:gdLst>
                  <a:gd name="T0" fmla="*/ 0 h 73"/>
                  <a:gd name="T1" fmla="*/ 0 h 73"/>
                  <a:gd name="T2" fmla="*/ 7 h 73"/>
                  <a:gd name="T3" fmla="*/ 7 h 73"/>
                  <a:gd name="T4" fmla="*/ 73 h 73"/>
                  <a:gd name="T5" fmla="*/ 73 h 73"/>
                  <a:gd name="T6" fmla="*/ 7 h 73"/>
                  <a:gd name="T7" fmla="*/ 7 h 73"/>
                  <a:gd name="T8" fmla="*/ 0 h 7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73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4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2" name="Freeform 379"/>
              <p:cNvSpPr>
                <a:spLocks/>
              </p:cNvSpPr>
              <p:nvPr/>
            </p:nvSpPr>
            <p:spPr bwMode="auto">
              <a:xfrm>
                <a:off x="985618" y="1949278"/>
                <a:ext cx="0" cy="143815"/>
              </a:xfrm>
              <a:custGeom>
                <a:avLst/>
                <a:gdLst>
                  <a:gd name="T0" fmla="*/ 0 h 73"/>
                  <a:gd name="T1" fmla="*/ 0 h 73"/>
                  <a:gd name="T2" fmla="*/ 7 h 73"/>
                  <a:gd name="T3" fmla="*/ 7 h 73"/>
                  <a:gd name="T4" fmla="*/ 73 h 73"/>
                  <a:gd name="T5" fmla="*/ 73 h 73"/>
                  <a:gd name="T6" fmla="*/ 7 h 73"/>
                  <a:gd name="T7" fmla="*/ 7 h 73"/>
                  <a:gd name="T8" fmla="*/ 0 h 7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73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3" name="Freeform 381"/>
              <p:cNvSpPr>
                <a:spLocks/>
              </p:cNvSpPr>
              <p:nvPr/>
            </p:nvSpPr>
            <p:spPr bwMode="auto">
              <a:xfrm>
                <a:off x="1151103" y="1949278"/>
                <a:ext cx="7880" cy="143815"/>
              </a:xfrm>
              <a:custGeom>
                <a:avLst/>
                <a:gdLst>
                  <a:gd name="T0" fmla="*/ 4 w 4"/>
                  <a:gd name="T1" fmla="*/ 0 h 73"/>
                  <a:gd name="T2" fmla="*/ 0 w 4"/>
                  <a:gd name="T3" fmla="*/ 0 h 73"/>
                  <a:gd name="T4" fmla="*/ 0 w 4"/>
                  <a:gd name="T5" fmla="*/ 7 h 73"/>
                  <a:gd name="T6" fmla="*/ 0 w 4"/>
                  <a:gd name="T7" fmla="*/ 7 h 73"/>
                  <a:gd name="T8" fmla="*/ 0 w 4"/>
                  <a:gd name="T9" fmla="*/ 73 h 73"/>
                  <a:gd name="T10" fmla="*/ 4 w 4"/>
                  <a:gd name="T11" fmla="*/ 73 h 73"/>
                  <a:gd name="T12" fmla="*/ 4 w 4"/>
                  <a:gd name="T13" fmla="*/ 7 h 73"/>
                  <a:gd name="T14" fmla="*/ 4 w 4"/>
                  <a:gd name="T15" fmla="*/ 7 h 73"/>
                  <a:gd name="T16" fmla="*/ 4 w 4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3">
                    <a:moveTo>
                      <a:pt x="4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3"/>
                    </a:lnTo>
                    <a:lnTo>
                      <a:pt x="4" y="73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4" name="Freeform 382"/>
              <p:cNvSpPr>
                <a:spLocks/>
              </p:cNvSpPr>
              <p:nvPr/>
            </p:nvSpPr>
            <p:spPr bwMode="auto">
              <a:xfrm>
                <a:off x="1826831" y="1949278"/>
                <a:ext cx="0" cy="143815"/>
              </a:xfrm>
              <a:custGeom>
                <a:avLst/>
                <a:gdLst>
                  <a:gd name="T0" fmla="*/ 0 h 73"/>
                  <a:gd name="T1" fmla="*/ 0 h 73"/>
                  <a:gd name="T2" fmla="*/ 7 h 73"/>
                  <a:gd name="T3" fmla="*/ 7 h 73"/>
                  <a:gd name="T4" fmla="*/ 73 h 73"/>
                  <a:gd name="T5" fmla="*/ 73 h 73"/>
                  <a:gd name="T6" fmla="*/ 7 h 73"/>
                  <a:gd name="T7" fmla="*/ 7 h 73"/>
                  <a:gd name="T8" fmla="*/ 0 h 7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73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4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5" name="Freeform 383"/>
              <p:cNvSpPr>
                <a:spLocks/>
              </p:cNvSpPr>
              <p:nvPr/>
            </p:nvSpPr>
            <p:spPr bwMode="auto">
              <a:xfrm>
                <a:off x="1826831" y="1949278"/>
                <a:ext cx="0" cy="143815"/>
              </a:xfrm>
              <a:custGeom>
                <a:avLst/>
                <a:gdLst>
                  <a:gd name="T0" fmla="*/ 0 h 73"/>
                  <a:gd name="T1" fmla="*/ 0 h 73"/>
                  <a:gd name="T2" fmla="*/ 7 h 73"/>
                  <a:gd name="T3" fmla="*/ 7 h 73"/>
                  <a:gd name="T4" fmla="*/ 73 h 73"/>
                  <a:gd name="T5" fmla="*/ 73 h 73"/>
                  <a:gd name="T6" fmla="*/ 7 h 73"/>
                  <a:gd name="T7" fmla="*/ 7 h 73"/>
                  <a:gd name="T8" fmla="*/ 0 h 7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73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6" name="Freeform 385"/>
              <p:cNvSpPr>
                <a:spLocks/>
              </p:cNvSpPr>
              <p:nvPr/>
            </p:nvSpPr>
            <p:spPr bwMode="auto">
              <a:xfrm>
                <a:off x="2841409" y="1957158"/>
                <a:ext cx="0" cy="90622"/>
              </a:xfrm>
              <a:custGeom>
                <a:avLst/>
                <a:gdLst>
                  <a:gd name="T0" fmla="*/ 0 h 12"/>
                  <a:gd name="T1" fmla="*/ 1 h 12"/>
                  <a:gd name="T2" fmla="*/ 1 h 12"/>
                  <a:gd name="T3" fmla="*/ 1 h 12"/>
                  <a:gd name="T4" fmla="*/ 12 h 12"/>
                  <a:gd name="T5" fmla="*/ 11 h 12"/>
                  <a:gd name="T6" fmla="*/ 1 h 12"/>
                  <a:gd name="T7" fmla="*/ 1 h 12"/>
                  <a:gd name="T8" fmla="*/ 0 h 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2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894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7" name="Freeform 388"/>
              <p:cNvSpPr>
                <a:spLocks/>
              </p:cNvSpPr>
              <p:nvPr/>
            </p:nvSpPr>
            <p:spPr bwMode="auto">
              <a:xfrm>
                <a:off x="1486012" y="1949278"/>
                <a:ext cx="7880" cy="143815"/>
              </a:xfrm>
              <a:custGeom>
                <a:avLst/>
                <a:gdLst>
                  <a:gd name="T0" fmla="*/ 4 w 4"/>
                  <a:gd name="T1" fmla="*/ 0 h 73"/>
                  <a:gd name="T2" fmla="*/ 0 w 4"/>
                  <a:gd name="T3" fmla="*/ 0 h 73"/>
                  <a:gd name="T4" fmla="*/ 0 w 4"/>
                  <a:gd name="T5" fmla="*/ 7 h 73"/>
                  <a:gd name="T6" fmla="*/ 0 w 4"/>
                  <a:gd name="T7" fmla="*/ 7 h 73"/>
                  <a:gd name="T8" fmla="*/ 0 w 4"/>
                  <a:gd name="T9" fmla="*/ 73 h 73"/>
                  <a:gd name="T10" fmla="*/ 4 w 4"/>
                  <a:gd name="T11" fmla="*/ 73 h 73"/>
                  <a:gd name="T12" fmla="*/ 4 w 4"/>
                  <a:gd name="T13" fmla="*/ 7 h 73"/>
                  <a:gd name="T14" fmla="*/ 4 w 4"/>
                  <a:gd name="T15" fmla="*/ 7 h 73"/>
                  <a:gd name="T16" fmla="*/ 4 w 4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3">
                    <a:moveTo>
                      <a:pt x="4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3"/>
                    </a:lnTo>
                    <a:lnTo>
                      <a:pt x="4" y="73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8" name="Freeform 389"/>
              <p:cNvSpPr>
                <a:spLocks/>
              </p:cNvSpPr>
              <p:nvPr/>
            </p:nvSpPr>
            <p:spPr bwMode="auto">
              <a:xfrm>
                <a:off x="810283" y="1949278"/>
                <a:ext cx="0" cy="143815"/>
              </a:xfrm>
              <a:custGeom>
                <a:avLst/>
                <a:gdLst>
                  <a:gd name="T0" fmla="*/ 0 h 73"/>
                  <a:gd name="T1" fmla="*/ 0 h 73"/>
                  <a:gd name="T2" fmla="*/ 7 h 73"/>
                  <a:gd name="T3" fmla="*/ 7 h 73"/>
                  <a:gd name="T4" fmla="*/ 73 h 73"/>
                  <a:gd name="T5" fmla="*/ 73 h 73"/>
                  <a:gd name="T6" fmla="*/ 7 h 73"/>
                  <a:gd name="T7" fmla="*/ 7 h 73"/>
                  <a:gd name="T8" fmla="*/ 0 h 7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73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4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9" name="Freeform 390"/>
              <p:cNvSpPr>
                <a:spLocks/>
              </p:cNvSpPr>
              <p:nvPr/>
            </p:nvSpPr>
            <p:spPr bwMode="auto">
              <a:xfrm>
                <a:off x="810283" y="1949278"/>
                <a:ext cx="0" cy="143815"/>
              </a:xfrm>
              <a:custGeom>
                <a:avLst/>
                <a:gdLst>
                  <a:gd name="T0" fmla="*/ 0 h 73"/>
                  <a:gd name="T1" fmla="*/ 0 h 73"/>
                  <a:gd name="T2" fmla="*/ 7 h 73"/>
                  <a:gd name="T3" fmla="*/ 7 h 73"/>
                  <a:gd name="T4" fmla="*/ 73 h 73"/>
                  <a:gd name="T5" fmla="*/ 73 h 73"/>
                  <a:gd name="T6" fmla="*/ 7 h 73"/>
                  <a:gd name="T7" fmla="*/ 7 h 73"/>
                  <a:gd name="T8" fmla="*/ 0 h 7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73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0" name="Freeform 394"/>
              <p:cNvSpPr>
                <a:spLocks/>
              </p:cNvSpPr>
              <p:nvPr/>
            </p:nvSpPr>
            <p:spPr bwMode="auto">
              <a:xfrm>
                <a:off x="3136917" y="1525717"/>
                <a:ext cx="7880" cy="29551"/>
              </a:xfrm>
              <a:custGeom>
                <a:avLst/>
                <a:gdLst>
                  <a:gd name="T0" fmla="*/ 4 w 4"/>
                  <a:gd name="T1" fmla="*/ 0 h 15"/>
                  <a:gd name="T2" fmla="*/ 4 w 4"/>
                  <a:gd name="T3" fmla="*/ 0 h 15"/>
                  <a:gd name="T4" fmla="*/ 0 w 4"/>
                  <a:gd name="T5" fmla="*/ 0 h 15"/>
                  <a:gd name="T6" fmla="*/ 0 w 4"/>
                  <a:gd name="T7" fmla="*/ 15 h 15"/>
                  <a:gd name="T8" fmla="*/ 4 w 4"/>
                  <a:gd name="T9" fmla="*/ 15 h 15"/>
                  <a:gd name="T10" fmla="*/ 4 w 4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5">
                    <a:moveTo>
                      <a:pt x="4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4" y="15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1" name="Freeform 399"/>
              <p:cNvSpPr>
                <a:spLocks/>
              </p:cNvSpPr>
              <p:nvPr/>
            </p:nvSpPr>
            <p:spPr bwMode="auto">
              <a:xfrm>
                <a:off x="4031322" y="2940216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31 h 112"/>
                  <a:gd name="T3" fmla="*/ 35 h 112"/>
                  <a:gd name="T4" fmla="*/ 112 h 112"/>
                  <a:gd name="T5" fmla="*/ 112 h 112"/>
                  <a:gd name="T6" fmla="*/ 35 h 112"/>
                  <a:gd name="T7" fmla="*/ 31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5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2" name="Freeform 400"/>
              <p:cNvSpPr>
                <a:spLocks/>
              </p:cNvSpPr>
              <p:nvPr/>
            </p:nvSpPr>
            <p:spPr bwMode="auto">
              <a:xfrm>
                <a:off x="4031322" y="2940216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31 h 112"/>
                  <a:gd name="T3" fmla="*/ 35 h 112"/>
                  <a:gd name="T4" fmla="*/ 112 h 112"/>
                  <a:gd name="T5" fmla="*/ 112 h 112"/>
                  <a:gd name="T6" fmla="*/ 35 h 112"/>
                  <a:gd name="T7" fmla="*/ 31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5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3" name="Freeform 402"/>
              <p:cNvSpPr>
                <a:spLocks/>
              </p:cNvSpPr>
              <p:nvPr/>
            </p:nvSpPr>
            <p:spPr bwMode="auto">
              <a:xfrm>
                <a:off x="3690502" y="2940216"/>
                <a:ext cx="7880" cy="220646"/>
              </a:xfrm>
              <a:custGeom>
                <a:avLst/>
                <a:gdLst>
                  <a:gd name="T0" fmla="*/ 4 w 4"/>
                  <a:gd name="T1" fmla="*/ 0 h 112"/>
                  <a:gd name="T2" fmla="*/ 0 w 4"/>
                  <a:gd name="T3" fmla="*/ 0 h 112"/>
                  <a:gd name="T4" fmla="*/ 0 w 4"/>
                  <a:gd name="T5" fmla="*/ 31 h 112"/>
                  <a:gd name="T6" fmla="*/ 0 w 4"/>
                  <a:gd name="T7" fmla="*/ 35 h 112"/>
                  <a:gd name="T8" fmla="*/ 0 w 4"/>
                  <a:gd name="T9" fmla="*/ 112 h 112"/>
                  <a:gd name="T10" fmla="*/ 4 w 4"/>
                  <a:gd name="T11" fmla="*/ 112 h 112"/>
                  <a:gd name="T12" fmla="*/ 4 w 4"/>
                  <a:gd name="T13" fmla="*/ 35 h 112"/>
                  <a:gd name="T14" fmla="*/ 4 w 4"/>
                  <a:gd name="T15" fmla="*/ 31 h 112"/>
                  <a:gd name="T16" fmla="*/ 4 w 4"/>
                  <a:gd name="T1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12">
                    <a:moveTo>
                      <a:pt x="4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5"/>
                    </a:lnTo>
                    <a:lnTo>
                      <a:pt x="0" y="112"/>
                    </a:lnTo>
                    <a:lnTo>
                      <a:pt x="4" y="112"/>
                    </a:lnTo>
                    <a:lnTo>
                      <a:pt x="4" y="35"/>
                    </a:lnTo>
                    <a:lnTo>
                      <a:pt x="4" y="31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4" name="Freeform 403"/>
              <p:cNvSpPr>
                <a:spLocks/>
              </p:cNvSpPr>
              <p:nvPr/>
            </p:nvSpPr>
            <p:spPr bwMode="auto">
              <a:xfrm>
                <a:off x="3857957" y="2940216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31 h 112"/>
                  <a:gd name="T3" fmla="*/ 35 h 112"/>
                  <a:gd name="T4" fmla="*/ 112 h 112"/>
                  <a:gd name="T5" fmla="*/ 112 h 112"/>
                  <a:gd name="T6" fmla="*/ 35 h 112"/>
                  <a:gd name="T7" fmla="*/ 31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5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0" name="Freeform 404"/>
              <p:cNvSpPr>
                <a:spLocks/>
              </p:cNvSpPr>
              <p:nvPr/>
            </p:nvSpPr>
            <p:spPr bwMode="auto">
              <a:xfrm>
                <a:off x="3857957" y="2940216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31 h 112"/>
                  <a:gd name="T3" fmla="*/ 35 h 112"/>
                  <a:gd name="T4" fmla="*/ 112 h 112"/>
                  <a:gd name="T5" fmla="*/ 112 h 112"/>
                  <a:gd name="T6" fmla="*/ 35 h 112"/>
                  <a:gd name="T7" fmla="*/ 31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5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1" name="Freeform 406"/>
              <p:cNvSpPr>
                <a:spLocks/>
              </p:cNvSpPr>
              <p:nvPr/>
            </p:nvSpPr>
            <p:spPr bwMode="auto">
              <a:xfrm>
                <a:off x="3517137" y="2940216"/>
                <a:ext cx="7880" cy="220646"/>
              </a:xfrm>
              <a:custGeom>
                <a:avLst/>
                <a:gdLst>
                  <a:gd name="T0" fmla="*/ 4 w 4"/>
                  <a:gd name="T1" fmla="*/ 0 h 112"/>
                  <a:gd name="T2" fmla="*/ 0 w 4"/>
                  <a:gd name="T3" fmla="*/ 0 h 112"/>
                  <a:gd name="T4" fmla="*/ 0 w 4"/>
                  <a:gd name="T5" fmla="*/ 31 h 112"/>
                  <a:gd name="T6" fmla="*/ 0 w 4"/>
                  <a:gd name="T7" fmla="*/ 35 h 112"/>
                  <a:gd name="T8" fmla="*/ 0 w 4"/>
                  <a:gd name="T9" fmla="*/ 112 h 112"/>
                  <a:gd name="T10" fmla="*/ 4 w 4"/>
                  <a:gd name="T11" fmla="*/ 112 h 112"/>
                  <a:gd name="T12" fmla="*/ 4 w 4"/>
                  <a:gd name="T13" fmla="*/ 35 h 112"/>
                  <a:gd name="T14" fmla="*/ 4 w 4"/>
                  <a:gd name="T15" fmla="*/ 31 h 112"/>
                  <a:gd name="T16" fmla="*/ 4 w 4"/>
                  <a:gd name="T1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12">
                    <a:moveTo>
                      <a:pt x="4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5"/>
                    </a:lnTo>
                    <a:lnTo>
                      <a:pt x="0" y="112"/>
                    </a:lnTo>
                    <a:lnTo>
                      <a:pt x="4" y="112"/>
                    </a:lnTo>
                    <a:lnTo>
                      <a:pt x="4" y="35"/>
                    </a:lnTo>
                    <a:lnTo>
                      <a:pt x="4" y="31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2" name="Freeform 412"/>
              <p:cNvSpPr>
                <a:spLocks/>
              </p:cNvSpPr>
              <p:nvPr/>
            </p:nvSpPr>
            <p:spPr bwMode="auto">
              <a:xfrm>
                <a:off x="2000196" y="2940216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31 h 112"/>
                  <a:gd name="T3" fmla="*/ 35 h 112"/>
                  <a:gd name="T4" fmla="*/ 112 h 112"/>
                  <a:gd name="T5" fmla="*/ 112 h 112"/>
                  <a:gd name="T6" fmla="*/ 35 h 112"/>
                  <a:gd name="T7" fmla="*/ 31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5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3" name="Freeform 413"/>
              <p:cNvSpPr>
                <a:spLocks/>
              </p:cNvSpPr>
              <p:nvPr/>
            </p:nvSpPr>
            <p:spPr bwMode="auto">
              <a:xfrm>
                <a:off x="2000196" y="2940216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31 h 112"/>
                  <a:gd name="T3" fmla="*/ 35 h 112"/>
                  <a:gd name="T4" fmla="*/ 112 h 112"/>
                  <a:gd name="T5" fmla="*/ 112 h 112"/>
                  <a:gd name="T6" fmla="*/ 35 h 112"/>
                  <a:gd name="T7" fmla="*/ 31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5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4" name="Freeform 415"/>
              <p:cNvSpPr>
                <a:spLocks/>
              </p:cNvSpPr>
              <p:nvPr/>
            </p:nvSpPr>
            <p:spPr bwMode="auto">
              <a:xfrm>
                <a:off x="2668045" y="2940216"/>
                <a:ext cx="7880" cy="220646"/>
              </a:xfrm>
              <a:custGeom>
                <a:avLst/>
                <a:gdLst>
                  <a:gd name="T0" fmla="*/ 4 w 4"/>
                  <a:gd name="T1" fmla="*/ 0 h 112"/>
                  <a:gd name="T2" fmla="*/ 0 w 4"/>
                  <a:gd name="T3" fmla="*/ 0 h 112"/>
                  <a:gd name="T4" fmla="*/ 0 w 4"/>
                  <a:gd name="T5" fmla="*/ 31 h 112"/>
                  <a:gd name="T6" fmla="*/ 0 w 4"/>
                  <a:gd name="T7" fmla="*/ 35 h 112"/>
                  <a:gd name="T8" fmla="*/ 0 w 4"/>
                  <a:gd name="T9" fmla="*/ 112 h 112"/>
                  <a:gd name="T10" fmla="*/ 4 w 4"/>
                  <a:gd name="T11" fmla="*/ 112 h 112"/>
                  <a:gd name="T12" fmla="*/ 4 w 4"/>
                  <a:gd name="T13" fmla="*/ 35 h 112"/>
                  <a:gd name="T14" fmla="*/ 4 w 4"/>
                  <a:gd name="T15" fmla="*/ 31 h 112"/>
                  <a:gd name="T16" fmla="*/ 4 w 4"/>
                  <a:gd name="T1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12">
                    <a:moveTo>
                      <a:pt x="4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5"/>
                    </a:lnTo>
                    <a:lnTo>
                      <a:pt x="0" y="112"/>
                    </a:lnTo>
                    <a:lnTo>
                      <a:pt x="4" y="112"/>
                    </a:lnTo>
                    <a:lnTo>
                      <a:pt x="4" y="35"/>
                    </a:lnTo>
                    <a:lnTo>
                      <a:pt x="4" y="31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5" name="Freeform 416"/>
              <p:cNvSpPr>
                <a:spLocks/>
              </p:cNvSpPr>
              <p:nvPr/>
            </p:nvSpPr>
            <p:spPr bwMode="auto">
              <a:xfrm>
                <a:off x="3008863" y="2940216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31 h 112"/>
                  <a:gd name="T3" fmla="*/ 35 h 112"/>
                  <a:gd name="T4" fmla="*/ 112 h 112"/>
                  <a:gd name="T5" fmla="*/ 112 h 112"/>
                  <a:gd name="T6" fmla="*/ 35 h 112"/>
                  <a:gd name="T7" fmla="*/ 31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5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6" name="Freeform 417"/>
              <p:cNvSpPr>
                <a:spLocks/>
              </p:cNvSpPr>
              <p:nvPr/>
            </p:nvSpPr>
            <p:spPr bwMode="auto">
              <a:xfrm>
                <a:off x="3008863" y="2940216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31 h 112"/>
                  <a:gd name="T3" fmla="*/ 35 h 112"/>
                  <a:gd name="T4" fmla="*/ 112 h 112"/>
                  <a:gd name="T5" fmla="*/ 112 h 112"/>
                  <a:gd name="T6" fmla="*/ 35 h 112"/>
                  <a:gd name="T7" fmla="*/ 31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5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7" name="Freeform 418"/>
              <p:cNvSpPr>
                <a:spLocks/>
              </p:cNvSpPr>
              <p:nvPr/>
            </p:nvSpPr>
            <p:spPr bwMode="auto">
              <a:xfrm>
                <a:off x="2341016" y="2940216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31 h 112"/>
                  <a:gd name="T3" fmla="*/ 35 h 112"/>
                  <a:gd name="T4" fmla="*/ 112 h 112"/>
                  <a:gd name="T5" fmla="*/ 112 h 112"/>
                  <a:gd name="T6" fmla="*/ 35 h 112"/>
                  <a:gd name="T7" fmla="*/ 31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5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8" name="Freeform 419"/>
              <p:cNvSpPr>
                <a:spLocks/>
              </p:cNvSpPr>
              <p:nvPr/>
            </p:nvSpPr>
            <p:spPr bwMode="auto">
              <a:xfrm>
                <a:off x="2341016" y="2940216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31 h 112"/>
                  <a:gd name="T3" fmla="*/ 35 h 112"/>
                  <a:gd name="T4" fmla="*/ 112 h 112"/>
                  <a:gd name="T5" fmla="*/ 112 h 112"/>
                  <a:gd name="T6" fmla="*/ 35 h 112"/>
                  <a:gd name="T7" fmla="*/ 31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5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9" name="Freeform 421"/>
              <p:cNvSpPr>
                <a:spLocks/>
              </p:cNvSpPr>
              <p:nvPr/>
            </p:nvSpPr>
            <p:spPr bwMode="auto">
              <a:xfrm>
                <a:off x="2500589" y="2940216"/>
                <a:ext cx="7880" cy="220646"/>
              </a:xfrm>
              <a:custGeom>
                <a:avLst/>
                <a:gdLst>
                  <a:gd name="T0" fmla="*/ 4 w 4"/>
                  <a:gd name="T1" fmla="*/ 0 h 112"/>
                  <a:gd name="T2" fmla="*/ 0 w 4"/>
                  <a:gd name="T3" fmla="*/ 0 h 112"/>
                  <a:gd name="T4" fmla="*/ 0 w 4"/>
                  <a:gd name="T5" fmla="*/ 31 h 112"/>
                  <a:gd name="T6" fmla="*/ 0 w 4"/>
                  <a:gd name="T7" fmla="*/ 35 h 112"/>
                  <a:gd name="T8" fmla="*/ 0 w 4"/>
                  <a:gd name="T9" fmla="*/ 112 h 112"/>
                  <a:gd name="T10" fmla="*/ 4 w 4"/>
                  <a:gd name="T11" fmla="*/ 112 h 112"/>
                  <a:gd name="T12" fmla="*/ 4 w 4"/>
                  <a:gd name="T13" fmla="*/ 35 h 112"/>
                  <a:gd name="T14" fmla="*/ 4 w 4"/>
                  <a:gd name="T15" fmla="*/ 31 h 112"/>
                  <a:gd name="T16" fmla="*/ 4 w 4"/>
                  <a:gd name="T1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12">
                    <a:moveTo>
                      <a:pt x="4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5"/>
                    </a:lnTo>
                    <a:lnTo>
                      <a:pt x="0" y="112"/>
                    </a:lnTo>
                    <a:lnTo>
                      <a:pt x="4" y="112"/>
                    </a:lnTo>
                    <a:lnTo>
                      <a:pt x="4" y="35"/>
                    </a:lnTo>
                    <a:lnTo>
                      <a:pt x="4" y="31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0" name="Freeform 423"/>
              <p:cNvSpPr>
                <a:spLocks/>
              </p:cNvSpPr>
              <p:nvPr/>
            </p:nvSpPr>
            <p:spPr bwMode="auto">
              <a:xfrm>
                <a:off x="3176318" y="2940216"/>
                <a:ext cx="7880" cy="220646"/>
              </a:xfrm>
              <a:custGeom>
                <a:avLst/>
                <a:gdLst>
                  <a:gd name="T0" fmla="*/ 4 w 4"/>
                  <a:gd name="T1" fmla="*/ 0 h 112"/>
                  <a:gd name="T2" fmla="*/ 0 w 4"/>
                  <a:gd name="T3" fmla="*/ 0 h 112"/>
                  <a:gd name="T4" fmla="*/ 0 w 4"/>
                  <a:gd name="T5" fmla="*/ 31 h 112"/>
                  <a:gd name="T6" fmla="*/ 0 w 4"/>
                  <a:gd name="T7" fmla="*/ 35 h 112"/>
                  <a:gd name="T8" fmla="*/ 0 w 4"/>
                  <a:gd name="T9" fmla="*/ 112 h 112"/>
                  <a:gd name="T10" fmla="*/ 4 w 4"/>
                  <a:gd name="T11" fmla="*/ 112 h 112"/>
                  <a:gd name="T12" fmla="*/ 4 w 4"/>
                  <a:gd name="T13" fmla="*/ 35 h 112"/>
                  <a:gd name="T14" fmla="*/ 4 w 4"/>
                  <a:gd name="T15" fmla="*/ 31 h 112"/>
                  <a:gd name="T16" fmla="*/ 4 w 4"/>
                  <a:gd name="T1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12">
                    <a:moveTo>
                      <a:pt x="4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5"/>
                    </a:lnTo>
                    <a:lnTo>
                      <a:pt x="0" y="112"/>
                    </a:lnTo>
                    <a:lnTo>
                      <a:pt x="4" y="112"/>
                    </a:lnTo>
                    <a:lnTo>
                      <a:pt x="4" y="35"/>
                    </a:lnTo>
                    <a:lnTo>
                      <a:pt x="4" y="31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1" name="Freeform 424"/>
              <p:cNvSpPr>
                <a:spLocks/>
              </p:cNvSpPr>
              <p:nvPr/>
            </p:nvSpPr>
            <p:spPr bwMode="auto">
              <a:xfrm>
                <a:off x="2841409" y="2940216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31 h 112"/>
                  <a:gd name="T3" fmla="*/ 35 h 112"/>
                  <a:gd name="T4" fmla="*/ 112 h 112"/>
                  <a:gd name="T5" fmla="*/ 112 h 112"/>
                  <a:gd name="T6" fmla="*/ 35 h 112"/>
                  <a:gd name="T7" fmla="*/ 31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5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2" name="Freeform 425"/>
              <p:cNvSpPr>
                <a:spLocks/>
              </p:cNvSpPr>
              <p:nvPr/>
            </p:nvSpPr>
            <p:spPr bwMode="auto">
              <a:xfrm>
                <a:off x="2841409" y="2940216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31 h 112"/>
                  <a:gd name="T3" fmla="*/ 35 h 112"/>
                  <a:gd name="T4" fmla="*/ 112 h 112"/>
                  <a:gd name="T5" fmla="*/ 112 h 112"/>
                  <a:gd name="T6" fmla="*/ 35 h 112"/>
                  <a:gd name="T7" fmla="*/ 31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5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3" name="Freeform 426"/>
              <p:cNvSpPr>
                <a:spLocks/>
              </p:cNvSpPr>
              <p:nvPr/>
            </p:nvSpPr>
            <p:spPr bwMode="auto">
              <a:xfrm>
                <a:off x="2167651" y="2940216"/>
                <a:ext cx="7880" cy="220646"/>
              </a:xfrm>
              <a:custGeom>
                <a:avLst/>
                <a:gdLst>
                  <a:gd name="T0" fmla="*/ 4 w 4"/>
                  <a:gd name="T1" fmla="*/ 0 h 112"/>
                  <a:gd name="T2" fmla="*/ 0 w 4"/>
                  <a:gd name="T3" fmla="*/ 0 h 112"/>
                  <a:gd name="T4" fmla="*/ 0 w 4"/>
                  <a:gd name="T5" fmla="*/ 31 h 112"/>
                  <a:gd name="T6" fmla="*/ 0 w 4"/>
                  <a:gd name="T7" fmla="*/ 35 h 112"/>
                  <a:gd name="T8" fmla="*/ 0 w 4"/>
                  <a:gd name="T9" fmla="*/ 112 h 112"/>
                  <a:gd name="T10" fmla="*/ 4 w 4"/>
                  <a:gd name="T11" fmla="*/ 112 h 112"/>
                  <a:gd name="T12" fmla="*/ 4 w 4"/>
                  <a:gd name="T13" fmla="*/ 35 h 112"/>
                  <a:gd name="T14" fmla="*/ 4 w 4"/>
                  <a:gd name="T15" fmla="*/ 31 h 112"/>
                  <a:gd name="T16" fmla="*/ 4 w 4"/>
                  <a:gd name="T1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12">
                    <a:moveTo>
                      <a:pt x="4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5"/>
                    </a:lnTo>
                    <a:lnTo>
                      <a:pt x="0" y="112"/>
                    </a:lnTo>
                    <a:lnTo>
                      <a:pt x="4" y="112"/>
                    </a:lnTo>
                    <a:lnTo>
                      <a:pt x="4" y="35"/>
                    </a:lnTo>
                    <a:lnTo>
                      <a:pt x="4" y="3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4" name="Freeform 427"/>
              <p:cNvSpPr>
                <a:spLocks/>
              </p:cNvSpPr>
              <p:nvPr/>
            </p:nvSpPr>
            <p:spPr bwMode="auto">
              <a:xfrm>
                <a:off x="2167651" y="2940216"/>
                <a:ext cx="7880" cy="220646"/>
              </a:xfrm>
              <a:custGeom>
                <a:avLst/>
                <a:gdLst>
                  <a:gd name="T0" fmla="*/ 4 w 4"/>
                  <a:gd name="T1" fmla="*/ 0 h 112"/>
                  <a:gd name="T2" fmla="*/ 0 w 4"/>
                  <a:gd name="T3" fmla="*/ 0 h 112"/>
                  <a:gd name="T4" fmla="*/ 0 w 4"/>
                  <a:gd name="T5" fmla="*/ 31 h 112"/>
                  <a:gd name="T6" fmla="*/ 0 w 4"/>
                  <a:gd name="T7" fmla="*/ 35 h 112"/>
                  <a:gd name="T8" fmla="*/ 0 w 4"/>
                  <a:gd name="T9" fmla="*/ 112 h 112"/>
                  <a:gd name="T10" fmla="*/ 4 w 4"/>
                  <a:gd name="T11" fmla="*/ 112 h 112"/>
                  <a:gd name="T12" fmla="*/ 4 w 4"/>
                  <a:gd name="T13" fmla="*/ 35 h 112"/>
                  <a:gd name="T14" fmla="*/ 4 w 4"/>
                  <a:gd name="T15" fmla="*/ 31 h 112"/>
                  <a:gd name="T16" fmla="*/ 4 w 4"/>
                  <a:gd name="T1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12">
                    <a:moveTo>
                      <a:pt x="4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5"/>
                    </a:lnTo>
                    <a:lnTo>
                      <a:pt x="0" y="112"/>
                    </a:lnTo>
                    <a:lnTo>
                      <a:pt x="4" y="112"/>
                    </a:lnTo>
                    <a:lnTo>
                      <a:pt x="4" y="35"/>
                    </a:lnTo>
                    <a:lnTo>
                      <a:pt x="4" y="31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5" name="Freeform 431"/>
              <p:cNvSpPr>
                <a:spLocks noEditPoints="1"/>
              </p:cNvSpPr>
              <p:nvPr/>
            </p:nvSpPr>
            <p:spPr bwMode="auto">
              <a:xfrm>
                <a:off x="3333923" y="3001287"/>
                <a:ext cx="122143" cy="7880"/>
              </a:xfrm>
              <a:custGeom>
                <a:avLst/>
                <a:gdLst>
                  <a:gd name="T0" fmla="*/ 8 w 62"/>
                  <a:gd name="T1" fmla="*/ 0 h 4"/>
                  <a:gd name="T2" fmla="*/ 0 w 62"/>
                  <a:gd name="T3" fmla="*/ 0 h 4"/>
                  <a:gd name="T4" fmla="*/ 0 w 62"/>
                  <a:gd name="T5" fmla="*/ 4 h 4"/>
                  <a:gd name="T6" fmla="*/ 8 w 62"/>
                  <a:gd name="T7" fmla="*/ 4 h 4"/>
                  <a:gd name="T8" fmla="*/ 8 w 62"/>
                  <a:gd name="T9" fmla="*/ 0 h 4"/>
                  <a:gd name="T10" fmla="*/ 62 w 62"/>
                  <a:gd name="T11" fmla="*/ 0 h 4"/>
                  <a:gd name="T12" fmla="*/ 12 w 62"/>
                  <a:gd name="T13" fmla="*/ 0 h 4"/>
                  <a:gd name="T14" fmla="*/ 12 w 62"/>
                  <a:gd name="T15" fmla="*/ 4 h 4"/>
                  <a:gd name="T16" fmla="*/ 62 w 62"/>
                  <a:gd name="T17" fmla="*/ 4 h 4"/>
                  <a:gd name="T18" fmla="*/ 62 w 62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4">
                    <a:moveTo>
                      <a:pt x="8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8" y="4"/>
                    </a:lnTo>
                    <a:lnTo>
                      <a:pt x="8" y="0"/>
                    </a:lnTo>
                    <a:moveTo>
                      <a:pt x="62" y="0"/>
                    </a:moveTo>
                    <a:lnTo>
                      <a:pt x="12" y="0"/>
                    </a:lnTo>
                    <a:lnTo>
                      <a:pt x="12" y="4"/>
                    </a:lnTo>
                    <a:lnTo>
                      <a:pt x="62" y="4"/>
                    </a:lnTo>
                    <a:lnTo>
                      <a:pt x="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6" name="Freeform 433"/>
              <p:cNvSpPr>
                <a:spLocks/>
              </p:cNvSpPr>
              <p:nvPr/>
            </p:nvSpPr>
            <p:spPr bwMode="auto">
              <a:xfrm>
                <a:off x="3349683" y="2940216"/>
                <a:ext cx="7880" cy="220646"/>
              </a:xfrm>
              <a:custGeom>
                <a:avLst/>
                <a:gdLst>
                  <a:gd name="T0" fmla="*/ 4 w 4"/>
                  <a:gd name="T1" fmla="*/ 0 h 112"/>
                  <a:gd name="T2" fmla="*/ 0 w 4"/>
                  <a:gd name="T3" fmla="*/ 0 h 112"/>
                  <a:gd name="T4" fmla="*/ 0 w 4"/>
                  <a:gd name="T5" fmla="*/ 31 h 112"/>
                  <a:gd name="T6" fmla="*/ 0 w 4"/>
                  <a:gd name="T7" fmla="*/ 35 h 112"/>
                  <a:gd name="T8" fmla="*/ 0 w 4"/>
                  <a:gd name="T9" fmla="*/ 112 h 112"/>
                  <a:gd name="T10" fmla="*/ 4 w 4"/>
                  <a:gd name="T11" fmla="*/ 112 h 112"/>
                  <a:gd name="T12" fmla="*/ 4 w 4"/>
                  <a:gd name="T13" fmla="*/ 35 h 112"/>
                  <a:gd name="T14" fmla="*/ 4 w 4"/>
                  <a:gd name="T15" fmla="*/ 31 h 112"/>
                  <a:gd name="T16" fmla="*/ 4 w 4"/>
                  <a:gd name="T1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12">
                    <a:moveTo>
                      <a:pt x="4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5"/>
                    </a:lnTo>
                    <a:lnTo>
                      <a:pt x="0" y="112"/>
                    </a:lnTo>
                    <a:lnTo>
                      <a:pt x="4" y="112"/>
                    </a:lnTo>
                    <a:lnTo>
                      <a:pt x="4" y="35"/>
                    </a:lnTo>
                    <a:lnTo>
                      <a:pt x="4" y="31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7" name="Freeform 512"/>
              <p:cNvSpPr>
                <a:spLocks noEditPoints="1"/>
              </p:cNvSpPr>
              <p:nvPr/>
            </p:nvSpPr>
            <p:spPr bwMode="auto">
              <a:xfrm>
                <a:off x="3972220" y="3698686"/>
                <a:ext cx="2105987" cy="0"/>
              </a:xfrm>
              <a:custGeom>
                <a:avLst/>
                <a:gdLst>
                  <a:gd name="T0" fmla="*/ 0 w 1069"/>
                  <a:gd name="T1" fmla="*/ 30 w 1069"/>
                  <a:gd name="T2" fmla="*/ 111 w 1069"/>
                  <a:gd name="T3" fmla="*/ 30 w 1069"/>
                  <a:gd name="T4" fmla="*/ 111 w 1069"/>
                  <a:gd name="T5" fmla="*/ 115 w 1069"/>
                  <a:gd name="T6" fmla="*/ 200 w 1069"/>
                  <a:gd name="T7" fmla="*/ 288 w 1069"/>
                  <a:gd name="T8" fmla="*/ 204 w 1069"/>
                  <a:gd name="T9" fmla="*/ 288 w 1069"/>
                  <a:gd name="T10" fmla="*/ 288 w 1069"/>
                  <a:gd name="T11" fmla="*/ 377 w 1069"/>
                  <a:gd name="T12" fmla="*/ 457 w 1069"/>
                  <a:gd name="T13" fmla="*/ 377 w 1069"/>
                  <a:gd name="T14" fmla="*/ 457 w 1069"/>
                  <a:gd name="T15" fmla="*/ 457 w 1069"/>
                  <a:gd name="T16" fmla="*/ 546 w 1069"/>
                  <a:gd name="T17" fmla="*/ 627 w 1069"/>
                  <a:gd name="T18" fmla="*/ 546 w 1069"/>
                  <a:gd name="T19" fmla="*/ 627 w 1069"/>
                  <a:gd name="T20" fmla="*/ 631 w 1069"/>
                  <a:gd name="T21" fmla="*/ 715 w 1069"/>
                  <a:gd name="T22" fmla="*/ 800 w 1069"/>
                  <a:gd name="T23" fmla="*/ 719 w 1069"/>
                  <a:gd name="T24" fmla="*/ 800 w 1069"/>
                  <a:gd name="T25" fmla="*/ 800 w 1069"/>
                  <a:gd name="T26" fmla="*/ 888 w 1069"/>
                  <a:gd name="T27" fmla="*/ 973 w 1069"/>
                  <a:gd name="T28" fmla="*/ 892 w 1069"/>
                  <a:gd name="T29" fmla="*/ 973 w 1069"/>
                  <a:gd name="T30" fmla="*/ 973 w 1069"/>
                  <a:gd name="T31" fmla="*/ 1062 w 1069"/>
                  <a:gd name="T32" fmla="*/ 1069 w 1069"/>
                  <a:gd name="T33" fmla="*/ 1062 w 1069"/>
                  <a:gd name="T34" fmla="*/ 1069 w 106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</a:cxnLst>
                <a:rect l="0" t="0" r="r" b="b"/>
                <a:pathLst>
                  <a:path w="1069">
                    <a:moveTo>
                      <a:pt x="3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  <a:moveTo>
                      <a:pt x="111" y="0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111" y="0"/>
                    </a:lnTo>
                    <a:lnTo>
                      <a:pt x="111" y="0"/>
                    </a:lnTo>
                    <a:close/>
                    <a:moveTo>
                      <a:pt x="200" y="0"/>
                    </a:moveTo>
                    <a:lnTo>
                      <a:pt x="115" y="0"/>
                    </a:lnTo>
                    <a:lnTo>
                      <a:pt x="115" y="0"/>
                    </a:lnTo>
                    <a:lnTo>
                      <a:pt x="200" y="0"/>
                    </a:lnTo>
                    <a:lnTo>
                      <a:pt x="200" y="0"/>
                    </a:lnTo>
                    <a:close/>
                    <a:moveTo>
                      <a:pt x="288" y="0"/>
                    </a:moveTo>
                    <a:lnTo>
                      <a:pt x="204" y="0"/>
                    </a:lnTo>
                    <a:lnTo>
                      <a:pt x="204" y="0"/>
                    </a:lnTo>
                    <a:lnTo>
                      <a:pt x="288" y="0"/>
                    </a:lnTo>
                    <a:lnTo>
                      <a:pt x="288" y="0"/>
                    </a:lnTo>
                    <a:close/>
                    <a:moveTo>
                      <a:pt x="377" y="0"/>
                    </a:moveTo>
                    <a:lnTo>
                      <a:pt x="288" y="0"/>
                    </a:lnTo>
                    <a:lnTo>
                      <a:pt x="288" y="0"/>
                    </a:lnTo>
                    <a:lnTo>
                      <a:pt x="377" y="0"/>
                    </a:lnTo>
                    <a:lnTo>
                      <a:pt x="377" y="0"/>
                    </a:lnTo>
                    <a:close/>
                    <a:moveTo>
                      <a:pt x="457" y="0"/>
                    </a:moveTo>
                    <a:lnTo>
                      <a:pt x="377" y="0"/>
                    </a:lnTo>
                    <a:lnTo>
                      <a:pt x="377" y="0"/>
                    </a:lnTo>
                    <a:lnTo>
                      <a:pt x="457" y="0"/>
                    </a:lnTo>
                    <a:lnTo>
                      <a:pt x="457" y="0"/>
                    </a:lnTo>
                    <a:close/>
                    <a:moveTo>
                      <a:pt x="546" y="0"/>
                    </a:moveTo>
                    <a:lnTo>
                      <a:pt x="457" y="0"/>
                    </a:lnTo>
                    <a:lnTo>
                      <a:pt x="457" y="0"/>
                    </a:lnTo>
                    <a:lnTo>
                      <a:pt x="546" y="0"/>
                    </a:lnTo>
                    <a:lnTo>
                      <a:pt x="546" y="0"/>
                    </a:lnTo>
                    <a:close/>
                    <a:moveTo>
                      <a:pt x="627" y="0"/>
                    </a:moveTo>
                    <a:lnTo>
                      <a:pt x="546" y="0"/>
                    </a:lnTo>
                    <a:lnTo>
                      <a:pt x="546" y="0"/>
                    </a:lnTo>
                    <a:lnTo>
                      <a:pt x="627" y="0"/>
                    </a:lnTo>
                    <a:lnTo>
                      <a:pt x="627" y="0"/>
                    </a:lnTo>
                    <a:close/>
                    <a:moveTo>
                      <a:pt x="715" y="0"/>
                    </a:moveTo>
                    <a:lnTo>
                      <a:pt x="631" y="0"/>
                    </a:lnTo>
                    <a:lnTo>
                      <a:pt x="631" y="0"/>
                    </a:lnTo>
                    <a:lnTo>
                      <a:pt x="715" y="0"/>
                    </a:lnTo>
                    <a:lnTo>
                      <a:pt x="715" y="0"/>
                    </a:lnTo>
                    <a:close/>
                    <a:moveTo>
                      <a:pt x="800" y="0"/>
                    </a:moveTo>
                    <a:lnTo>
                      <a:pt x="719" y="0"/>
                    </a:lnTo>
                    <a:lnTo>
                      <a:pt x="719" y="0"/>
                    </a:lnTo>
                    <a:lnTo>
                      <a:pt x="800" y="0"/>
                    </a:lnTo>
                    <a:lnTo>
                      <a:pt x="800" y="0"/>
                    </a:lnTo>
                    <a:close/>
                    <a:moveTo>
                      <a:pt x="888" y="0"/>
                    </a:moveTo>
                    <a:lnTo>
                      <a:pt x="800" y="0"/>
                    </a:lnTo>
                    <a:lnTo>
                      <a:pt x="800" y="0"/>
                    </a:lnTo>
                    <a:lnTo>
                      <a:pt x="888" y="0"/>
                    </a:lnTo>
                    <a:lnTo>
                      <a:pt x="888" y="0"/>
                    </a:lnTo>
                    <a:close/>
                    <a:moveTo>
                      <a:pt x="973" y="0"/>
                    </a:moveTo>
                    <a:lnTo>
                      <a:pt x="892" y="0"/>
                    </a:lnTo>
                    <a:lnTo>
                      <a:pt x="892" y="0"/>
                    </a:lnTo>
                    <a:lnTo>
                      <a:pt x="973" y="0"/>
                    </a:lnTo>
                    <a:lnTo>
                      <a:pt x="973" y="0"/>
                    </a:lnTo>
                    <a:close/>
                    <a:moveTo>
                      <a:pt x="1062" y="0"/>
                    </a:moveTo>
                    <a:lnTo>
                      <a:pt x="973" y="0"/>
                    </a:lnTo>
                    <a:lnTo>
                      <a:pt x="973" y="0"/>
                    </a:lnTo>
                    <a:lnTo>
                      <a:pt x="1062" y="0"/>
                    </a:lnTo>
                    <a:lnTo>
                      <a:pt x="1062" y="0"/>
                    </a:lnTo>
                    <a:close/>
                    <a:moveTo>
                      <a:pt x="1069" y="0"/>
                    </a:moveTo>
                    <a:lnTo>
                      <a:pt x="1062" y="0"/>
                    </a:lnTo>
                    <a:lnTo>
                      <a:pt x="1062" y="0"/>
                    </a:lnTo>
                    <a:lnTo>
                      <a:pt x="1069" y="0"/>
                    </a:lnTo>
                    <a:lnTo>
                      <a:pt x="1069" y="0"/>
                    </a:lnTo>
                    <a:close/>
                  </a:path>
                </a:pathLst>
              </a:cu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8" name="Freeform 513"/>
              <p:cNvSpPr>
                <a:spLocks noEditPoints="1"/>
              </p:cNvSpPr>
              <p:nvPr/>
            </p:nvSpPr>
            <p:spPr bwMode="auto">
              <a:xfrm>
                <a:off x="3972220" y="3698686"/>
                <a:ext cx="2105987" cy="0"/>
              </a:xfrm>
              <a:custGeom>
                <a:avLst/>
                <a:gdLst>
                  <a:gd name="T0" fmla="*/ 0 w 1069"/>
                  <a:gd name="T1" fmla="*/ 30 w 1069"/>
                  <a:gd name="T2" fmla="*/ 111 w 1069"/>
                  <a:gd name="T3" fmla="*/ 30 w 1069"/>
                  <a:gd name="T4" fmla="*/ 111 w 1069"/>
                  <a:gd name="T5" fmla="*/ 115 w 1069"/>
                  <a:gd name="T6" fmla="*/ 200 w 1069"/>
                  <a:gd name="T7" fmla="*/ 288 w 1069"/>
                  <a:gd name="T8" fmla="*/ 204 w 1069"/>
                  <a:gd name="T9" fmla="*/ 288 w 1069"/>
                  <a:gd name="T10" fmla="*/ 288 w 1069"/>
                  <a:gd name="T11" fmla="*/ 377 w 1069"/>
                  <a:gd name="T12" fmla="*/ 457 w 1069"/>
                  <a:gd name="T13" fmla="*/ 377 w 1069"/>
                  <a:gd name="T14" fmla="*/ 457 w 1069"/>
                  <a:gd name="T15" fmla="*/ 457 w 1069"/>
                  <a:gd name="T16" fmla="*/ 546 w 1069"/>
                  <a:gd name="T17" fmla="*/ 627 w 1069"/>
                  <a:gd name="T18" fmla="*/ 546 w 1069"/>
                  <a:gd name="T19" fmla="*/ 627 w 1069"/>
                  <a:gd name="T20" fmla="*/ 631 w 1069"/>
                  <a:gd name="T21" fmla="*/ 715 w 1069"/>
                  <a:gd name="T22" fmla="*/ 800 w 1069"/>
                  <a:gd name="T23" fmla="*/ 719 w 1069"/>
                  <a:gd name="T24" fmla="*/ 800 w 1069"/>
                  <a:gd name="T25" fmla="*/ 800 w 1069"/>
                  <a:gd name="T26" fmla="*/ 888 w 1069"/>
                  <a:gd name="T27" fmla="*/ 973 w 1069"/>
                  <a:gd name="T28" fmla="*/ 892 w 1069"/>
                  <a:gd name="T29" fmla="*/ 973 w 1069"/>
                  <a:gd name="T30" fmla="*/ 973 w 1069"/>
                  <a:gd name="T31" fmla="*/ 1062 w 1069"/>
                  <a:gd name="T32" fmla="*/ 1069 w 1069"/>
                  <a:gd name="T33" fmla="*/ 1062 w 1069"/>
                  <a:gd name="T34" fmla="*/ 1069 w 106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</a:cxnLst>
                <a:rect l="0" t="0" r="r" b="b"/>
                <a:pathLst>
                  <a:path w="1069">
                    <a:moveTo>
                      <a:pt x="3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0" y="0"/>
                    </a:lnTo>
                    <a:lnTo>
                      <a:pt x="30" y="0"/>
                    </a:lnTo>
                    <a:moveTo>
                      <a:pt x="111" y="0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111" y="0"/>
                    </a:lnTo>
                    <a:lnTo>
                      <a:pt x="111" y="0"/>
                    </a:lnTo>
                    <a:moveTo>
                      <a:pt x="200" y="0"/>
                    </a:moveTo>
                    <a:lnTo>
                      <a:pt x="115" y="0"/>
                    </a:lnTo>
                    <a:lnTo>
                      <a:pt x="115" y="0"/>
                    </a:lnTo>
                    <a:lnTo>
                      <a:pt x="200" y="0"/>
                    </a:lnTo>
                    <a:lnTo>
                      <a:pt x="200" y="0"/>
                    </a:lnTo>
                    <a:moveTo>
                      <a:pt x="288" y="0"/>
                    </a:moveTo>
                    <a:lnTo>
                      <a:pt x="204" y="0"/>
                    </a:lnTo>
                    <a:lnTo>
                      <a:pt x="204" y="0"/>
                    </a:lnTo>
                    <a:lnTo>
                      <a:pt x="288" y="0"/>
                    </a:lnTo>
                    <a:lnTo>
                      <a:pt x="288" y="0"/>
                    </a:lnTo>
                    <a:moveTo>
                      <a:pt x="377" y="0"/>
                    </a:moveTo>
                    <a:lnTo>
                      <a:pt x="288" y="0"/>
                    </a:lnTo>
                    <a:lnTo>
                      <a:pt x="288" y="0"/>
                    </a:lnTo>
                    <a:lnTo>
                      <a:pt x="377" y="0"/>
                    </a:lnTo>
                    <a:lnTo>
                      <a:pt x="377" y="0"/>
                    </a:lnTo>
                    <a:moveTo>
                      <a:pt x="457" y="0"/>
                    </a:moveTo>
                    <a:lnTo>
                      <a:pt x="377" y="0"/>
                    </a:lnTo>
                    <a:lnTo>
                      <a:pt x="377" y="0"/>
                    </a:lnTo>
                    <a:lnTo>
                      <a:pt x="457" y="0"/>
                    </a:lnTo>
                    <a:lnTo>
                      <a:pt x="457" y="0"/>
                    </a:lnTo>
                    <a:moveTo>
                      <a:pt x="546" y="0"/>
                    </a:moveTo>
                    <a:lnTo>
                      <a:pt x="457" y="0"/>
                    </a:lnTo>
                    <a:lnTo>
                      <a:pt x="457" y="0"/>
                    </a:lnTo>
                    <a:lnTo>
                      <a:pt x="546" y="0"/>
                    </a:lnTo>
                    <a:lnTo>
                      <a:pt x="546" y="0"/>
                    </a:lnTo>
                    <a:moveTo>
                      <a:pt x="627" y="0"/>
                    </a:moveTo>
                    <a:lnTo>
                      <a:pt x="546" y="0"/>
                    </a:lnTo>
                    <a:lnTo>
                      <a:pt x="546" y="0"/>
                    </a:lnTo>
                    <a:lnTo>
                      <a:pt x="627" y="0"/>
                    </a:lnTo>
                    <a:lnTo>
                      <a:pt x="627" y="0"/>
                    </a:lnTo>
                    <a:moveTo>
                      <a:pt x="715" y="0"/>
                    </a:moveTo>
                    <a:lnTo>
                      <a:pt x="631" y="0"/>
                    </a:lnTo>
                    <a:lnTo>
                      <a:pt x="631" y="0"/>
                    </a:lnTo>
                    <a:lnTo>
                      <a:pt x="715" y="0"/>
                    </a:lnTo>
                    <a:lnTo>
                      <a:pt x="715" y="0"/>
                    </a:lnTo>
                    <a:moveTo>
                      <a:pt x="800" y="0"/>
                    </a:moveTo>
                    <a:lnTo>
                      <a:pt x="719" y="0"/>
                    </a:lnTo>
                    <a:lnTo>
                      <a:pt x="719" y="0"/>
                    </a:lnTo>
                    <a:lnTo>
                      <a:pt x="800" y="0"/>
                    </a:lnTo>
                    <a:lnTo>
                      <a:pt x="800" y="0"/>
                    </a:lnTo>
                    <a:moveTo>
                      <a:pt x="888" y="0"/>
                    </a:moveTo>
                    <a:lnTo>
                      <a:pt x="800" y="0"/>
                    </a:lnTo>
                    <a:lnTo>
                      <a:pt x="800" y="0"/>
                    </a:lnTo>
                    <a:lnTo>
                      <a:pt x="888" y="0"/>
                    </a:lnTo>
                    <a:lnTo>
                      <a:pt x="888" y="0"/>
                    </a:lnTo>
                    <a:moveTo>
                      <a:pt x="973" y="0"/>
                    </a:moveTo>
                    <a:lnTo>
                      <a:pt x="892" y="0"/>
                    </a:lnTo>
                    <a:lnTo>
                      <a:pt x="892" y="0"/>
                    </a:lnTo>
                    <a:lnTo>
                      <a:pt x="973" y="0"/>
                    </a:lnTo>
                    <a:lnTo>
                      <a:pt x="973" y="0"/>
                    </a:lnTo>
                    <a:moveTo>
                      <a:pt x="1062" y="0"/>
                    </a:moveTo>
                    <a:lnTo>
                      <a:pt x="973" y="0"/>
                    </a:lnTo>
                    <a:lnTo>
                      <a:pt x="973" y="0"/>
                    </a:lnTo>
                    <a:lnTo>
                      <a:pt x="1062" y="0"/>
                    </a:lnTo>
                    <a:lnTo>
                      <a:pt x="1062" y="0"/>
                    </a:lnTo>
                    <a:moveTo>
                      <a:pt x="1069" y="0"/>
                    </a:moveTo>
                    <a:lnTo>
                      <a:pt x="1062" y="0"/>
                    </a:lnTo>
                    <a:lnTo>
                      <a:pt x="1062" y="0"/>
                    </a:lnTo>
                    <a:lnTo>
                      <a:pt x="1069" y="0"/>
                    </a:lnTo>
                    <a:lnTo>
                      <a:pt x="106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9" name="Freeform 514"/>
              <p:cNvSpPr>
                <a:spLocks/>
              </p:cNvSpPr>
              <p:nvPr/>
            </p:nvSpPr>
            <p:spPr bwMode="auto">
              <a:xfrm>
                <a:off x="4031322" y="3584423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58 h 112"/>
                  <a:gd name="T3" fmla="*/ 58 h 112"/>
                  <a:gd name="T4" fmla="*/ 112 h 112"/>
                  <a:gd name="T5" fmla="*/ 112 h 112"/>
                  <a:gd name="T6" fmla="*/ 58 h 112"/>
                  <a:gd name="T7" fmla="*/ 58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0" name="Freeform 515"/>
              <p:cNvSpPr>
                <a:spLocks/>
              </p:cNvSpPr>
              <p:nvPr/>
            </p:nvSpPr>
            <p:spPr bwMode="auto">
              <a:xfrm>
                <a:off x="4031322" y="3584423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58 h 112"/>
                  <a:gd name="T3" fmla="*/ 58 h 112"/>
                  <a:gd name="T4" fmla="*/ 112 h 112"/>
                  <a:gd name="T5" fmla="*/ 112 h 112"/>
                  <a:gd name="T6" fmla="*/ 58 h 112"/>
                  <a:gd name="T7" fmla="*/ 58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1" name="Freeform 519"/>
              <p:cNvSpPr>
                <a:spLocks/>
              </p:cNvSpPr>
              <p:nvPr/>
            </p:nvSpPr>
            <p:spPr bwMode="auto">
              <a:xfrm>
                <a:off x="5380808" y="3584423"/>
                <a:ext cx="7880" cy="220646"/>
              </a:xfrm>
              <a:custGeom>
                <a:avLst/>
                <a:gdLst>
                  <a:gd name="T0" fmla="*/ 4 w 4"/>
                  <a:gd name="T1" fmla="*/ 0 h 112"/>
                  <a:gd name="T2" fmla="*/ 0 w 4"/>
                  <a:gd name="T3" fmla="*/ 0 h 112"/>
                  <a:gd name="T4" fmla="*/ 0 w 4"/>
                  <a:gd name="T5" fmla="*/ 58 h 112"/>
                  <a:gd name="T6" fmla="*/ 0 w 4"/>
                  <a:gd name="T7" fmla="*/ 58 h 112"/>
                  <a:gd name="T8" fmla="*/ 0 w 4"/>
                  <a:gd name="T9" fmla="*/ 112 h 112"/>
                  <a:gd name="T10" fmla="*/ 4 w 4"/>
                  <a:gd name="T11" fmla="*/ 112 h 112"/>
                  <a:gd name="T12" fmla="*/ 4 w 4"/>
                  <a:gd name="T13" fmla="*/ 58 h 112"/>
                  <a:gd name="T14" fmla="*/ 4 w 4"/>
                  <a:gd name="T15" fmla="*/ 58 h 112"/>
                  <a:gd name="T16" fmla="*/ 4 w 4"/>
                  <a:gd name="T1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12">
                    <a:moveTo>
                      <a:pt x="4" y="0"/>
                    </a:moveTo>
                    <a:lnTo>
                      <a:pt x="0" y="0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112"/>
                    </a:lnTo>
                    <a:lnTo>
                      <a:pt x="4" y="112"/>
                    </a:lnTo>
                    <a:lnTo>
                      <a:pt x="4" y="58"/>
                    </a:lnTo>
                    <a:lnTo>
                      <a:pt x="4" y="58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2" name="Freeform 520"/>
              <p:cNvSpPr>
                <a:spLocks/>
              </p:cNvSpPr>
              <p:nvPr/>
            </p:nvSpPr>
            <p:spPr bwMode="auto">
              <a:xfrm>
                <a:off x="4714930" y="3584423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58 h 112"/>
                  <a:gd name="T3" fmla="*/ 58 h 112"/>
                  <a:gd name="T4" fmla="*/ 112 h 112"/>
                  <a:gd name="T5" fmla="*/ 112 h 112"/>
                  <a:gd name="T6" fmla="*/ 58 h 112"/>
                  <a:gd name="T7" fmla="*/ 58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3" name="Freeform 521"/>
              <p:cNvSpPr>
                <a:spLocks/>
              </p:cNvSpPr>
              <p:nvPr/>
            </p:nvSpPr>
            <p:spPr bwMode="auto">
              <a:xfrm>
                <a:off x="4714930" y="3584423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58 h 112"/>
                  <a:gd name="T3" fmla="*/ 58 h 112"/>
                  <a:gd name="T4" fmla="*/ 112 h 112"/>
                  <a:gd name="T5" fmla="*/ 112 h 112"/>
                  <a:gd name="T6" fmla="*/ 58 h 112"/>
                  <a:gd name="T7" fmla="*/ 58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4" name="Freeform 522"/>
              <p:cNvSpPr>
                <a:spLocks/>
              </p:cNvSpPr>
              <p:nvPr/>
            </p:nvSpPr>
            <p:spPr bwMode="auto">
              <a:xfrm>
                <a:off x="5047870" y="3584423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58 h 112"/>
                  <a:gd name="T3" fmla="*/ 58 h 112"/>
                  <a:gd name="T4" fmla="*/ 112 h 112"/>
                  <a:gd name="T5" fmla="*/ 112 h 112"/>
                  <a:gd name="T6" fmla="*/ 58 h 112"/>
                  <a:gd name="T7" fmla="*/ 58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5" name="Freeform 523"/>
              <p:cNvSpPr>
                <a:spLocks/>
              </p:cNvSpPr>
              <p:nvPr/>
            </p:nvSpPr>
            <p:spPr bwMode="auto">
              <a:xfrm>
                <a:off x="5047870" y="3584423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58 h 112"/>
                  <a:gd name="T3" fmla="*/ 58 h 112"/>
                  <a:gd name="T4" fmla="*/ 112 h 112"/>
                  <a:gd name="T5" fmla="*/ 112 h 112"/>
                  <a:gd name="T6" fmla="*/ 58 h 112"/>
                  <a:gd name="T7" fmla="*/ 58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6" name="Freeform 529"/>
              <p:cNvSpPr>
                <a:spLocks/>
              </p:cNvSpPr>
              <p:nvPr/>
            </p:nvSpPr>
            <p:spPr bwMode="auto">
              <a:xfrm>
                <a:off x="4190896" y="3584423"/>
                <a:ext cx="7880" cy="220646"/>
              </a:xfrm>
              <a:custGeom>
                <a:avLst/>
                <a:gdLst>
                  <a:gd name="T0" fmla="*/ 4 w 4"/>
                  <a:gd name="T1" fmla="*/ 0 h 112"/>
                  <a:gd name="T2" fmla="*/ 0 w 4"/>
                  <a:gd name="T3" fmla="*/ 0 h 112"/>
                  <a:gd name="T4" fmla="*/ 0 w 4"/>
                  <a:gd name="T5" fmla="*/ 58 h 112"/>
                  <a:gd name="T6" fmla="*/ 0 w 4"/>
                  <a:gd name="T7" fmla="*/ 58 h 112"/>
                  <a:gd name="T8" fmla="*/ 0 w 4"/>
                  <a:gd name="T9" fmla="*/ 112 h 112"/>
                  <a:gd name="T10" fmla="*/ 4 w 4"/>
                  <a:gd name="T11" fmla="*/ 112 h 112"/>
                  <a:gd name="T12" fmla="*/ 4 w 4"/>
                  <a:gd name="T13" fmla="*/ 58 h 112"/>
                  <a:gd name="T14" fmla="*/ 4 w 4"/>
                  <a:gd name="T15" fmla="*/ 58 h 112"/>
                  <a:gd name="T16" fmla="*/ 4 w 4"/>
                  <a:gd name="T1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12">
                    <a:moveTo>
                      <a:pt x="4" y="0"/>
                    </a:moveTo>
                    <a:lnTo>
                      <a:pt x="0" y="0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112"/>
                    </a:lnTo>
                    <a:lnTo>
                      <a:pt x="4" y="112"/>
                    </a:lnTo>
                    <a:lnTo>
                      <a:pt x="4" y="58"/>
                    </a:lnTo>
                    <a:lnTo>
                      <a:pt x="4" y="58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7" name="Freeform 531"/>
              <p:cNvSpPr>
                <a:spLocks/>
              </p:cNvSpPr>
              <p:nvPr/>
            </p:nvSpPr>
            <p:spPr bwMode="auto">
              <a:xfrm>
                <a:off x="5207444" y="3584423"/>
                <a:ext cx="7880" cy="220646"/>
              </a:xfrm>
              <a:custGeom>
                <a:avLst/>
                <a:gdLst>
                  <a:gd name="T0" fmla="*/ 4 w 4"/>
                  <a:gd name="T1" fmla="*/ 0 h 112"/>
                  <a:gd name="T2" fmla="*/ 0 w 4"/>
                  <a:gd name="T3" fmla="*/ 0 h 112"/>
                  <a:gd name="T4" fmla="*/ 0 w 4"/>
                  <a:gd name="T5" fmla="*/ 58 h 112"/>
                  <a:gd name="T6" fmla="*/ 0 w 4"/>
                  <a:gd name="T7" fmla="*/ 58 h 112"/>
                  <a:gd name="T8" fmla="*/ 0 w 4"/>
                  <a:gd name="T9" fmla="*/ 112 h 112"/>
                  <a:gd name="T10" fmla="*/ 4 w 4"/>
                  <a:gd name="T11" fmla="*/ 112 h 112"/>
                  <a:gd name="T12" fmla="*/ 4 w 4"/>
                  <a:gd name="T13" fmla="*/ 58 h 112"/>
                  <a:gd name="T14" fmla="*/ 4 w 4"/>
                  <a:gd name="T15" fmla="*/ 58 h 112"/>
                  <a:gd name="T16" fmla="*/ 4 w 4"/>
                  <a:gd name="T1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12">
                    <a:moveTo>
                      <a:pt x="4" y="0"/>
                    </a:moveTo>
                    <a:lnTo>
                      <a:pt x="0" y="0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112"/>
                    </a:lnTo>
                    <a:lnTo>
                      <a:pt x="4" y="112"/>
                    </a:lnTo>
                    <a:lnTo>
                      <a:pt x="4" y="58"/>
                    </a:lnTo>
                    <a:lnTo>
                      <a:pt x="4" y="58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8" name="Freeform 532"/>
              <p:cNvSpPr>
                <a:spLocks/>
              </p:cNvSpPr>
              <p:nvPr/>
            </p:nvSpPr>
            <p:spPr bwMode="auto">
              <a:xfrm>
                <a:off x="4539596" y="3584423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58 h 112"/>
                  <a:gd name="T3" fmla="*/ 58 h 112"/>
                  <a:gd name="T4" fmla="*/ 112 h 112"/>
                  <a:gd name="T5" fmla="*/ 112 h 112"/>
                  <a:gd name="T6" fmla="*/ 58 h 112"/>
                  <a:gd name="T7" fmla="*/ 58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9" name="Freeform 533"/>
              <p:cNvSpPr>
                <a:spLocks/>
              </p:cNvSpPr>
              <p:nvPr/>
            </p:nvSpPr>
            <p:spPr bwMode="auto">
              <a:xfrm>
                <a:off x="4539596" y="3584423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58 h 112"/>
                  <a:gd name="T3" fmla="*/ 58 h 112"/>
                  <a:gd name="T4" fmla="*/ 112 h 112"/>
                  <a:gd name="T5" fmla="*/ 112 h 112"/>
                  <a:gd name="T6" fmla="*/ 58 h 112"/>
                  <a:gd name="T7" fmla="*/ 58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0" name="Freeform 534"/>
              <p:cNvSpPr>
                <a:spLocks/>
              </p:cNvSpPr>
              <p:nvPr/>
            </p:nvSpPr>
            <p:spPr bwMode="auto">
              <a:xfrm>
                <a:off x="4872534" y="3584423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58 h 112"/>
                  <a:gd name="T3" fmla="*/ 58 h 112"/>
                  <a:gd name="T4" fmla="*/ 112 h 112"/>
                  <a:gd name="T5" fmla="*/ 112 h 112"/>
                  <a:gd name="T6" fmla="*/ 58 h 112"/>
                  <a:gd name="T7" fmla="*/ 58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1" name="Freeform 535"/>
              <p:cNvSpPr>
                <a:spLocks/>
              </p:cNvSpPr>
              <p:nvPr/>
            </p:nvSpPr>
            <p:spPr bwMode="auto">
              <a:xfrm>
                <a:off x="4872534" y="3584423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58 h 112"/>
                  <a:gd name="T3" fmla="*/ 58 h 112"/>
                  <a:gd name="T4" fmla="*/ 112 h 112"/>
                  <a:gd name="T5" fmla="*/ 112 h 112"/>
                  <a:gd name="T6" fmla="*/ 58 h 112"/>
                  <a:gd name="T7" fmla="*/ 58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2" name="Freeform 538"/>
              <p:cNvSpPr>
                <a:spLocks/>
              </p:cNvSpPr>
              <p:nvPr/>
            </p:nvSpPr>
            <p:spPr bwMode="auto">
              <a:xfrm>
                <a:off x="5548264" y="3584423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58 h 112"/>
                  <a:gd name="T3" fmla="*/ 58 h 112"/>
                  <a:gd name="T4" fmla="*/ 112 h 112"/>
                  <a:gd name="T5" fmla="*/ 112 h 112"/>
                  <a:gd name="T6" fmla="*/ 58 h 112"/>
                  <a:gd name="T7" fmla="*/ 58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3" name="Freeform 539"/>
              <p:cNvSpPr>
                <a:spLocks/>
              </p:cNvSpPr>
              <p:nvPr/>
            </p:nvSpPr>
            <p:spPr bwMode="auto">
              <a:xfrm>
                <a:off x="5548264" y="3584423"/>
                <a:ext cx="0" cy="220646"/>
              </a:xfrm>
              <a:custGeom>
                <a:avLst/>
                <a:gdLst>
                  <a:gd name="T0" fmla="*/ 0 h 112"/>
                  <a:gd name="T1" fmla="*/ 0 h 112"/>
                  <a:gd name="T2" fmla="*/ 58 h 112"/>
                  <a:gd name="T3" fmla="*/ 58 h 112"/>
                  <a:gd name="T4" fmla="*/ 112 h 112"/>
                  <a:gd name="T5" fmla="*/ 112 h 112"/>
                  <a:gd name="T6" fmla="*/ 58 h 112"/>
                  <a:gd name="T7" fmla="*/ 58 h 112"/>
                  <a:gd name="T8" fmla="*/ 0 h 1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4" name="Rectangle 543"/>
              <p:cNvSpPr>
                <a:spLocks noChangeArrowheads="1"/>
              </p:cNvSpPr>
              <p:nvPr/>
            </p:nvSpPr>
            <p:spPr bwMode="auto">
              <a:xfrm>
                <a:off x="3879627" y="3698686"/>
                <a:ext cx="92592" cy="19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5" name="Freeform 547"/>
              <p:cNvSpPr>
                <a:spLocks noEditPoints="1"/>
              </p:cNvSpPr>
              <p:nvPr/>
            </p:nvSpPr>
            <p:spPr bwMode="auto">
              <a:xfrm>
                <a:off x="3091606" y="3349987"/>
                <a:ext cx="167454" cy="0"/>
              </a:xfrm>
              <a:custGeom>
                <a:avLst/>
                <a:gdLst>
                  <a:gd name="T0" fmla="*/ 11 w 22"/>
                  <a:gd name="T1" fmla="*/ 0 w 22"/>
                  <a:gd name="T2" fmla="*/ 0 w 22"/>
                  <a:gd name="T3" fmla="*/ 11 w 22"/>
                  <a:gd name="T4" fmla="*/ 11 w 22"/>
                  <a:gd name="T5" fmla="*/ 21 w 22"/>
                  <a:gd name="T6" fmla="*/ 12 w 22"/>
                  <a:gd name="T7" fmla="*/ 12 w 22"/>
                  <a:gd name="T8" fmla="*/ 22 w 22"/>
                  <a:gd name="T9" fmla="*/ 21 w 2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2">
                    <a:moveTo>
                      <a:pt x="1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moveTo>
                      <a:pt x="21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1" y="0"/>
                    </a:cubicBezTo>
                  </a:path>
                </a:pathLst>
              </a:custGeom>
              <a:solidFill>
                <a:srgbClr val="5E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6" name="Freeform 548"/>
              <p:cNvSpPr>
                <a:spLocks noEditPoints="1"/>
              </p:cNvSpPr>
              <p:nvPr/>
            </p:nvSpPr>
            <p:spPr bwMode="auto">
              <a:xfrm>
                <a:off x="3123126" y="3517441"/>
                <a:ext cx="98503" cy="0"/>
              </a:xfrm>
              <a:custGeom>
                <a:avLst/>
                <a:gdLst>
                  <a:gd name="T0" fmla="*/ 7 w 13"/>
                  <a:gd name="T1" fmla="*/ 0 w 13"/>
                  <a:gd name="T2" fmla="*/ 1 w 13"/>
                  <a:gd name="T3" fmla="*/ 7 w 13"/>
                  <a:gd name="T4" fmla="*/ 7 w 13"/>
                  <a:gd name="T5" fmla="*/ 13 w 13"/>
                  <a:gd name="T6" fmla="*/ 8 w 13"/>
                  <a:gd name="T7" fmla="*/ 8 w 13"/>
                  <a:gd name="T8" fmla="*/ 13 w 13"/>
                  <a:gd name="T9" fmla="*/ 13 w 1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3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13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5E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7" name="Freeform 554"/>
              <p:cNvSpPr>
                <a:spLocks noEditPoints="1"/>
              </p:cNvSpPr>
              <p:nvPr/>
            </p:nvSpPr>
            <p:spPr bwMode="auto">
              <a:xfrm>
                <a:off x="1781520" y="1781824"/>
                <a:ext cx="204886" cy="0"/>
              </a:xfrm>
              <a:custGeom>
                <a:avLst/>
                <a:gdLst>
                  <a:gd name="T0" fmla="*/ 6 w 27"/>
                  <a:gd name="T1" fmla="*/ 0 w 27"/>
                  <a:gd name="T2" fmla="*/ 0 w 27"/>
                  <a:gd name="T3" fmla="*/ 6 w 27"/>
                  <a:gd name="T4" fmla="*/ 6 w 27"/>
                  <a:gd name="T5" fmla="*/ 27 w 27"/>
                  <a:gd name="T6" fmla="*/ 6 w 27"/>
                  <a:gd name="T7" fmla="*/ 6 w 27"/>
                  <a:gd name="T8" fmla="*/ 27 w 27"/>
                  <a:gd name="T9" fmla="*/ 27 w 2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7">
                    <a:moveTo>
                      <a:pt x="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2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5E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8" name="Freeform 555"/>
              <p:cNvSpPr>
                <a:spLocks/>
              </p:cNvSpPr>
              <p:nvPr/>
            </p:nvSpPr>
            <p:spPr bwMode="auto">
              <a:xfrm>
                <a:off x="1826831" y="1691202"/>
                <a:ext cx="0" cy="181245"/>
              </a:xfrm>
              <a:custGeom>
                <a:avLst/>
                <a:gdLst>
                  <a:gd name="T0" fmla="*/ 0 h 24"/>
                  <a:gd name="T1" fmla="*/ 0 h 24"/>
                  <a:gd name="T2" fmla="*/ 12 h 24"/>
                  <a:gd name="T3" fmla="*/ 12 h 24"/>
                  <a:gd name="T4" fmla="*/ 23 h 24"/>
                  <a:gd name="T5" fmla="*/ 24 h 24"/>
                  <a:gd name="T6" fmla="*/ 12 h 24"/>
                  <a:gd name="T7" fmla="*/ 12 h 24"/>
                  <a:gd name="T8" fmla="*/ 0 h 2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2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E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9" name="Freeform 560"/>
              <p:cNvSpPr>
                <a:spLocks noEditPoints="1"/>
              </p:cNvSpPr>
              <p:nvPr/>
            </p:nvSpPr>
            <p:spPr bwMode="auto">
              <a:xfrm>
                <a:off x="1523443" y="3349987"/>
                <a:ext cx="173365" cy="0"/>
              </a:xfrm>
              <a:custGeom>
                <a:avLst/>
                <a:gdLst>
                  <a:gd name="T0" fmla="*/ 17 w 23"/>
                  <a:gd name="T1" fmla="*/ 0 w 23"/>
                  <a:gd name="T2" fmla="*/ 0 w 23"/>
                  <a:gd name="T3" fmla="*/ 17 w 23"/>
                  <a:gd name="T4" fmla="*/ 17 w 23"/>
                  <a:gd name="T5" fmla="*/ 23 w 23"/>
                  <a:gd name="T6" fmla="*/ 18 w 23"/>
                  <a:gd name="T7" fmla="*/ 18 w 23"/>
                  <a:gd name="T8" fmla="*/ 23 w 23"/>
                  <a:gd name="T9" fmla="*/ 23 w 2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3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moveTo>
                      <a:pt x="2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5E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0" name="Freeform 561"/>
              <p:cNvSpPr>
                <a:spLocks/>
              </p:cNvSpPr>
              <p:nvPr/>
            </p:nvSpPr>
            <p:spPr bwMode="auto">
              <a:xfrm>
                <a:off x="1568754" y="3517441"/>
                <a:ext cx="45311" cy="0"/>
              </a:xfrm>
              <a:custGeom>
                <a:avLst/>
                <a:gdLst>
                  <a:gd name="T0" fmla="*/ 6 w 6"/>
                  <a:gd name="T1" fmla="*/ 0 w 6"/>
                  <a:gd name="T2" fmla="*/ 1 w 6"/>
                  <a:gd name="T3" fmla="*/ 3 w 6"/>
                  <a:gd name="T4" fmla="*/ 6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6">
                    <a:moveTo>
                      <a:pt x="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0"/>
                      <a:pt x="6" y="0"/>
                    </a:cubicBezTo>
                  </a:path>
                </a:pathLst>
              </a:custGeom>
              <a:solidFill>
                <a:srgbClr val="5E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1" name="Freeform 564"/>
              <p:cNvSpPr>
                <a:spLocks/>
              </p:cNvSpPr>
              <p:nvPr/>
            </p:nvSpPr>
            <p:spPr bwMode="auto">
              <a:xfrm>
                <a:off x="1592395" y="3517441"/>
                <a:ext cx="59102" cy="0"/>
              </a:xfrm>
              <a:custGeom>
                <a:avLst/>
                <a:gdLst>
                  <a:gd name="T0" fmla="*/ 8 w 8"/>
                  <a:gd name="T1" fmla="*/ 3 w 8"/>
                  <a:gd name="T2" fmla="*/ 0 w 8"/>
                  <a:gd name="T3" fmla="*/ 7 w 8"/>
                  <a:gd name="T4" fmla="*/ 8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">
                    <a:moveTo>
                      <a:pt x="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</a:path>
                </a:pathLst>
              </a:custGeom>
              <a:solidFill>
                <a:srgbClr val="5D5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712" name="直接连接符 711"/>
              <p:cNvCxnSpPr/>
              <p:nvPr/>
            </p:nvCxnSpPr>
            <p:spPr>
              <a:xfrm>
                <a:off x="628227" y="4036889"/>
                <a:ext cx="5279802" cy="2617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headEnd type="none" w="med" len="med"/>
                <a:tailEnd type="triangle" w="med" len="med"/>
              </a:ln>
              <a:effectLst/>
            </p:spPr>
          </p:cxnSp>
          <p:cxnSp>
            <p:nvCxnSpPr>
              <p:cNvPr id="713" name="直接连接符 712"/>
              <p:cNvCxnSpPr/>
              <p:nvPr/>
            </p:nvCxnSpPr>
            <p:spPr>
              <a:xfrm flipV="1">
                <a:off x="640814" y="1328957"/>
                <a:ext cx="17776" cy="2765298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headEnd type="none" w="med" len="med"/>
                <a:tailEnd type="triangle" w="med" len="med"/>
              </a:ln>
              <a:effectLst/>
            </p:spPr>
          </p:cxnSp>
          <p:sp>
            <p:nvSpPr>
              <p:cNvPr id="714" name="TextBox 713"/>
              <p:cNvSpPr txBox="1"/>
              <p:nvPr/>
            </p:nvSpPr>
            <p:spPr>
              <a:xfrm>
                <a:off x="1375632" y="4058460"/>
                <a:ext cx="849383" cy="2673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2009</a:t>
                </a:r>
                <a:endPara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5" name="TextBox 714"/>
              <p:cNvSpPr txBox="1"/>
              <p:nvPr/>
            </p:nvSpPr>
            <p:spPr>
              <a:xfrm>
                <a:off x="2632589" y="4058460"/>
                <a:ext cx="849383" cy="2673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2011</a:t>
                </a:r>
                <a:endPara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716" name="直接连接符 715"/>
              <p:cNvCxnSpPr/>
              <p:nvPr/>
            </p:nvCxnSpPr>
            <p:spPr>
              <a:xfrm>
                <a:off x="585252" y="1597039"/>
                <a:ext cx="63678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17" name="直接连接符 716"/>
              <p:cNvCxnSpPr/>
              <p:nvPr/>
            </p:nvCxnSpPr>
            <p:spPr>
              <a:xfrm rot="5400000">
                <a:off x="1825596" y="4078206"/>
                <a:ext cx="6791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18" name="直接连接符 717"/>
              <p:cNvCxnSpPr/>
              <p:nvPr/>
            </p:nvCxnSpPr>
            <p:spPr>
              <a:xfrm rot="5400000">
                <a:off x="3044334" y="4084291"/>
                <a:ext cx="6791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19" name="直接连接符 718"/>
              <p:cNvCxnSpPr/>
              <p:nvPr/>
            </p:nvCxnSpPr>
            <p:spPr>
              <a:xfrm rot="5400000">
                <a:off x="2434965" y="4084464"/>
                <a:ext cx="6791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20" name="直接连接符 719"/>
              <p:cNvCxnSpPr/>
              <p:nvPr/>
            </p:nvCxnSpPr>
            <p:spPr>
              <a:xfrm>
                <a:off x="588207" y="1800359"/>
                <a:ext cx="63678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21" name="直接连接符 720"/>
              <p:cNvCxnSpPr/>
              <p:nvPr/>
            </p:nvCxnSpPr>
            <p:spPr>
              <a:xfrm>
                <a:off x="585252" y="2006635"/>
                <a:ext cx="63678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22" name="直接连接符 721"/>
              <p:cNvCxnSpPr/>
              <p:nvPr/>
            </p:nvCxnSpPr>
            <p:spPr>
              <a:xfrm>
                <a:off x="582298" y="2410322"/>
                <a:ext cx="63678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23" name="直接连接符 722"/>
              <p:cNvCxnSpPr/>
              <p:nvPr/>
            </p:nvCxnSpPr>
            <p:spPr>
              <a:xfrm>
                <a:off x="579343" y="2613642"/>
                <a:ext cx="63678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24" name="直接连接符 723"/>
              <p:cNvCxnSpPr/>
              <p:nvPr/>
            </p:nvCxnSpPr>
            <p:spPr>
              <a:xfrm>
                <a:off x="579343" y="2816963"/>
                <a:ext cx="63678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25" name="直接连接符 724"/>
              <p:cNvCxnSpPr/>
              <p:nvPr/>
            </p:nvCxnSpPr>
            <p:spPr>
              <a:xfrm>
                <a:off x="579343" y="3020284"/>
                <a:ext cx="63678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26" name="直接连接符 725"/>
              <p:cNvCxnSpPr/>
              <p:nvPr/>
            </p:nvCxnSpPr>
            <p:spPr>
              <a:xfrm>
                <a:off x="579343" y="3223605"/>
                <a:ext cx="63678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27" name="直接连接符 726"/>
              <p:cNvCxnSpPr/>
              <p:nvPr/>
            </p:nvCxnSpPr>
            <p:spPr>
              <a:xfrm>
                <a:off x="579343" y="3426925"/>
                <a:ext cx="63678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28" name="直接连接符 727"/>
              <p:cNvCxnSpPr/>
              <p:nvPr/>
            </p:nvCxnSpPr>
            <p:spPr>
              <a:xfrm>
                <a:off x="579343" y="3633201"/>
                <a:ext cx="63678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29" name="直接连接符 728"/>
              <p:cNvCxnSpPr/>
              <p:nvPr/>
            </p:nvCxnSpPr>
            <p:spPr>
              <a:xfrm>
                <a:off x="579343" y="3833567"/>
                <a:ext cx="63678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sp>
            <p:nvSpPr>
              <p:cNvPr id="730" name="TextBox 729"/>
              <p:cNvSpPr txBox="1"/>
              <p:nvPr/>
            </p:nvSpPr>
            <p:spPr>
              <a:xfrm>
                <a:off x="773752" y="4058460"/>
                <a:ext cx="849383" cy="2673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2008</a:t>
                </a:r>
                <a:endPara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1" name="TextBox 730"/>
              <p:cNvSpPr txBox="1"/>
              <p:nvPr/>
            </p:nvSpPr>
            <p:spPr>
              <a:xfrm>
                <a:off x="3252201" y="4058460"/>
                <a:ext cx="849383" cy="2673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2013</a:t>
                </a:r>
                <a:endPara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732" name="直接连接符 731"/>
              <p:cNvCxnSpPr/>
              <p:nvPr/>
            </p:nvCxnSpPr>
            <p:spPr>
              <a:xfrm rot="5400000">
                <a:off x="1216227" y="4078207"/>
                <a:ext cx="6791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33" name="直接连接符 732"/>
              <p:cNvCxnSpPr/>
              <p:nvPr/>
            </p:nvCxnSpPr>
            <p:spPr>
              <a:xfrm rot="5400000">
                <a:off x="3653703" y="4078207"/>
                <a:ext cx="6791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sp>
            <p:nvSpPr>
              <p:cNvPr id="734" name="TextBox 733"/>
              <p:cNvSpPr txBox="1"/>
              <p:nvPr/>
            </p:nvSpPr>
            <p:spPr>
              <a:xfrm>
                <a:off x="3829739" y="4058460"/>
                <a:ext cx="849383" cy="2673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2014</a:t>
                </a:r>
                <a:endPara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735" name="直接连接符 734"/>
              <p:cNvCxnSpPr/>
              <p:nvPr/>
            </p:nvCxnSpPr>
            <p:spPr>
              <a:xfrm rot="5400000">
                <a:off x="4257162" y="4078207"/>
                <a:ext cx="6791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sp>
            <p:nvSpPr>
              <p:cNvPr id="736" name="TextBox 735"/>
              <p:cNvSpPr txBox="1"/>
              <p:nvPr/>
            </p:nvSpPr>
            <p:spPr>
              <a:xfrm>
                <a:off x="4454223" y="4058460"/>
                <a:ext cx="849383" cy="2673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2015</a:t>
                </a:r>
                <a:endPara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737" name="直接连接符 736"/>
              <p:cNvCxnSpPr/>
              <p:nvPr/>
            </p:nvCxnSpPr>
            <p:spPr>
              <a:xfrm rot="5400000">
                <a:off x="4872441" y="4078207"/>
                <a:ext cx="6791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sp>
            <p:nvSpPr>
              <p:cNvPr id="738" name="TextBox 737"/>
              <p:cNvSpPr txBox="1"/>
              <p:nvPr/>
            </p:nvSpPr>
            <p:spPr>
              <a:xfrm>
                <a:off x="5090532" y="4058460"/>
                <a:ext cx="849383" cy="2673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2016</a:t>
                </a:r>
                <a:endPara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739" name="直接连接符 738"/>
              <p:cNvCxnSpPr/>
              <p:nvPr/>
            </p:nvCxnSpPr>
            <p:spPr>
              <a:xfrm rot="5400000">
                <a:off x="5481810" y="4078207"/>
                <a:ext cx="6791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40" name="直接连接符 739"/>
              <p:cNvCxnSpPr/>
              <p:nvPr/>
            </p:nvCxnSpPr>
            <p:spPr>
              <a:xfrm flipH="1" flipV="1">
                <a:off x="1093493" y="1598609"/>
                <a:ext cx="9002" cy="244212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41" name="直接连接符 740"/>
              <p:cNvCxnSpPr/>
              <p:nvPr/>
            </p:nvCxnSpPr>
            <p:spPr>
              <a:xfrm flipH="1" flipV="1">
                <a:off x="945907" y="1606489"/>
                <a:ext cx="8975" cy="243424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42" name="直接连接符 741"/>
              <p:cNvCxnSpPr/>
              <p:nvPr/>
            </p:nvCxnSpPr>
            <p:spPr>
              <a:xfrm flipH="1" flipV="1">
                <a:off x="798264" y="1598609"/>
                <a:ext cx="9002" cy="244212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43" name="直接连接符 742"/>
              <p:cNvCxnSpPr/>
              <p:nvPr/>
            </p:nvCxnSpPr>
            <p:spPr>
              <a:xfrm flipH="1" flipV="1">
                <a:off x="1850883" y="1598609"/>
                <a:ext cx="9002" cy="244212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44" name="直接连接符 743"/>
              <p:cNvCxnSpPr/>
              <p:nvPr/>
            </p:nvCxnSpPr>
            <p:spPr>
              <a:xfrm flipH="1" flipV="1">
                <a:off x="1408055" y="1602549"/>
                <a:ext cx="8987" cy="243818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45" name="直接连接符 744"/>
              <p:cNvCxnSpPr/>
              <p:nvPr/>
            </p:nvCxnSpPr>
            <p:spPr>
              <a:xfrm flipH="1" flipV="1">
                <a:off x="2311881" y="1594668"/>
                <a:ext cx="9017" cy="244606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46" name="直接连接符 745"/>
              <p:cNvCxnSpPr/>
              <p:nvPr/>
            </p:nvCxnSpPr>
            <p:spPr>
              <a:xfrm flipH="1" flipV="1">
                <a:off x="2016682" y="1602549"/>
                <a:ext cx="8987" cy="243818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47" name="直接连接符 746"/>
              <p:cNvCxnSpPr/>
              <p:nvPr/>
            </p:nvCxnSpPr>
            <p:spPr>
              <a:xfrm flipH="1" flipV="1">
                <a:off x="2921992" y="1598609"/>
                <a:ext cx="9002" cy="244212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48" name="直接连接符 747"/>
              <p:cNvCxnSpPr/>
              <p:nvPr/>
            </p:nvCxnSpPr>
            <p:spPr>
              <a:xfrm flipH="1" flipV="1">
                <a:off x="2774378" y="1598609"/>
                <a:ext cx="9002" cy="244212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49" name="直接连接符 748"/>
              <p:cNvCxnSpPr/>
              <p:nvPr/>
            </p:nvCxnSpPr>
            <p:spPr>
              <a:xfrm flipH="1" flipV="1">
                <a:off x="2635765" y="1594668"/>
                <a:ext cx="1" cy="2446061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50" name="直接连接符 749"/>
              <p:cNvCxnSpPr/>
              <p:nvPr/>
            </p:nvCxnSpPr>
            <p:spPr>
              <a:xfrm flipH="1" flipV="1">
                <a:off x="3384169" y="1602549"/>
                <a:ext cx="8987" cy="243818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51" name="直接连接符 750"/>
              <p:cNvCxnSpPr/>
              <p:nvPr/>
            </p:nvCxnSpPr>
            <p:spPr>
              <a:xfrm flipH="1" flipV="1">
                <a:off x="3236525" y="1594668"/>
                <a:ext cx="9017" cy="244606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52" name="直接连接符 751"/>
              <p:cNvCxnSpPr/>
              <p:nvPr/>
            </p:nvCxnSpPr>
            <p:spPr>
              <a:xfrm flipH="1" flipV="1">
                <a:off x="4288025" y="1602549"/>
                <a:ext cx="8987" cy="243818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53" name="直接连接符 752"/>
              <p:cNvCxnSpPr/>
              <p:nvPr/>
            </p:nvCxnSpPr>
            <p:spPr>
              <a:xfrm flipH="1" flipV="1">
                <a:off x="4140410" y="1602549"/>
                <a:ext cx="8987" cy="243818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54" name="直接连接符 753"/>
              <p:cNvCxnSpPr/>
              <p:nvPr/>
            </p:nvCxnSpPr>
            <p:spPr>
              <a:xfrm flipH="1" flipV="1">
                <a:off x="3845152" y="1594668"/>
                <a:ext cx="9017" cy="244606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55" name="直接连接符 754"/>
              <p:cNvCxnSpPr/>
              <p:nvPr/>
            </p:nvCxnSpPr>
            <p:spPr>
              <a:xfrm flipH="1" flipV="1">
                <a:off x="4898166" y="1606489"/>
                <a:ext cx="8974" cy="243424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56" name="直接连接符 755"/>
              <p:cNvCxnSpPr/>
              <p:nvPr/>
            </p:nvCxnSpPr>
            <p:spPr>
              <a:xfrm flipV="1">
                <a:off x="4759525" y="1594668"/>
                <a:ext cx="0" cy="244606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57" name="直接连接符 756"/>
              <p:cNvCxnSpPr/>
              <p:nvPr/>
            </p:nvCxnSpPr>
            <p:spPr>
              <a:xfrm flipH="1" flipV="1">
                <a:off x="4602893" y="1594668"/>
                <a:ext cx="9017" cy="244606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58" name="直接连接符 757"/>
              <p:cNvCxnSpPr/>
              <p:nvPr/>
            </p:nvCxnSpPr>
            <p:spPr>
              <a:xfrm flipH="1" flipV="1">
                <a:off x="4455294" y="1598609"/>
                <a:ext cx="9002" cy="244212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59" name="直接连接符 758"/>
              <p:cNvCxnSpPr/>
              <p:nvPr/>
            </p:nvCxnSpPr>
            <p:spPr>
              <a:xfrm flipH="1" flipV="1">
                <a:off x="5499235" y="1594668"/>
                <a:ext cx="16532" cy="2446061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60" name="直接连接符 759"/>
              <p:cNvCxnSpPr/>
              <p:nvPr/>
            </p:nvCxnSpPr>
            <p:spPr>
              <a:xfrm flipV="1">
                <a:off x="5368152" y="1604125"/>
                <a:ext cx="17608" cy="2436604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61" name="直接连接符 760"/>
              <p:cNvCxnSpPr/>
              <p:nvPr/>
            </p:nvCxnSpPr>
            <p:spPr>
              <a:xfrm flipV="1">
                <a:off x="637618" y="3830680"/>
                <a:ext cx="4885486" cy="369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2" name="直接连接符 761"/>
              <p:cNvCxnSpPr/>
              <p:nvPr/>
            </p:nvCxnSpPr>
            <p:spPr>
              <a:xfrm flipV="1">
                <a:off x="640573" y="3428827"/>
                <a:ext cx="4869601" cy="369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3" name="直接连接符 762"/>
              <p:cNvCxnSpPr/>
              <p:nvPr/>
            </p:nvCxnSpPr>
            <p:spPr>
              <a:xfrm flipV="1">
                <a:off x="645686" y="3222858"/>
                <a:ext cx="4869601" cy="369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4" name="直接连接符 763"/>
              <p:cNvCxnSpPr/>
              <p:nvPr/>
            </p:nvCxnSpPr>
            <p:spPr>
              <a:xfrm flipV="1">
                <a:off x="637618" y="2210373"/>
                <a:ext cx="4869601" cy="369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5" name="直接连接符 764"/>
              <p:cNvCxnSpPr/>
              <p:nvPr/>
            </p:nvCxnSpPr>
            <p:spPr>
              <a:xfrm flipV="1">
                <a:off x="649437" y="2009642"/>
                <a:ext cx="4851731" cy="369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6" name="直接连接符 765"/>
              <p:cNvCxnSpPr/>
              <p:nvPr/>
            </p:nvCxnSpPr>
            <p:spPr>
              <a:xfrm flipV="1">
                <a:off x="649437" y="1597039"/>
                <a:ext cx="4851731" cy="369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767" name="组合 766"/>
              <p:cNvGrpSpPr/>
              <p:nvPr/>
            </p:nvGrpSpPr>
            <p:grpSpPr>
              <a:xfrm>
                <a:off x="2331291" y="2526620"/>
                <a:ext cx="1466609" cy="946987"/>
                <a:chOff x="2575616" y="2960781"/>
                <a:chExt cx="1181816" cy="763097"/>
              </a:xfrm>
            </p:grpSpPr>
            <p:sp>
              <p:nvSpPr>
                <p:cNvPr id="797" name="任意多边形 796"/>
                <p:cNvSpPr/>
                <p:nvPr/>
              </p:nvSpPr>
              <p:spPr>
                <a:xfrm>
                  <a:off x="2575616" y="3051611"/>
                  <a:ext cx="250803" cy="672267"/>
                </a:xfrm>
                <a:custGeom>
                  <a:avLst/>
                  <a:gdLst>
                    <a:gd name="connsiteX0" fmla="*/ 0 w 580165"/>
                    <a:gd name="connsiteY0" fmla="*/ 663300 h 663300"/>
                    <a:gd name="connsiteX1" fmla="*/ 508000 w 580165"/>
                    <a:gd name="connsiteY1" fmla="*/ 66400 h 663300"/>
                    <a:gd name="connsiteX2" fmla="*/ 565150 w 580165"/>
                    <a:gd name="connsiteY2" fmla="*/ 41000 h 663300"/>
                    <a:gd name="connsiteX0" fmla="*/ 0 w 573379"/>
                    <a:gd name="connsiteY0" fmla="*/ 660005 h 660005"/>
                    <a:gd name="connsiteX1" fmla="*/ 482600 w 573379"/>
                    <a:gd name="connsiteY1" fmla="*/ 69455 h 660005"/>
                    <a:gd name="connsiteX2" fmla="*/ 565150 w 573379"/>
                    <a:gd name="connsiteY2" fmla="*/ 37705 h 660005"/>
                    <a:gd name="connsiteX0" fmla="*/ 0 w 616846"/>
                    <a:gd name="connsiteY0" fmla="*/ 645124 h 645124"/>
                    <a:gd name="connsiteX1" fmla="*/ 482600 w 616846"/>
                    <a:gd name="connsiteY1" fmla="*/ 54574 h 645124"/>
                    <a:gd name="connsiteX2" fmla="*/ 565150 w 616846"/>
                    <a:gd name="connsiteY2" fmla="*/ 22824 h 645124"/>
                    <a:gd name="connsiteX0" fmla="*/ 0 w 592100"/>
                    <a:gd name="connsiteY0" fmla="*/ 663371 h 663371"/>
                    <a:gd name="connsiteX1" fmla="*/ 431800 w 592100"/>
                    <a:gd name="connsiteY1" fmla="*/ 34721 h 663371"/>
                    <a:gd name="connsiteX2" fmla="*/ 565150 w 592100"/>
                    <a:gd name="connsiteY2" fmla="*/ 41071 h 663371"/>
                    <a:gd name="connsiteX0" fmla="*/ 0 w 567947"/>
                    <a:gd name="connsiteY0" fmla="*/ 670156 h 670156"/>
                    <a:gd name="connsiteX1" fmla="*/ 114299 w 567947"/>
                    <a:gd name="connsiteY1" fmla="*/ 498706 h 670156"/>
                    <a:gd name="connsiteX2" fmla="*/ 431800 w 567947"/>
                    <a:gd name="connsiteY2" fmla="*/ 41506 h 670156"/>
                    <a:gd name="connsiteX3" fmla="*/ 565150 w 567947"/>
                    <a:gd name="connsiteY3" fmla="*/ 47856 h 670156"/>
                    <a:gd name="connsiteX0" fmla="*/ 0 w 567448"/>
                    <a:gd name="connsiteY0" fmla="*/ 676110 h 676110"/>
                    <a:gd name="connsiteX1" fmla="*/ 241299 w 567448"/>
                    <a:gd name="connsiteY1" fmla="*/ 587210 h 676110"/>
                    <a:gd name="connsiteX2" fmla="*/ 431800 w 567448"/>
                    <a:gd name="connsiteY2" fmla="*/ 47460 h 676110"/>
                    <a:gd name="connsiteX3" fmla="*/ 565150 w 567448"/>
                    <a:gd name="connsiteY3" fmla="*/ 53810 h 676110"/>
                    <a:gd name="connsiteX0" fmla="*/ 0 w 566176"/>
                    <a:gd name="connsiteY0" fmla="*/ 664394 h 664394"/>
                    <a:gd name="connsiteX1" fmla="*/ 241299 w 566176"/>
                    <a:gd name="connsiteY1" fmla="*/ 575494 h 664394"/>
                    <a:gd name="connsiteX2" fmla="*/ 292100 w 566176"/>
                    <a:gd name="connsiteY2" fmla="*/ 54794 h 664394"/>
                    <a:gd name="connsiteX3" fmla="*/ 565150 w 566176"/>
                    <a:gd name="connsiteY3" fmla="*/ 42094 h 664394"/>
                    <a:gd name="connsiteX0" fmla="*/ 0 w 490324"/>
                    <a:gd name="connsiteY0" fmla="*/ 674768 h 674768"/>
                    <a:gd name="connsiteX1" fmla="*/ 241299 w 490324"/>
                    <a:gd name="connsiteY1" fmla="*/ 585868 h 674768"/>
                    <a:gd name="connsiteX2" fmla="*/ 292100 w 490324"/>
                    <a:gd name="connsiteY2" fmla="*/ 65168 h 674768"/>
                    <a:gd name="connsiteX3" fmla="*/ 488950 w 490324"/>
                    <a:gd name="connsiteY3" fmla="*/ 33418 h 674768"/>
                    <a:gd name="connsiteX0" fmla="*/ 0 w 383641"/>
                    <a:gd name="connsiteY0" fmla="*/ 686891 h 686891"/>
                    <a:gd name="connsiteX1" fmla="*/ 241299 w 383641"/>
                    <a:gd name="connsiteY1" fmla="*/ 597991 h 686891"/>
                    <a:gd name="connsiteX2" fmla="*/ 292100 w 383641"/>
                    <a:gd name="connsiteY2" fmla="*/ 77291 h 686891"/>
                    <a:gd name="connsiteX3" fmla="*/ 381000 w 383641"/>
                    <a:gd name="connsiteY3" fmla="*/ 26491 h 686891"/>
                    <a:gd name="connsiteX0" fmla="*/ 0 w 383641"/>
                    <a:gd name="connsiteY0" fmla="*/ 686891 h 686891"/>
                    <a:gd name="connsiteX1" fmla="*/ 241299 w 383641"/>
                    <a:gd name="connsiteY1" fmla="*/ 597991 h 686891"/>
                    <a:gd name="connsiteX2" fmla="*/ 292100 w 383641"/>
                    <a:gd name="connsiteY2" fmla="*/ 77291 h 686891"/>
                    <a:gd name="connsiteX3" fmla="*/ 381000 w 383641"/>
                    <a:gd name="connsiteY3" fmla="*/ 26491 h 686891"/>
                    <a:gd name="connsiteX0" fmla="*/ 0 w 269341"/>
                    <a:gd name="connsiteY0" fmla="*/ 680541 h 680541"/>
                    <a:gd name="connsiteX1" fmla="*/ 126999 w 269341"/>
                    <a:gd name="connsiteY1" fmla="*/ 597991 h 680541"/>
                    <a:gd name="connsiteX2" fmla="*/ 177800 w 269341"/>
                    <a:gd name="connsiteY2" fmla="*/ 77291 h 680541"/>
                    <a:gd name="connsiteX3" fmla="*/ 266700 w 269341"/>
                    <a:gd name="connsiteY3" fmla="*/ 26491 h 680541"/>
                    <a:gd name="connsiteX0" fmla="*/ 0 w 250803"/>
                    <a:gd name="connsiteY0" fmla="*/ 672267 h 672267"/>
                    <a:gd name="connsiteX1" fmla="*/ 126999 w 250803"/>
                    <a:gd name="connsiteY1" fmla="*/ 589717 h 672267"/>
                    <a:gd name="connsiteX2" fmla="*/ 177800 w 250803"/>
                    <a:gd name="connsiteY2" fmla="*/ 69017 h 672267"/>
                    <a:gd name="connsiteX3" fmla="*/ 247650 w 250803"/>
                    <a:gd name="connsiteY3" fmla="*/ 30917 h 672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0803" h="672267">
                      <a:moveTo>
                        <a:pt x="0" y="672267"/>
                      </a:moveTo>
                      <a:cubicBezTo>
                        <a:pt x="19050" y="643692"/>
                        <a:pt x="55032" y="694492"/>
                        <a:pt x="126999" y="589717"/>
                      </a:cubicBezTo>
                      <a:cubicBezTo>
                        <a:pt x="198966" y="484942"/>
                        <a:pt x="157692" y="162150"/>
                        <a:pt x="177800" y="69017"/>
                      </a:cubicBezTo>
                      <a:cubicBezTo>
                        <a:pt x="197909" y="-24116"/>
                        <a:pt x="266171" y="-8242"/>
                        <a:pt x="247650" y="30917"/>
                      </a:cubicBezTo>
                    </a:path>
                  </a:pathLst>
                </a:custGeom>
                <a:noFill/>
                <a:ln w="38100" cap="flat" cmpd="sng" algn="ctr">
                  <a:solidFill>
                    <a:srgbClr val="D96C31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798" name="矩形 797"/>
                <p:cNvSpPr/>
                <p:nvPr/>
              </p:nvSpPr>
              <p:spPr>
                <a:xfrm>
                  <a:off x="2815427" y="2960781"/>
                  <a:ext cx="942005" cy="171534"/>
                </a:xfrm>
                <a:prstGeom prst="rect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rgbClr val="1F497D">
                      <a:lumMod val="75000"/>
                    </a:srgbClr>
                  </a:solidFill>
                  <a:prstDash val="dash"/>
                </a:ln>
                <a:effectLst>
                  <a:innerShdw blurRad="63500">
                    <a:prstClr val="black">
                      <a:alpha val="58000"/>
                    </a:prstClr>
                  </a:innerShdw>
                </a:effectLst>
                <a:scene3d>
                  <a:camera prst="orthographicFront"/>
                  <a:lightRig rig="flat" dir="t"/>
                </a:scene3d>
                <a:sp3d prstMaterial="dkEdge">
                  <a:bevelT w="25400" h="25400" prst="convex"/>
                </a:sp3d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/>
                      <a:ea typeface="宋体"/>
                      <a:cs typeface="+mn-cs"/>
                    </a:rPr>
                    <a:t>添加标题</a:t>
                  </a:r>
                </a:p>
              </p:txBody>
            </p:sp>
          </p:grpSp>
          <p:sp>
            <p:nvSpPr>
              <p:cNvPr id="768" name="矩形 767"/>
              <p:cNvSpPr/>
              <p:nvPr/>
            </p:nvSpPr>
            <p:spPr>
              <a:xfrm>
                <a:off x="2405697" y="3501446"/>
                <a:ext cx="1040326" cy="129372"/>
              </a:xfrm>
              <a:prstGeom prst="rect">
                <a:avLst/>
              </a:prstGeom>
              <a:solidFill>
                <a:srgbClr val="FFFF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grpSp>
            <p:nvGrpSpPr>
              <p:cNvPr id="769" name="组合 768"/>
              <p:cNvGrpSpPr/>
              <p:nvPr/>
            </p:nvGrpSpPr>
            <p:grpSpPr>
              <a:xfrm>
                <a:off x="650709" y="3437655"/>
                <a:ext cx="3774482" cy="190866"/>
                <a:chOff x="1731783" y="3697288"/>
                <a:chExt cx="3041536" cy="153803"/>
              </a:xfrm>
            </p:grpSpPr>
            <p:sp>
              <p:nvSpPr>
                <p:cNvPr id="793" name="矩形 792"/>
                <p:cNvSpPr/>
                <p:nvPr/>
              </p:nvSpPr>
              <p:spPr>
                <a:xfrm>
                  <a:off x="1731783" y="3697288"/>
                  <a:ext cx="1372048" cy="152812"/>
                </a:xfrm>
                <a:prstGeom prst="rect">
                  <a:avLst/>
                </a:prstGeom>
                <a:solidFill>
                  <a:srgbClr val="D96C31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794" name="矩形 793"/>
                <p:cNvSpPr/>
                <p:nvPr/>
              </p:nvSpPr>
              <p:spPr>
                <a:xfrm>
                  <a:off x="2509553" y="3716906"/>
                  <a:ext cx="1579081" cy="133655"/>
                </a:xfrm>
                <a:prstGeom prst="rect">
                  <a:avLst/>
                </a:prstGeom>
                <a:solidFill>
                  <a:srgbClr val="D96C31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795" name="矩形 794"/>
                <p:cNvSpPr/>
                <p:nvPr/>
              </p:nvSpPr>
              <p:spPr>
                <a:xfrm>
                  <a:off x="2983977" y="3768106"/>
                  <a:ext cx="1508831" cy="82985"/>
                </a:xfrm>
                <a:prstGeom prst="rect">
                  <a:avLst/>
                </a:prstGeom>
                <a:solidFill>
                  <a:srgbClr val="D96C31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796" name="矩形 795"/>
                <p:cNvSpPr/>
                <p:nvPr/>
              </p:nvSpPr>
              <p:spPr>
                <a:xfrm>
                  <a:off x="3595456" y="3767646"/>
                  <a:ext cx="1177863" cy="45719"/>
                </a:xfrm>
                <a:prstGeom prst="rect">
                  <a:avLst/>
                </a:prstGeom>
                <a:solidFill>
                  <a:srgbClr val="D96C31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grpSp>
            <p:nvGrpSpPr>
              <p:cNvPr id="770" name="组合 769"/>
              <p:cNvGrpSpPr/>
              <p:nvPr/>
            </p:nvGrpSpPr>
            <p:grpSpPr>
              <a:xfrm>
                <a:off x="3507306" y="2848084"/>
                <a:ext cx="1452279" cy="641378"/>
                <a:chOff x="3344778" y="3224845"/>
                <a:chExt cx="1170269" cy="516832"/>
              </a:xfrm>
            </p:grpSpPr>
            <p:sp>
              <p:nvSpPr>
                <p:cNvPr id="791" name="任意多边形 790"/>
                <p:cNvSpPr/>
                <p:nvPr/>
              </p:nvSpPr>
              <p:spPr>
                <a:xfrm>
                  <a:off x="3344778" y="3325812"/>
                  <a:ext cx="240590" cy="415865"/>
                </a:xfrm>
                <a:custGeom>
                  <a:avLst/>
                  <a:gdLst>
                    <a:gd name="connsiteX0" fmla="*/ 0 w 580165"/>
                    <a:gd name="connsiteY0" fmla="*/ 663300 h 663300"/>
                    <a:gd name="connsiteX1" fmla="*/ 508000 w 580165"/>
                    <a:gd name="connsiteY1" fmla="*/ 66400 h 663300"/>
                    <a:gd name="connsiteX2" fmla="*/ 565150 w 580165"/>
                    <a:gd name="connsiteY2" fmla="*/ 41000 h 663300"/>
                    <a:gd name="connsiteX0" fmla="*/ 0 w 573379"/>
                    <a:gd name="connsiteY0" fmla="*/ 660005 h 660005"/>
                    <a:gd name="connsiteX1" fmla="*/ 482600 w 573379"/>
                    <a:gd name="connsiteY1" fmla="*/ 69455 h 660005"/>
                    <a:gd name="connsiteX2" fmla="*/ 565150 w 573379"/>
                    <a:gd name="connsiteY2" fmla="*/ 37705 h 660005"/>
                    <a:gd name="connsiteX0" fmla="*/ 0 w 616846"/>
                    <a:gd name="connsiteY0" fmla="*/ 645124 h 645124"/>
                    <a:gd name="connsiteX1" fmla="*/ 482600 w 616846"/>
                    <a:gd name="connsiteY1" fmla="*/ 54574 h 645124"/>
                    <a:gd name="connsiteX2" fmla="*/ 565150 w 616846"/>
                    <a:gd name="connsiteY2" fmla="*/ 22824 h 645124"/>
                    <a:gd name="connsiteX0" fmla="*/ 0 w 592100"/>
                    <a:gd name="connsiteY0" fmla="*/ 663371 h 663371"/>
                    <a:gd name="connsiteX1" fmla="*/ 431800 w 592100"/>
                    <a:gd name="connsiteY1" fmla="*/ 34721 h 663371"/>
                    <a:gd name="connsiteX2" fmla="*/ 565150 w 592100"/>
                    <a:gd name="connsiteY2" fmla="*/ 41071 h 663371"/>
                    <a:gd name="connsiteX0" fmla="*/ 0 w 567947"/>
                    <a:gd name="connsiteY0" fmla="*/ 670156 h 670156"/>
                    <a:gd name="connsiteX1" fmla="*/ 114299 w 567947"/>
                    <a:gd name="connsiteY1" fmla="*/ 498706 h 670156"/>
                    <a:gd name="connsiteX2" fmla="*/ 431800 w 567947"/>
                    <a:gd name="connsiteY2" fmla="*/ 41506 h 670156"/>
                    <a:gd name="connsiteX3" fmla="*/ 565150 w 567947"/>
                    <a:gd name="connsiteY3" fmla="*/ 47856 h 670156"/>
                    <a:gd name="connsiteX0" fmla="*/ 0 w 567448"/>
                    <a:gd name="connsiteY0" fmla="*/ 676110 h 676110"/>
                    <a:gd name="connsiteX1" fmla="*/ 241299 w 567448"/>
                    <a:gd name="connsiteY1" fmla="*/ 587210 h 676110"/>
                    <a:gd name="connsiteX2" fmla="*/ 431800 w 567448"/>
                    <a:gd name="connsiteY2" fmla="*/ 47460 h 676110"/>
                    <a:gd name="connsiteX3" fmla="*/ 565150 w 567448"/>
                    <a:gd name="connsiteY3" fmla="*/ 53810 h 676110"/>
                    <a:gd name="connsiteX0" fmla="*/ 0 w 566176"/>
                    <a:gd name="connsiteY0" fmla="*/ 664394 h 664394"/>
                    <a:gd name="connsiteX1" fmla="*/ 241299 w 566176"/>
                    <a:gd name="connsiteY1" fmla="*/ 575494 h 664394"/>
                    <a:gd name="connsiteX2" fmla="*/ 292100 w 566176"/>
                    <a:gd name="connsiteY2" fmla="*/ 54794 h 664394"/>
                    <a:gd name="connsiteX3" fmla="*/ 565150 w 566176"/>
                    <a:gd name="connsiteY3" fmla="*/ 42094 h 664394"/>
                    <a:gd name="connsiteX0" fmla="*/ 0 w 490324"/>
                    <a:gd name="connsiteY0" fmla="*/ 674768 h 674768"/>
                    <a:gd name="connsiteX1" fmla="*/ 241299 w 490324"/>
                    <a:gd name="connsiteY1" fmla="*/ 585868 h 674768"/>
                    <a:gd name="connsiteX2" fmla="*/ 292100 w 490324"/>
                    <a:gd name="connsiteY2" fmla="*/ 65168 h 674768"/>
                    <a:gd name="connsiteX3" fmla="*/ 488950 w 490324"/>
                    <a:gd name="connsiteY3" fmla="*/ 33418 h 674768"/>
                    <a:gd name="connsiteX0" fmla="*/ 0 w 383641"/>
                    <a:gd name="connsiteY0" fmla="*/ 686891 h 686891"/>
                    <a:gd name="connsiteX1" fmla="*/ 241299 w 383641"/>
                    <a:gd name="connsiteY1" fmla="*/ 597991 h 686891"/>
                    <a:gd name="connsiteX2" fmla="*/ 292100 w 383641"/>
                    <a:gd name="connsiteY2" fmla="*/ 77291 h 686891"/>
                    <a:gd name="connsiteX3" fmla="*/ 381000 w 383641"/>
                    <a:gd name="connsiteY3" fmla="*/ 26491 h 686891"/>
                    <a:gd name="connsiteX0" fmla="*/ 0 w 383641"/>
                    <a:gd name="connsiteY0" fmla="*/ 686891 h 686891"/>
                    <a:gd name="connsiteX1" fmla="*/ 241299 w 383641"/>
                    <a:gd name="connsiteY1" fmla="*/ 597991 h 686891"/>
                    <a:gd name="connsiteX2" fmla="*/ 292100 w 383641"/>
                    <a:gd name="connsiteY2" fmla="*/ 77291 h 686891"/>
                    <a:gd name="connsiteX3" fmla="*/ 381000 w 383641"/>
                    <a:gd name="connsiteY3" fmla="*/ 26491 h 686891"/>
                    <a:gd name="connsiteX0" fmla="*/ 0 w 269341"/>
                    <a:gd name="connsiteY0" fmla="*/ 680541 h 680541"/>
                    <a:gd name="connsiteX1" fmla="*/ 126999 w 269341"/>
                    <a:gd name="connsiteY1" fmla="*/ 597991 h 680541"/>
                    <a:gd name="connsiteX2" fmla="*/ 177800 w 269341"/>
                    <a:gd name="connsiteY2" fmla="*/ 77291 h 680541"/>
                    <a:gd name="connsiteX3" fmla="*/ 266700 w 269341"/>
                    <a:gd name="connsiteY3" fmla="*/ 26491 h 680541"/>
                    <a:gd name="connsiteX0" fmla="*/ 0 w 250803"/>
                    <a:gd name="connsiteY0" fmla="*/ 672267 h 672267"/>
                    <a:gd name="connsiteX1" fmla="*/ 126999 w 250803"/>
                    <a:gd name="connsiteY1" fmla="*/ 589717 h 672267"/>
                    <a:gd name="connsiteX2" fmla="*/ 177800 w 250803"/>
                    <a:gd name="connsiteY2" fmla="*/ 69017 h 672267"/>
                    <a:gd name="connsiteX3" fmla="*/ 247650 w 250803"/>
                    <a:gd name="connsiteY3" fmla="*/ 30917 h 672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0803" h="672267">
                      <a:moveTo>
                        <a:pt x="0" y="672267"/>
                      </a:moveTo>
                      <a:cubicBezTo>
                        <a:pt x="19050" y="643692"/>
                        <a:pt x="55032" y="694492"/>
                        <a:pt x="126999" y="589717"/>
                      </a:cubicBezTo>
                      <a:cubicBezTo>
                        <a:pt x="198966" y="484942"/>
                        <a:pt x="157692" y="162150"/>
                        <a:pt x="177800" y="69017"/>
                      </a:cubicBezTo>
                      <a:cubicBezTo>
                        <a:pt x="197909" y="-24116"/>
                        <a:pt x="266171" y="-8242"/>
                        <a:pt x="247650" y="30917"/>
                      </a:cubicBezTo>
                    </a:path>
                  </a:pathLst>
                </a:custGeom>
                <a:noFill/>
                <a:ln w="38100" cap="flat" cmpd="sng" algn="ctr">
                  <a:solidFill>
                    <a:srgbClr val="D96C31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792" name="矩形 791"/>
                <p:cNvSpPr/>
                <p:nvPr/>
              </p:nvSpPr>
              <p:spPr>
                <a:xfrm>
                  <a:off x="3573042" y="3224845"/>
                  <a:ext cx="942005" cy="171534"/>
                </a:xfrm>
                <a:prstGeom prst="rect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rgbClr val="1F497D">
                      <a:lumMod val="75000"/>
                    </a:srgbClr>
                  </a:solidFill>
                  <a:prstDash val="dash"/>
                </a:ln>
                <a:effectLst>
                  <a:innerShdw blurRad="63500">
                    <a:prstClr val="black">
                      <a:alpha val="58000"/>
                    </a:prstClr>
                  </a:innerShdw>
                </a:effectLst>
                <a:scene3d>
                  <a:camera prst="orthographicFront"/>
                  <a:lightRig rig="flat" dir="t"/>
                </a:scene3d>
                <a:sp3d prstMaterial="dkEdge">
                  <a:bevelT w="25400" h="25400" prst="convex"/>
                </a:sp3d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/>
                      <a:ea typeface="宋体"/>
                      <a:cs typeface="+mn-cs"/>
                    </a:rPr>
                    <a:t>添加标题</a:t>
                  </a:r>
                </a:p>
              </p:txBody>
            </p:sp>
          </p:grpSp>
          <p:sp>
            <p:nvSpPr>
              <p:cNvPr id="771" name="矩形 770"/>
              <p:cNvSpPr/>
              <p:nvPr/>
            </p:nvSpPr>
            <p:spPr>
              <a:xfrm>
                <a:off x="4416100" y="3476510"/>
                <a:ext cx="1169008" cy="212870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rgbClr val="1F497D">
                    <a:lumMod val="75000"/>
                  </a:srgbClr>
                </a:solidFill>
                <a:prstDash val="dash"/>
              </a:ln>
              <a:effectLst>
                <a:innerShdw blurRad="63500">
                  <a:prstClr val="black">
                    <a:alpha val="58000"/>
                  </a:prstClr>
                </a:innerShdw>
              </a:effectLst>
              <a:scene3d>
                <a:camera prst="orthographicFront"/>
                <a:lightRig rig="flat" dir="t"/>
              </a:scene3d>
              <a:sp3d prstMaterial="dkEdge">
                <a:bevelT w="25400" h="25400" prst="convex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rPr>
                  <a:t>添加标题</a:t>
                </a:r>
              </a:p>
            </p:txBody>
          </p:sp>
          <p:grpSp>
            <p:nvGrpSpPr>
              <p:cNvPr id="772" name="组合 771"/>
              <p:cNvGrpSpPr/>
              <p:nvPr/>
            </p:nvGrpSpPr>
            <p:grpSpPr>
              <a:xfrm>
                <a:off x="651891" y="2175280"/>
                <a:ext cx="1841837" cy="952897"/>
                <a:chOff x="1732735" y="2640462"/>
                <a:chExt cx="1484181" cy="767859"/>
              </a:xfrm>
            </p:grpSpPr>
            <p:grpSp>
              <p:nvGrpSpPr>
                <p:cNvPr id="787" name="组合 786"/>
                <p:cNvGrpSpPr/>
                <p:nvPr/>
              </p:nvGrpSpPr>
              <p:grpSpPr>
                <a:xfrm>
                  <a:off x="2013671" y="2640462"/>
                  <a:ext cx="1203245" cy="767859"/>
                  <a:chOff x="2554187" y="2960781"/>
                  <a:chExt cx="1203245" cy="767859"/>
                </a:xfrm>
              </p:grpSpPr>
              <p:sp>
                <p:nvSpPr>
                  <p:cNvPr id="789" name="矩形 788"/>
                  <p:cNvSpPr/>
                  <p:nvPr/>
                </p:nvSpPr>
                <p:spPr>
                  <a:xfrm>
                    <a:off x="2815427" y="2960781"/>
                    <a:ext cx="942005" cy="171534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9525" cap="flat" cmpd="sng" algn="ctr">
                    <a:solidFill>
                      <a:srgbClr val="1F497D">
                        <a:lumMod val="75000"/>
                      </a:srgbClr>
                    </a:solidFill>
                    <a:prstDash val="dash"/>
                  </a:ln>
                  <a:effectLst>
                    <a:innerShdw blurRad="63500">
                      <a:prstClr val="black">
                        <a:alpha val="58000"/>
                      </a:prstClr>
                    </a:innerShdw>
                  </a:effectLst>
                  <a:scene3d>
                    <a:camera prst="orthographicFront"/>
                    <a:lightRig rig="flat" dir="t"/>
                  </a:scene3d>
                  <a:sp3d prstMaterial="dkEdge">
                    <a:bevelT w="25400" h="25400" prst="convex"/>
                  </a:sp3d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libri"/>
                        <a:ea typeface="宋体"/>
                        <a:cs typeface="+mn-cs"/>
                      </a:rPr>
                      <a:t>添加标题</a:t>
                    </a:r>
                  </a:p>
                </p:txBody>
              </p:sp>
              <p:sp>
                <p:nvSpPr>
                  <p:cNvPr id="790" name="任意多边形 789"/>
                  <p:cNvSpPr/>
                  <p:nvPr/>
                </p:nvSpPr>
                <p:spPr>
                  <a:xfrm>
                    <a:off x="2554187" y="3056373"/>
                    <a:ext cx="250803" cy="672267"/>
                  </a:xfrm>
                  <a:custGeom>
                    <a:avLst/>
                    <a:gdLst>
                      <a:gd name="connsiteX0" fmla="*/ 0 w 580165"/>
                      <a:gd name="connsiteY0" fmla="*/ 663300 h 663300"/>
                      <a:gd name="connsiteX1" fmla="*/ 508000 w 580165"/>
                      <a:gd name="connsiteY1" fmla="*/ 66400 h 663300"/>
                      <a:gd name="connsiteX2" fmla="*/ 565150 w 580165"/>
                      <a:gd name="connsiteY2" fmla="*/ 41000 h 663300"/>
                      <a:gd name="connsiteX0" fmla="*/ 0 w 573379"/>
                      <a:gd name="connsiteY0" fmla="*/ 660005 h 660005"/>
                      <a:gd name="connsiteX1" fmla="*/ 482600 w 573379"/>
                      <a:gd name="connsiteY1" fmla="*/ 69455 h 660005"/>
                      <a:gd name="connsiteX2" fmla="*/ 565150 w 573379"/>
                      <a:gd name="connsiteY2" fmla="*/ 37705 h 660005"/>
                      <a:gd name="connsiteX0" fmla="*/ 0 w 616846"/>
                      <a:gd name="connsiteY0" fmla="*/ 645124 h 645124"/>
                      <a:gd name="connsiteX1" fmla="*/ 482600 w 616846"/>
                      <a:gd name="connsiteY1" fmla="*/ 54574 h 645124"/>
                      <a:gd name="connsiteX2" fmla="*/ 565150 w 616846"/>
                      <a:gd name="connsiteY2" fmla="*/ 22824 h 645124"/>
                      <a:gd name="connsiteX0" fmla="*/ 0 w 592100"/>
                      <a:gd name="connsiteY0" fmla="*/ 663371 h 663371"/>
                      <a:gd name="connsiteX1" fmla="*/ 431800 w 592100"/>
                      <a:gd name="connsiteY1" fmla="*/ 34721 h 663371"/>
                      <a:gd name="connsiteX2" fmla="*/ 565150 w 592100"/>
                      <a:gd name="connsiteY2" fmla="*/ 41071 h 663371"/>
                      <a:gd name="connsiteX0" fmla="*/ 0 w 567947"/>
                      <a:gd name="connsiteY0" fmla="*/ 670156 h 670156"/>
                      <a:gd name="connsiteX1" fmla="*/ 114299 w 567947"/>
                      <a:gd name="connsiteY1" fmla="*/ 498706 h 670156"/>
                      <a:gd name="connsiteX2" fmla="*/ 431800 w 567947"/>
                      <a:gd name="connsiteY2" fmla="*/ 41506 h 670156"/>
                      <a:gd name="connsiteX3" fmla="*/ 565150 w 567947"/>
                      <a:gd name="connsiteY3" fmla="*/ 47856 h 670156"/>
                      <a:gd name="connsiteX0" fmla="*/ 0 w 567448"/>
                      <a:gd name="connsiteY0" fmla="*/ 676110 h 676110"/>
                      <a:gd name="connsiteX1" fmla="*/ 241299 w 567448"/>
                      <a:gd name="connsiteY1" fmla="*/ 587210 h 676110"/>
                      <a:gd name="connsiteX2" fmla="*/ 431800 w 567448"/>
                      <a:gd name="connsiteY2" fmla="*/ 47460 h 676110"/>
                      <a:gd name="connsiteX3" fmla="*/ 565150 w 567448"/>
                      <a:gd name="connsiteY3" fmla="*/ 53810 h 676110"/>
                      <a:gd name="connsiteX0" fmla="*/ 0 w 566176"/>
                      <a:gd name="connsiteY0" fmla="*/ 664394 h 664394"/>
                      <a:gd name="connsiteX1" fmla="*/ 241299 w 566176"/>
                      <a:gd name="connsiteY1" fmla="*/ 575494 h 664394"/>
                      <a:gd name="connsiteX2" fmla="*/ 292100 w 566176"/>
                      <a:gd name="connsiteY2" fmla="*/ 54794 h 664394"/>
                      <a:gd name="connsiteX3" fmla="*/ 565150 w 566176"/>
                      <a:gd name="connsiteY3" fmla="*/ 42094 h 664394"/>
                      <a:gd name="connsiteX0" fmla="*/ 0 w 490324"/>
                      <a:gd name="connsiteY0" fmla="*/ 674768 h 674768"/>
                      <a:gd name="connsiteX1" fmla="*/ 241299 w 490324"/>
                      <a:gd name="connsiteY1" fmla="*/ 585868 h 674768"/>
                      <a:gd name="connsiteX2" fmla="*/ 292100 w 490324"/>
                      <a:gd name="connsiteY2" fmla="*/ 65168 h 674768"/>
                      <a:gd name="connsiteX3" fmla="*/ 488950 w 490324"/>
                      <a:gd name="connsiteY3" fmla="*/ 33418 h 674768"/>
                      <a:gd name="connsiteX0" fmla="*/ 0 w 383641"/>
                      <a:gd name="connsiteY0" fmla="*/ 686891 h 686891"/>
                      <a:gd name="connsiteX1" fmla="*/ 241299 w 383641"/>
                      <a:gd name="connsiteY1" fmla="*/ 597991 h 686891"/>
                      <a:gd name="connsiteX2" fmla="*/ 292100 w 383641"/>
                      <a:gd name="connsiteY2" fmla="*/ 77291 h 686891"/>
                      <a:gd name="connsiteX3" fmla="*/ 381000 w 383641"/>
                      <a:gd name="connsiteY3" fmla="*/ 26491 h 686891"/>
                      <a:gd name="connsiteX0" fmla="*/ 0 w 383641"/>
                      <a:gd name="connsiteY0" fmla="*/ 686891 h 686891"/>
                      <a:gd name="connsiteX1" fmla="*/ 241299 w 383641"/>
                      <a:gd name="connsiteY1" fmla="*/ 597991 h 686891"/>
                      <a:gd name="connsiteX2" fmla="*/ 292100 w 383641"/>
                      <a:gd name="connsiteY2" fmla="*/ 77291 h 686891"/>
                      <a:gd name="connsiteX3" fmla="*/ 381000 w 383641"/>
                      <a:gd name="connsiteY3" fmla="*/ 26491 h 686891"/>
                      <a:gd name="connsiteX0" fmla="*/ 0 w 269341"/>
                      <a:gd name="connsiteY0" fmla="*/ 680541 h 680541"/>
                      <a:gd name="connsiteX1" fmla="*/ 126999 w 269341"/>
                      <a:gd name="connsiteY1" fmla="*/ 597991 h 680541"/>
                      <a:gd name="connsiteX2" fmla="*/ 177800 w 269341"/>
                      <a:gd name="connsiteY2" fmla="*/ 77291 h 680541"/>
                      <a:gd name="connsiteX3" fmla="*/ 266700 w 269341"/>
                      <a:gd name="connsiteY3" fmla="*/ 26491 h 680541"/>
                      <a:gd name="connsiteX0" fmla="*/ 0 w 250803"/>
                      <a:gd name="connsiteY0" fmla="*/ 672267 h 672267"/>
                      <a:gd name="connsiteX1" fmla="*/ 126999 w 250803"/>
                      <a:gd name="connsiteY1" fmla="*/ 589717 h 672267"/>
                      <a:gd name="connsiteX2" fmla="*/ 177800 w 250803"/>
                      <a:gd name="connsiteY2" fmla="*/ 69017 h 672267"/>
                      <a:gd name="connsiteX3" fmla="*/ 247650 w 250803"/>
                      <a:gd name="connsiteY3" fmla="*/ 30917 h 672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0803" h="672267">
                        <a:moveTo>
                          <a:pt x="0" y="672267"/>
                        </a:moveTo>
                        <a:cubicBezTo>
                          <a:pt x="19050" y="643692"/>
                          <a:pt x="55032" y="694492"/>
                          <a:pt x="126999" y="589717"/>
                        </a:cubicBezTo>
                        <a:cubicBezTo>
                          <a:pt x="198966" y="484942"/>
                          <a:pt x="157692" y="162150"/>
                          <a:pt x="177800" y="69017"/>
                        </a:cubicBezTo>
                        <a:cubicBezTo>
                          <a:pt x="197909" y="-24116"/>
                          <a:pt x="266171" y="-8242"/>
                          <a:pt x="247650" y="30917"/>
                        </a:cubicBezTo>
                      </a:path>
                    </a:pathLst>
                  </a:custGeom>
                  <a:noFill/>
                  <a:ln w="38100" cap="flat" cmpd="sng" algn="ctr">
                    <a:solidFill>
                      <a:srgbClr val="E6CA3B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</p:grpSp>
            <p:cxnSp>
              <p:nvCxnSpPr>
                <p:cNvPr id="788" name="直接连接符 787"/>
                <p:cNvCxnSpPr/>
                <p:nvPr/>
              </p:nvCxnSpPr>
              <p:spPr>
                <a:xfrm>
                  <a:off x="1732735" y="3396416"/>
                  <a:ext cx="324000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rgbClr val="E6CA3B"/>
                  </a:solidFill>
                  <a:prstDash val="solid"/>
                </a:ln>
                <a:effectLst/>
              </p:spPr>
            </p:cxnSp>
          </p:grpSp>
          <p:cxnSp>
            <p:nvCxnSpPr>
              <p:cNvPr id="773" name="直接连接符 772"/>
              <p:cNvCxnSpPr/>
              <p:nvPr/>
            </p:nvCxnSpPr>
            <p:spPr>
              <a:xfrm flipV="1">
                <a:off x="637618" y="2819119"/>
                <a:ext cx="4874069" cy="369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74" name="直接连接符 773"/>
              <p:cNvCxnSpPr/>
              <p:nvPr/>
            </p:nvCxnSpPr>
            <p:spPr>
              <a:xfrm flipH="1" flipV="1">
                <a:off x="3528430" y="1594668"/>
                <a:ext cx="9017" cy="244606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75" name="直接连接符 774"/>
              <p:cNvCxnSpPr/>
              <p:nvPr/>
            </p:nvCxnSpPr>
            <p:spPr>
              <a:xfrm>
                <a:off x="585252" y="2209956"/>
                <a:ext cx="63678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grpSp>
            <p:nvGrpSpPr>
              <p:cNvPr id="776" name="组合 775"/>
              <p:cNvGrpSpPr/>
              <p:nvPr/>
            </p:nvGrpSpPr>
            <p:grpSpPr>
              <a:xfrm>
                <a:off x="2354473" y="1181697"/>
                <a:ext cx="1461143" cy="662061"/>
                <a:chOff x="3337635" y="3224845"/>
                <a:chExt cx="1177412" cy="533499"/>
              </a:xfrm>
            </p:grpSpPr>
            <p:sp>
              <p:nvSpPr>
                <p:cNvPr id="785" name="任意多边形 784"/>
                <p:cNvSpPr/>
                <p:nvPr/>
              </p:nvSpPr>
              <p:spPr>
                <a:xfrm>
                  <a:off x="3337635" y="3342479"/>
                  <a:ext cx="240590" cy="415865"/>
                </a:xfrm>
                <a:custGeom>
                  <a:avLst/>
                  <a:gdLst>
                    <a:gd name="connsiteX0" fmla="*/ 0 w 580165"/>
                    <a:gd name="connsiteY0" fmla="*/ 663300 h 663300"/>
                    <a:gd name="connsiteX1" fmla="*/ 508000 w 580165"/>
                    <a:gd name="connsiteY1" fmla="*/ 66400 h 663300"/>
                    <a:gd name="connsiteX2" fmla="*/ 565150 w 580165"/>
                    <a:gd name="connsiteY2" fmla="*/ 41000 h 663300"/>
                    <a:gd name="connsiteX0" fmla="*/ 0 w 573379"/>
                    <a:gd name="connsiteY0" fmla="*/ 660005 h 660005"/>
                    <a:gd name="connsiteX1" fmla="*/ 482600 w 573379"/>
                    <a:gd name="connsiteY1" fmla="*/ 69455 h 660005"/>
                    <a:gd name="connsiteX2" fmla="*/ 565150 w 573379"/>
                    <a:gd name="connsiteY2" fmla="*/ 37705 h 660005"/>
                    <a:gd name="connsiteX0" fmla="*/ 0 w 616846"/>
                    <a:gd name="connsiteY0" fmla="*/ 645124 h 645124"/>
                    <a:gd name="connsiteX1" fmla="*/ 482600 w 616846"/>
                    <a:gd name="connsiteY1" fmla="*/ 54574 h 645124"/>
                    <a:gd name="connsiteX2" fmla="*/ 565150 w 616846"/>
                    <a:gd name="connsiteY2" fmla="*/ 22824 h 645124"/>
                    <a:gd name="connsiteX0" fmla="*/ 0 w 592100"/>
                    <a:gd name="connsiteY0" fmla="*/ 663371 h 663371"/>
                    <a:gd name="connsiteX1" fmla="*/ 431800 w 592100"/>
                    <a:gd name="connsiteY1" fmla="*/ 34721 h 663371"/>
                    <a:gd name="connsiteX2" fmla="*/ 565150 w 592100"/>
                    <a:gd name="connsiteY2" fmla="*/ 41071 h 663371"/>
                    <a:gd name="connsiteX0" fmla="*/ 0 w 567947"/>
                    <a:gd name="connsiteY0" fmla="*/ 670156 h 670156"/>
                    <a:gd name="connsiteX1" fmla="*/ 114299 w 567947"/>
                    <a:gd name="connsiteY1" fmla="*/ 498706 h 670156"/>
                    <a:gd name="connsiteX2" fmla="*/ 431800 w 567947"/>
                    <a:gd name="connsiteY2" fmla="*/ 41506 h 670156"/>
                    <a:gd name="connsiteX3" fmla="*/ 565150 w 567947"/>
                    <a:gd name="connsiteY3" fmla="*/ 47856 h 670156"/>
                    <a:gd name="connsiteX0" fmla="*/ 0 w 567448"/>
                    <a:gd name="connsiteY0" fmla="*/ 676110 h 676110"/>
                    <a:gd name="connsiteX1" fmla="*/ 241299 w 567448"/>
                    <a:gd name="connsiteY1" fmla="*/ 587210 h 676110"/>
                    <a:gd name="connsiteX2" fmla="*/ 431800 w 567448"/>
                    <a:gd name="connsiteY2" fmla="*/ 47460 h 676110"/>
                    <a:gd name="connsiteX3" fmla="*/ 565150 w 567448"/>
                    <a:gd name="connsiteY3" fmla="*/ 53810 h 676110"/>
                    <a:gd name="connsiteX0" fmla="*/ 0 w 566176"/>
                    <a:gd name="connsiteY0" fmla="*/ 664394 h 664394"/>
                    <a:gd name="connsiteX1" fmla="*/ 241299 w 566176"/>
                    <a:gd name="connsiteY1" fmla="*/ 575494 h 664394"/>
                    <a:gd name="connsiteX2" fmla="*/ 292100 w 566176"/>
                    <a:gd name="connsiteY2" fmla="*/ 54794 h 664394"/>
                    <a:gd name="connsiteX3" fmla="*/ 565150 w 566176"/>
                    <a:gd name="connsiteY3" fmla="*/ 42094 h 664394"/>
                    <a:gd name="connsiteX0" fmla="*/ 0 w 490324"/>
                    <a:gd name="connsiteY0" fmla="*/ 674768 h 674768"/>
                    <a:gd name="connsiteX1" fmla="*/ 241299 w 490324"/>
                    <a:gd name="connsiteY1" fmla="*/ 585868 h 674768"/>
                    <a:gd name="connsiteX2" fmla="*/ 292100 w 490324"/>
                    <a:gd name="connsiteY2" fmla="*/ 65168 h 674768"/>
                    <a:gd name="connsiteX3" fmla="*/ 488950 w 490324"/>
                    <a:gd name="connsiteY3" fmla="*/ 33418 h 674768"/>
                    <a:gd name="connsiteX0" fmla="*/ 0 w 383641"/>
                    <a:gd name="connsiteY0" fmla="*/ 686891 h 686891"/>
                    <a:gd name="connsiteX1" fmla="*/ 241299 w 383641"/>
                    <a:gd name="connsiteY1" fmla="*/ 597991 h 686891"/>
                    <a:gd name="connsiteX2" fmla="*/ 292100 w 383641"/>
                    <a:gd name="connsiteY2" fmla="*/ 77291 h 686891"/>
                    <a:gd name="connsiteX3" fmla="*/ 381000 w 383641"/>
                    <a:gd name="connsiteY3" fmla="*/ 26491 h 686891"/>
                    <a:gd name="connsiteX0" fmla="*/ 0 w 383641"/>
                    <a:gd name="connsiteY0" fmla="*/ 686891 h 686891"/>
                    <a:gd name="connsiteX1" fmla="*/ 241299 w 383641"/>
                    <a:gd name="connsiteY1" fmla="*/ 597991 h 686891"/>
                    <a:gd name="connsiteX2" fmla="*/ 292100 w 383641"/>
                    <a:gd name="connsiteY2" fmla="*/ 77291 h 686891"/>
                    <a:gd name="connsiteX3" fmla="*/ 381000 w 383641"/>
                    <a:gd name="connsiteY3" fmla="*/ 26491 h 686891"/>
                    <a:gd name="connsiteX0" fmla="*/ 0 w 269341"/>
                    <a:gd name="connsiteY0" fmla="*/ 680541 h 680541"/>
                    <a:gd name="connsiteX1" fmla="*/ 126999 w 269341"/>
                    <a:gd name="connsiteY1" fmla="*/ 597991 h 680541"/>
                    <a:gd name="connsiteX2" fmla="*/ 177800 w 269341"/>
                    <a:gd name="connsiteY2" fmla="*/ 77291 h 680541"/>
                    <a:gd name="connsiteX3" fmla="*/ 266700 w 269341"/>
                    <a:gd name="connsiteY3" fmla="*/ 26491 h 680541"/>
                    <a:gd name="connsiteX0" fmla="*/ 0 w 250803"/>
                    <a:gd name="connsiteY0" fmla="*/ 672267 h 672267"/>
                    <a:gd name="connsiteX1" fmla="*/ 126999 w 250803"/>
                    <a:gd name="connsiteY1" fmla="*/ 589717 h 672267"/>
                    <a:gd name="connsiteX2" fmla="*/ 177800 w 250803"/>
                    <a:gd name="connsiteY2" fmla="*/ 69017 h 672267"/>
                    <a:gd name="connsiteX3" fmla="*/ 247650 w 250803"/>
                    <a:gd name="connsiteY3" fmla="*/ 30917 h 672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0803" h="672267">
                      <a:moveTo>
                        <a:pt x="0" y="672267"/>
                      </a:moveTo>
                      <a:cubicBezTo>
                        <a:pt x="19050" y="643692"/>
                        <a:pt x="55032" y="694492"/>
                        <a:pt x="126999" y="589717"/>
                      </a:cubicBezTo>
                      <a:cubicBezTo>
                        <a:pt x="198966" y="484942"/>
                        <a:pt x="157692" y="162150"/>
                        <a:pt x="177800" y="69017"/>
                      </a:cubicBezTo>
                      <a:cubicBezTo>
                        <a:pt x="197909" y="-24116"/>
                        <a:pt x="266171" y="-8242"/>
                        <a:pt x="247650" y="30917"/>
                      </a:cubicBezTo>
                    </a:path>
                  </a:pathLst>
                </a:custGeom>
                <a:noFill/>
                <a:ln w="38100" cap="flat" cmpd="sng" algn="ctr">
                  <a:solidFill>
                    <a:srgbClr val="8F2776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786" name="矩形 785"/>
                <p:cNvSpPr/>
                <p:nvPr/>
              </p:nvSpPr>
              <p:spPr>
                <a:xfrm>
                  <a:off x="3573042" y="3224845"/>
                  <a:ext cx="942005" cy="171534"/>
                </a:xfrm>
                <a:prstGeom prst="rect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rgbClr val="1F497D">
                      <a:lumMod val="75000"/>
                    </a:srgbClr>
                  </a:solidFill>
                  <a:prstDash val="dash"/>
                </a:ln>
                <a:effectLst>
                  <a:innerShdw blurRad="63500">
                    <a:prstClr val="black">
                      <a:alpha val="58000"/>
                    </a:prstClr>
                  </a:innerShdw>
                </a:effectLst>
                <a:scene3d>
                  <a:camera prst="orthographicFront"/>
                  <a:lightRig rig="flat" dir="t"/>
                </a:scene3d>
                <a:sp3d prstMaterial="dkEdge">
                  <a:bevelT w="25400" h="25400" prst="convex"/>
                </a:sp3d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/>
                      <a:ea typeface="宋体"/>
                      <a:cs typeface="+mn-cs"/>
                    </a:rPr>
                    <a:t>添加标题</a:t>
                  </a:r>
                </a:p>
              </p:txBody>
            </p:sp>
          </p:grpSp>
          <p:grpSp>
            <p:nvGrpSpPr>
              <p:cNvPr id="777" name="组合 776"/>
              <p:cNvGrpSpPr/>
              <p:nvPr/>
            </p:nvGrpSpPr>
            <p:grpSpPr>
              <a:xfrm>
                <a:off x="650709" y="1814108"/>
                <a:ext cx="3718598" cy="190866"/>
                <a:chOff x="1731783" y="3697288"/>
                <a:chExt cx="2996504" cy="153803"/>
              </a:xfrm>
            </p:grpSpPr>
            <p:sp>
              <p:nvSpPr>
                <p:cNvPr id="781" name="矩形 780"/>
                <p:cNvSpPr/>
                <p:nvPr/>
              </p:nvSpPr>
              <p:spPr>
                <a:xfrm>
                  <a:off x="1731783" y="3697288"/>
                  <a:ext cx="1372048" cy="152812"/>
                </a:xfrm>
                <a:prstGeom prst="rect">
                  <a:avLst/>
                </a:prstGeom>
                <a:solidFill>
                  <a:srgbClr val="8F2776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782" name="矩形 781"/>
                <p:cNvSpPr/>
                <p:nvPr/>
              </p:nvSpPr>
              <p:spPr>
                <a:xfrm>
                  <a:off x="2509553" y="3716906"/>
                  <a:ext cx="1579081" cy="133655"/>
                </a:xfrm>
                <a:prstGeom prst="rect">
                  <a:avLst/>
                </a:prstGeom>
                <a:solidFill>
                  <a:srgbClr val="8F2776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783" name="矩形 782"/>
                <p:cNvSpPr/>
                <p:nvPr/>
              </p:nvSpPr>
              <p:spPr>
                <a:xfrm>
                  <a:off x="2983977" y="3768106"/>
                  <a:ext cx="1508831" cy="82985"/>
                </a:xfrm>
                <a:prstGeom prst="rect">
                  <a:avLst/>
                </a:prstGeom>
                <a:solidFill>
                  <a:srgbClr val="8F2776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784" name="矩形 783"/>
                <p:cNvSpPr/>
                <p:nvPr/>
              </p:nvSpPr>
              <p:spPr>
                <a:xfrm>
                  <a:off x="3595457" y="3767646"/>
                  <a:ext cx="1132830" cy="31910"/>
                </a:xfrm>
                <a:prstGeom prst="rect">
                  <a:avLst/>
                </a:prstGeom>
                <a:solidFill>
                  <a:srgbClr val="8F2776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grpSp>
            <p:nvGrpSpPr>
              <p:cNvPr id="778" name="组合 777"/>
              <p:cNvGrpSpPr/>
              <p:nvPr/>
            </p:nvGrpSpPr>
            <p:grpSpPr>
              <a:xfrm>
                <a:off x="4330376" y="1412408"/>
                <a:ext cx="1461143" cy="514346"/>
                <a:chOff x="3337635" y="3337657"/>
                <a:chExt cx="1177412" cy="414468"/>
              </a:xfrm>
            </p:grpSpPr>
            <p:sp>
              <p:nvSpPr>
                <p:cNvPr id="779" name="任意多边形 778"/>
                <p:cNvSpPr/>
                <p:nvPr/>
              </p:nvSpPr>
              <p:spPr>
                <a:xfrm>
                  <a:off x="3337635" y="3419092"/>
                  <a:ext cx="240590" cy="333033"/>
                </a:xfrm>
                <a:custGeom>
                  <a:avLst/>
                  <a:gdLst>
                    <a:gd name="connsiteX0" fmla="*/ 0 w 580165"/>
                    <a:gd name="connsiteY0" fmla="*/ 663300 h 663300"/>
                    <a:gd name="connsiteX1" fmla="*/ 508000 w 580165"/>
                    <a:gd name="connsiteY1" fmla="*/ 66400 h 663300"/>
                    <a:gd name="connsiteX2" fmla="*/ 565150 w 580165"/>
                    <a:gd name="connsiteY2" fmla="*/ 41000 h 663300"/>
                    <a:gd name="connsiteX0" fmla="*/ 0 w 573379"/>
                    <a:gd name="connsiteY0" fmla="*/ 660005 h 660005"/>
                    <a:gd name="connsiteX1" fmla="*/ 482600 w 573379"/>
                    <a:gd name="connsiteY1" fmla="*/ 69455 h 660005"/>
                    <a:gd name="connsiteX2" fmla="*/ 565150 w 573379"/>
                    <a:gd name="connsiteY2" fmla="*/ 37705 h 660005"/>
                    <a:gd name="connsiteX0" fmla="*/ 0 w 616846"/>
                    <a:gd name="connsiteY0" fmla="*/ 645124 h 645124"/>
                    <a:gd name="connsiteX1" fmla="*/ 482600 w 616846"/>
                    <a:gd name="connsiteY1" fmla="*/ 54574 h 645124"/>
                    <a:gd name="connsiteX2" fmla="*/ 565150 w 616846"/>
                    <a:gd name="connsiteY2" fmla="*/ 22824 h 645124"/>
                    <a:gd name="connsiteX0" fmla="*/ 0 w 592100"/>
                    <a:gd name="connsiteY0" fmla="*/ 663371 h 663371"/>
                    <a:gd name="connsiteX1" fmla="*/ 431800 w 592100"/>
                    <a:gd name="connsiteY1" fmla="*/ 34721 h 663371"/>
                    <a:gd name="connsiteX2" fmla="*/ 565150 w 592100"/>
                    <a:gd name="connsiteY2" fmla="*/ 41071 h 663371"/>
                    <a:gd name="connsiteX0" fmla="*/ 0 w 567947"/>
                    <a:gd name="connsiteY0" fmla="*/ 670156 h 670156"/>
                    <a:gd name="connsiteX1" fmla="*/ 114299 w 567947"/>
                    <a:gd name="connsiteY1" fmla="*/ 498706 h 670156"/>
                    <a:gd name="connsiteX2" fmla="*/ 431800 w 567947"/>
                    <a:gd name="connsiteY2" fmla="*/ 41506 h 670156"/>
                    <a:gd name="connsiteX3" fmla="*/ 565150 w 567947"/>
                    <a:gd name="connsiteY3" fmla="*/ 47856 h 670156"/>
                    <a:gd name="connsiteX0" fmla="*/ 0 w 567448"/>
                    <a:gd name="connsiteY0" fmla="*/ 676110 h 676110"/>
                    <a:gd name="connsiteX1" fmla="*/ 241299 w 567448"/>
                    <a:gd name="connsiteY1" fmla="*/ 587210 h 676110"/>
                    <a:gd name="connsiteX2" fmla="*/ 431800 w 567448"/>
                    <a:gd name="connsiteY2" fmla="*/ 47460 h 676110"/>
                    <a:gd name="connsiteX3" fmla="*/ 565150 w 567448"/>
                    <a:gd name="connsiteY3" fmla="*/ 53810 h 676110"/>
                    <a:gd name="connsiteX0" fmla="*/ 0 w 566176"/>
                    <a:gd name="connsiteY0" fmla="*/ 664394 h 664394"/>
                    <a:gd name="connsiteX1" fmla="*/ 241299 w 566176"/>
                    <a:gd name="connsiteY1" fmla="*/ 575494 h 664394"/>
                    <a:gd name="connsiteX2" fmla="*/ 292100 w 566176"/>
                    <a:gd name="connsiteY2" fmla="*/ 54794 h 664394"/>
                    <a:gd name="connsiteX3" fmla="*/ 565150 w 566176"/>
                    <a:gd name="connsiteY3" fmla="*/ 42094 h 664394"/>
                    <a:gd name="connsiteX0" fmla="*/ 0 w 490324"/>
                    <a:gd name="connsiteY0" fmla="*/ 674768 h 674768"/>
                    <a:gd name="connsiteX1" fmla="*/ 241299 w 490324"/>
                    <a:gd name="connsiteY1" fmla="*/ 585868 h 674768"/>
                    <a:gd name="connsiteX2" fmla="*/ 292100 w 490324"/>
                    <a:gd name="connsiteY2" fmla="*/ 65168 h 674768"/>
                    <a:gd name="connsiteX3" fmla="*/ 488950 w 490324"/>
                    <a:gd name="connsiteY3" fmla="*/ 33418 h 674768"/>
                    <a:gd name="connsiteX0" fmla="*/ 0 w 383641"/>
                    <a:gd name="connsiteY0" fmla="*/ 686891 h 686891"/>
                    <a:gd name="connsiteX1" fmla="*/ 241299 w 383641"/>
                    <a:gd name="connsiteY1" fmla="*/ 597991 h 686891"/>
                    <a:gd name="connsiteX2" fmla="*/ 292100 w 383641"/>
                    <a:gd name="connsiteY2" fmla="*/ 77291 h 686891"/>
                    <a:gd name="connsiteX3" fmla="*/ 381000 w 383641"/>
                    <a:gd name="connsiteY3" fmla="*/ 26491 h 686891"/>
                    <a:gd name="connsiteX0" fmla="*/ 0 w 383641"/>
                    <a:gd name="connsiteY0" fmla="*/ 686891 h 686891"/>
                    <a:gd name="connsiteX1" fmla="*/ 241299 w 383641"/>
                    <a:gd name="connsiteY1" fmla="*/ 597991 h 686891"/>
                    <a:gd name="connsiteX2" fmla="*/ 292100 w 383641"/>
                    <a:gd name="connsiteY2" fmla="*/ 77291 h 686891"/>
                    <a:gd name="connsiteX3" fmla="*/ 381000 w 383641"/>
                    <a:gd name="connsiteY3" fmla="*/ 26491 h 686891"/>
                    <a:gd name="connsiteX0" fmla="*/ 0 w 269341"/>
                    <a:gd name="connsiteY0" fmla="*/ 680541 h 680541"/>
                    <a:gd name="connsiteX1" fmla="*/ 126999 w 269341"/>
                    <a:gd name="connsiteY1" fmla="*/ 597991 h 680541"/>
                    <a:gd name="connsiteX2" fmla="*/ 177800 w 269341"/>
                    <a:gd name="connsiteY2" fmla="*/ 77291 h 680541"/>
                    <a:gd name="connsiteX3" fmla="*/ 266700 w 269341"/>
                    <a:gd name="connsiteY3" fmla="*/ 26491 h 680541"/>
                    <a:gd name="connsiteX0" fmla="*/ 0 w 250803"/>
                    <a:gd name="connsiteY0" fmla="*/ 672267 h 672267"/>
                    <a:gd name="connsiteX1" fmla="*/ 126999 w 250803"/>
                    <a:gd name="connsiteY1" fmla="*/ 589717 h 672267"/>
                    <a:gd name="connsiteX2" fmla="*/ 177800 w 250803"/>
                    <a:gd name="connsiteY2" fmla="*/ 69017 h 672267"/>
                    <a:gd name="connsiteX3" fmla="*/ 247650 w 250803"/>
                    <a:gd name="connsiteY3" fmla="*/ 30917 h 672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0803" h="672267">
                      <a:moveTo>
                        <a:pt x="0" y="672267"/>
                      </a:moveTo>
                      <a:cubicBezTo>
                        <a:pt x="19050" y="643692"/>
                        <a:pt x="55032" y="694492"/>
                        <a:pt x="126999" y="589717"/>
                      </a:cubicBezTo>
                      <a:cubicBezTo>
                        <a:pt x="198966" y="484942"/>
                        <a:pt x="157692" y="162150"/>
                        <a:pt x="177800" y="69017"/>
                      </a:cubicBezTo>
                      <a:cubicBezTo>
                        <a:pt x="197909" y="-24116"/>
                        <a:pt x="266171" y="-8242"/>
                        <a:pt x="247650" y="30917"/>
                      </a:cubicBezTo>
                    </a:path>
                  </a:pathLst>
                </a:custGeom>
                <a:noFill/>
                <a:ln w="38100" cap="flat" cmpd="sng" algn="ctr">
                  <a:solidFill>
                    <a:srgbClr val="8F2776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780" name="矩形 779"/>
                <p:cNvSpPr/>
                <p:nvPr/>
              </p:nvSpPr>
              <p:spPr>
                <a:xfrm>
                  <a:off x="3573042" y="3337657"/>
                  <a:ext cx="942005" cy="171534"/>
                </a:xfrm>
                <a:prstGeom prst="rect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rgbClr val="1F497D">
                      <a:lumMod val="75000"/>
                    </a:srgbClr>
                  </a:solidFill>
                  <a:prstDash val="dash"/>
                </a:ln>
                <a:effectLst>
                  <a:innerShdw blurRad="63500">
                    <a:prstClr val="black">
                      <a:alpha val="58000"/>
                    </a:prstClr>
                  </a:innerShdw>
                </a:effectLst>
                <a:scene3d>
                  <a:camera prst="orthographicFront"/>
                  <a:lightRig rig="flat" dir="t"/>
                </a:scene3d>
                <a:sp3d prstMaterial="dkEdge">
                  <a:bevelT w="25400" h="25400" prst="convex"/>
                </a:sp3d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/>
                      <a:ea typeface="宋体"/>
                      <a:cs typeface="+mn-cs"/>
                    </a:rPr>
                    <a:t>添加标题</a:t>
                  </a:r>
                </a:p>
              </p:txBody>
            </p:sp>
          </p:grpSp>
        </p:grpSp>
      </p:grpSp>
      <p:grpSp>
        <p:nvGrpSpPr>
          <p:cNvPr id="799" name="组合 798"/>
          <p:cNvGrpSpPr/>
          <p:nvPr/>
        </p:nvGrpSpPr>
        <p:grpSpPr>
          <a:xfrm>
            <a:off x="6228184" y="2088205"/>
            <a:ext cx="2870175" cy="3014115"/>
            <a:chOff x="6153964" y="1199121"/>
            <a:chExt cx="2870175" cy="3259838"/>
          </a:xfrm>
        </p:grpSpPr>
        <p:sp>
          <p:nvSpPr>
            <p:cNvPr id="800" name="任意多边形 799"/>
            <p:cNvSpPr/>
            <p:nvPr/>
          </p:nvSpPr>
          <p:spPr>
            <a:xfrm rot="5400000" flipV="1">
              <a:off x="4814656" y="2538429"/>
              <a:ext cx="3259838" cy="581221"/>
            </a:xfrm>
            <a:custGeom>
              <a:avLst/>
              <a:gdLst>
                <a:gd name="connsiteX0" fmla="*/ 0 w 3259838"/>
                <a:gd name="connsiteY0" fmla="*/ 145305 h 581221"/>
                <a:gd name="connsiteX1" fmla="*/ 0 w 3259838"/>
                <a:gd name="connsiteY1" fmla="*/ 435916 h 581221"/>
                <a:gd name="connsiteX2" fmla="*/ 423388 w 3259838"/>
                <a:gd name="connsiteY2" fmla="*/ 435916 h 581221"/>
                <a:gd name="connsiteX3" fmla="*/ 390533 w 3259838"/>
                <a:gd name="connsiteY3" fmla="*/ 413765 h 581221"/>
                <a:gd name="connsiteX4" fmla="*/ 359846 w 3259838"/>
                <a:gd name="connsiteY4" fmla="*/ 339678 h 581221"/>
                <a:gd name="connsiteX5" fmla="*/ 464621 w 3259838"/>
                <a:gd name="connsiteY5" fmla="*/ 234903 h 581221"/>
                <a:gd name="connsiteX6" fmla="*/ 569396 w 3259838"/>
                <a:gd name="connsiteY6" fmla="*/ 339678 h 581221"/>
                <a:gd name="connsiteX7" fmla="*/ 538708 w 3259838"/>
                <a:gd name="connsiteY7" fmla="*/ 413765 h 581221"/>
                <a:gd name="connsiteX8" fmla="*/ 505853 w 3259838"/>
                <a:gd name="connsiteY8" fmla="*/ 435916 h 581221"/>
                <a:gd name="connsiteX9" fmla="*/ 1511926 w 3259838"/>
                <a:gd name="connsiteY9" fmla="*/ 435916 h 581221"/>
                <a:gd name="connsiteX10" fmla="*/ 1479071 w 3259838"/>
                <a:gd name="connsiteY10" fmla="*/ 413765 h 581221"/>
                <a:gd name="connsiteX11" fmla="*/ 1448384 w 3259838"/>
                <a:gd name="connsiteY11" fmla="*/ 339678 h 581221"/>
                <a:gd name="connsiteX12" fmla="*/ 1553159 w 3259838"/>
                <a:gd name="connsiteY12" fmla="*/ 234903 h 581221"/>
                <a:gd name="connsiteX13" fmla="*/ 1657934 w 3259838"/>
                <a:gd name="connsiteY13" fmla="*/ 339678 h 581221"/>
                <a:gd name="connsiteX14" fmla="*/ 1627246 w 3259838"/>
                <a:gd name="connsiteY14" fmla="*/ 413765 h 581221"/>
                <a:gd name="connsiteX15" fmla="*/ 1594391 w 3259838"/>
                <a:gd name="connsiteY15" fmla="*/ 435916 h 581221"/>
                <a:gd name="connsiteX16" fmla="*/ 2600464 w 3259838"/>
                <a:gd name="connsiteY16" fmla="*/ 435916 h 581221"/>
                <a:gd name="connsiteX17" fmla="*/ 2567609 w 3259838"/>
                <a:gd name="connsiteY17" fmla="*/ 413765 h 581221"/>
                <a:gd name="connsiteX18" fmla="*/ 2536922 w 3259838"/>
                <a:gd name="connsiteY18" fmla="*/ 339678 h 581221"/>
                <a:gd name="connsiteX19" fmla="*/ 2641697 w 3259838"/>
                <a:gd name="connsiteY19" fmla="*/ 234903 h 581221"/>
                <a:gd name="connsiteX20" fmla="*/ 2746472 w 3259838"/>
                <a:gd name="connsiteY20" fmla="*/ 339678 h 581221"/>
                <a:gd name="connsiteX21" fmla="*/ 2715784 w 3259838"/>
                <a:gd name="connsiteY21" fmla="*/ 413765 h 581221"/>
                <a:gd name="connsiteX22" fmla="*/ 2682929 w 3259838"/>
                <a:gd name="connsiteY22" fmla="*/ 435916 h 581221"/>
                <a:gd name="connsiteX23" fmla="*/ 2969228 w 3259838"/>
                <a:gd name="connsiteY23" fmla="*/ 435916 h 581221"/>
                <a:gd name="connsiteX24" fmla="*/ 2969228 w 3259838"/>
                <a:gd name="connsiteY24" fmla="*/ 581221 h 581221"/>
                <a:gd name="connsiteX25" fmla="*/ 3259838 w 3259838"/>
                <a:gd name="connsiteY25" fmla="*/ 290611 h 581221"/>
                <a:gd name="connsiteX26" fmla="*/ 2969228 w 3259838"/>
                <a:gd name="connsiteY26" fmla="*/ 0 h 581221"/>
                <a:gd name="connsiteX27" fmla="*/ 2969228 w 3259838"/>
                <a:gd name="connsiteY27" fmla="*/ 145305 h 58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259838" h="581221">
                  <a:moveTo>
                    <a:pt x="0" y="145305"/>
                  </a:moveTo>
                  <a:lnTo>
                    <a:pt x="0" y="435916"/>
                  </a:lnTo>
                  <a:lnTo>
                    <a:pt x="423388" y="435916"/>
                  </a:lnTo>
                  <a:lnTo>
                    <a:pt x="390533" y="413765"/>
                  </a:lnTo>
                  <a:cubicBezTo>
                    <a:pt x="371573" y="394805"/>
                    <a:pt x="359846" y="368611"/>
                    <a:pt x="359846" y="339678"/>
                  </a:cubicBezTo>
                  <a:cubicBezTo>
                    <a:pt x="359846" y="281812"/>
                    <a:pt x="406755" y="234903"/>
                    <a:pt x="464621" y="234903"/>
                  </a:cubicBezTo>
                  <a:cubicBezTo>
                    <a:pt x="522487" y="234903"/>
                    <a:pt x="569396" y="281812"/>
                    <a:pt x="569396" y="339678"/>
                  </a:cubicBezTo>
                  <a:cubicBezTo>
                    <a:pt x="569396" y="368611"/>
                    <a:pt x="557668" y="394805"/>
                    <a:pt x="538708" y="413765"/>
                  </a:cubicBezTo>
                  <a:lnTo>
                    <a:pt x="505853" y="435916"/>
                  </a:lnTo>
                  <a:lnTo>
                    <a:pt x="1511926" y="435916"/>
                  </a:lnTo>
                  <a:lnTo>
                    <a:pt x="1479071" y="413765"/>
                  </a:lnTo>
                  <a:cubicBezTo>
                    <a:pt x="1460111" y="394805"/>
                    <a:pt x="1448384" y="368611"/>
                    <a:pt x="1448384" y="339678"/>
                  </a:cubicBezTo>
                  <a:cubicBezTo>
                    <a:pt x="1448384" y="281812"/>
                    <a:pt x="1495293" y="234903"/>
                    <a:pt x="1553159" y="234903"/>
                  </a:cubicBezTo>
                  <a:cubicBezTo>
                    <a:pt x="1611025" y="234903"/>
                    <a:pt x="1657934" y="281812"/>
                    <a:pt x="1657934" y="339678"/>
                  </a:cubicBezTo>
                  <a:cubicBezTo>
                    <a:pt x="1657934" y="368611"/>
                    <a:pt x="1646206" y="394805"/>
                    <a:pt x="1627246" y="413765"/>
                  </a:cubicBezTo>
                  <a:lnTo>
                    <a:pt x="1594391" y="435916"/>
                  </a:lnTo>
                  <a:lnTo>
                    <a:pt x="2600464" y="435916"/>
                  </a:lnTo>
                  <a:lnTo>
                    <a:pt x="2567609" y="413765"/>
                  </a:lnTo>
                  <a:cubicBezTo>
                    <a:pt x="2548649" y="394805"/>
                    <a:pt x="2536922" y="368611"/>
                    <a:pt x="2536922" y="339678"/>
                  </a:cubicBezTo>
                  <a:cubicBezTo>
                    <a:pt x="2536922" y="281812"/>
                    <a:pt x="2583831" y="234903"/>
                    <a:pt x="2641697" y="234903"/>
                  </a:cubicBezTo>
                  <a:cubicBezTo>
                    <a:pt x="2699563" y="234903"/>
                    <a:pt x="2746472" y="281812"/>
                    <a:pt x="2746472" y="339678"/>
                  </a:cubicBezTo>
                  <a:cubicBezTo>
                    <a:pt x="2746472" y="368611"/>
                    <a:pt x="2734744" y="394805"/>
                    <a:pt x="2715784" y="413765"/>
                  </a:cubicBezTo>
                  <a:lnTo>
                    <a:pt x="2682929" y="435916"/>
                  </a:lnTo>
                  <a:lnTo>
                    <a:pt x="2969228" y="435916"/>
                  </a:lnTo>
                  <a:lnTo>
                    <a:pt x="2969228" y="581221"/>
                  </a:lnTo>
                  <a:lnTo>
                    <a:pt x="3259838" y="290611"/>
                  </a:lnTo>
                  <a:lnTo>
                    <a:pt x="2969228" y="0"/>
                  </a:lnTo>
                  <a:lnTo>
                    <a:pt x="2969228" y="145305"/>
                  </a:lnTo>
                  <a:close/>
                </a:path>
              </a:pathLst>
            </a:custGeom>
            <a:solidFill>
              <a:srgbClr val="1F497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flat" dir="t"/>
            </a:scene3d>
            <a:sp3d>
              <a:bevelT w="25400" h="25400" prst="convex"/>
              <a:bevelB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1" name="Freeform 524"/>
            <p:cNvSpPr>
              <a:spLocks/>
            </p:cNvSpPr>
            <p:nvPr/>
          </p:nvSpPr>
          <p:spPr bwMode="auto">
            <a:xfrm>
              <a:off x="6356109" y="3877204"/>
              <a:ext cx="0" cy="220646"/>
            </a:xfrm>
            <a:custGeom>
              <a:avLst/>
              <a:gdLst>
                <a:gd name="T0" fmla="*/ 0 h 112"/>
                <a:gd name="T1" fmla="*/ 0 h 112"/>
                <a:gd name="T2" fmla="*/ 58 h 112"/>
                <a:gd name="T3" fmla="*/ 58 h 112"/>
                <a:gd name="T4" fmla="*/ 112 h 112"/>
                <a:gd name="T5" fmla="*/ 112 h 112"/>
                <a:gd name="T6" fmla="*/ 58 h 112"/>
                <a:gd name="T7" fmla="*/ 58 h 112"/>
                <a:gd name="T8" fmla="*/ 0 h 11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12">
                  <a:moveTo>
                    <a:pt x="0" y="0"/>
                  </a:moveTo>
                  <a:lnTo>
                    <a:pt x="0" y="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71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2" name="Freeform 525"/>
            <p:cNvSpPr>
              <a:spLocks/>
            </p:cNvSpPr>
            <p:nvPr/>
          </p:nvSpPr>
          <p:spPr bwMode="auto">
            <a:xfrm>
              <a:off x="6356109" y="3877204"/>
              <a:ext cx="0" cy="220646"/>
            </a:xfrm>
            <a:custGeom>
              <a:avLst/>
              <a:gdLst>
                <a:gd name="T0" fmla="*/ 0 h 112"/>
                <a:gd name="T1" fmla="*/ 0 h 112"/>
                <a:gd name="T2" fmla="*/ 58 h 112"/>
                <a:gd name="T3" fmla="*/ 58 h 112"/>
                <a:gd name="T4" fmla="*/ 112 h 112"/>
                <a:gd name="T5" fmla="*/ 112 h 112"/>
                <a:gd name="T6" fmla="*/ 58 h 112"/>
                <a:gd name="T7" fmla="*/ 58 h 112"/>
                <a:gd name="T8" fmla="*/ 0 h 11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12">
                  <a:moveTo>
                    <a:pt x="0" y="0"/>
                  </a:moveTo>
                  <a:lnTo>
                    <a:pt x="0" y="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3" name="矩形 1"/>
            <p:cNvSpPr>
              <a:spLocks noChangeArrowheads="1"/>
            </p:cNvSpPr>
            <p:nvPr/>
          </p:nvSpPr>
          <p:spPr bwMode="auto">
            <a:xfrm>
              <a:off x="6857206" y="1468675"/>
              <a:ext cx="2166933" cy="298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     </a:t>
              </a: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模板网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-WWW.1PPT.COM</a:t>
              </a:r>
              <a:endParaRPr kumimoji="0" lang="zh-CN" altLang="zh-CN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4" name="椭圆 803"/>
            <p:cNvSpPr>
              <a:spLocks noChangeAspect="1"/>
            </p:cNvSpPr>
            <p:nvPr/>
          </p:nvSpPr>
          <p:spPr>
            <a:xfrm>
              <a:off x="6418009" y="2680857"/>
              <a:ext cx="144000" cy="144000"/>
            </a:xfrm>
            <a:prstGeom prst="ellipse">
              <a:avLst/>
            </a:prstGeom>
            <a:solidFill>
              <a:srgbClr val="E2AC00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flat" dir="t"/>
            </a:scene3d>
            <a:sp3d>
              <a:bevelT w="25400" h="25400" prst="convex"/>
              <a:bevelB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5" name="椭圆 804"/>
            <p:cNvSpPr>
              <a:spLocks noChangeAspect="1"/>
            </p:cNvSpPr>
            <p:nvPr/>
          </p:nvSpPr>
          <p:spPr>
            <a:xfrm>
              <a:off x="6420125" y="3771927"/>
              <a:ext cx="144000" cy="144000"/>
            </a:xfrm>
            <a:prstGeom prst="ellipse">
              <a:avLst/>
            </a:prstGeom>
            <a:solidFill>
              <a:srgbClr val="C96009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flat" dir="t"/>
            </a:scene3d>
            <a:sp3d>
              <a:bevelT w="25400" h="25400" prst="convex"/>
              <a:bevelB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cxnSp>
          <p:nvCxnSpPr>
            <p:cNvPr id="806" name="直接连接符 805"/>
            <p:cNvCxnSpPr>
              <a:stCxn id="807" idx="6"/>
            </p:cNvCxnSpPr>
            <p:nvPr/>
          </p:nvCxnSpPr>
          <p:spPr>
            <a:xfrm flipV="1">
              <a:off x="6562824" y="1659350"/>
              <a:ext cx="540000" cy="5476"/>
            </a:xfrm>
            <a:prstGeom prst="line">
              <a:avLst/>
            </a:prstGeom>
            <a:noFill/>
            <a:ln w="9525" cap="flat" cmpd="sng" algn="ctr">
              <a:solidFill>
                <a:srgbClr val="8F2776"/>
              </a:solidFill>
              <a:prstDash val="dash"/>
            </a:ln>
            <a:effectLst/>
          </p:spPr>
        </p:cxnSp>
        <p:sp>
          <p:nvSpPr>
            <p:cNvPr id="807" name="椭圆 806"/>
            <p:cNvSpPr>
              <a:spLocks noChangeAspect="1"/>
            </p:cNvSpPr>
            <p:nvPr/>
          </p:nvSpPr>
          <p:spPr>
            <a:xfrm>
              <a:off x="6418824" y="1592826"/>
              <a:ext cx="144000" cy="144000"/>
            </a:xfrm>
            <a:prstGeom prst="ellipse">
              <a:avLst/>
            </a:prstGeom>
            <a:solidFill>
              <a:srgbClr val="8F2776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flat" dir="t"/>
            </a:scene3d>
            <a:sp3d>
              <a:bevelT w="12700" h="12700" prst="convex"/>
              <a:bevelB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cxnSp>
          <p:nvCxnSpPr>
            <p:cNvPr id="808" name="直接连接符 807"/>
            <p:cNvCxnSpPr/>
            <p:nvPr/>
          </p:nvCxnSpPr>
          <p:spPr>
            <a:xfrm flipV="1">
              <a:off x="6562824" y="2739490"/>
              <a:ext cx="540000" cy="5476"/>
            </a:xfrm>
            <a:prstGeom prst="line">
              <a:avLst/>
            </a:prstGeom>
            <a:noFill/>
            <a:ln w="9525" cap="flat" cmpd="sng" algn="ctr">
              <a:solidFill>
                <a:srgbClr val="FFC000"/>
              </a:solidFill>
              <a:prstDash val="dash"/>
            </a:ln>
            <a:effectLst/>
          </p:spPr>
        </p:cxnSp>
        <p:cxnSp>
          <p:nvCxnSpPr>
            <p:cNvPr id="809" name="直接连接符 808"/>
            <p:cNvCxnSpPr/>
            <p:nvPr/>
          </p:nvCxnSpPr>
          <p:spPr>
            <a:xfrm flipV="1">
              <a:off x="6562824" y="3846342"/>
              <a:ext cx="540000" cy="5476"/>
            </a:xfrm>
            <a:prstGeom prst="line">
              <a:avLst/>
            </a:prstGeom>
            <a:noFill/>
            <a:ln w="9525" cap="flat" cmpd="sng" algn="ctr">
              <a:solidFill>
                <a:srgbClr val="C96009"/>
              </a:solidFill>
              <a:prstDash val="dash"/>
            </a:ln>
            <a:effectLst/>
          </p:spPr>
        </p:cxnSp>
        <p:sp>
          <p:nvSpPr>
            <p:cNvPr id="810" name="矩形 1"/>
            <p:cNvSpPr>
              <a:spLocks noChangeArrowheads="1"/>
            </p:cNvSpPr>
            <p:nvPr/>
          </p:nvSpPr>
          <p:spPr bwMode="auto">
            <a:xfrm>
              <a:off x="6857206" y="2559288"/>
              <a:ext cx="2166933" cy="298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     </a:t>
              </a: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模板网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-WWW.1PPT.COM</a:t>
              </a:r>
              <a:endParaRPr kumimoji="0" lang="zh-CN" altLang="zh-CN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1" name="矩形 1"/>
            <p:cNvSpPr>
              <a:spLocks noChangeArrowheads="1"/>
            </p:cNvSpPr>
            <p:nvPr/>
          </p:nvSpPr>
          <p:spPr bwMode="auto">
            <a:xfrm>
              <a:off x="6857206" y="3683238"/>
              <a:ext cx="2166933" cy="298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     </a:t>
              </a: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模板网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-WWW.1PPT.COM</a:t>
              </a:r>
              <a:endParaRPr kumimoji="0" lang="zh-CN" altLang="zh-CN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221</Words>
  <Application>Microsoft Office PowerPoint</Application>
  <PresentationFormat>全屏显示(4:3)</PresentationFormat>
  <Paragraphs>44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User</cp:lastModifiedBy>
  <cp:revision>156</cp:revision>
  <dcterms:created xsi:type="dcterms:W3CDTF">2012-12-20T06:04:47Z</dcterms:created>
  <dcterms:modified xsi:type="dcterms:W3CDTF">2014-06-12T06:01:30Z</dcterms:modified>
</cp:coreProperties>
</file>