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1" r:id="rId2"/>
  </p:sldMasterIdLst>
  <p:notesMasterIdLst>
    <p:notesMasterId r:id="rId5"/>
  </p:notesMasterIdLst>
  <p:handoutMasterIdLst>
    <p:handoutMasterId r:id="rId6"/>
  </p:handoutMasterIdLst>
  <p:sldIdLst>
    <p:sldId id="310" r:id="rId3"/>
    <p:sldId id="314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0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30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0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8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1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5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1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90341" y="1844824"/>
            <a:ext cx="5558123" cy="3559399"/>
            <a:chOff x="2820813" y="1040418"/>
            <a:chExt cx="5135563" cy="3288794"/>
          </a:xfrm>
        </p:grpSpPr>
        <p:sp>
          <p:nvSpPr>
            <p:cNvPr id="354" name="Oval 9"/>
            <p:cNvSpPr>
              <a:spLocks noChangeArrowheads="1"/>
            </p:cNvSpPr>
            <p:nvPr/>
          </p:nvSpPr>
          <p:spPr bwMode="auto">
            <a:xfrm>
              <a:off x="2879551" y="1744762"/>
              <a:ext cx="11747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0"/>
            <p:cNvSpPr>
              <a:spLocks/>
            </p:cNvSpPr>
            <p:nvPr/>
          </p:nvSpPr>
          <p:spPr bwMode="auto">
            <a:xfrm>
              <a:off x="2820813" y="1868587"/>
              <a:ext cx="236538" cy="465138"/>
            </a:xfrm>
            <a:custGeom>
              <a:avLst/>
              <a:gdLst>
                <a:gd name="T0" fmla="*/ 40 w 40"/>
                <a:gd name="T1" fmla="*/ 12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2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4 w 40"/>
                <a:gd name="T17" fmla="*/ 38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2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2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5 h 79"/>
                <a:gd name="T62" fmla="*/ 37 w 40"/>
                <a:gd name="T63" fmla="*/ 38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8"/>
                    <a:pt x="4" y="38"/>
                  </a:cubicBezTo>
                  <a:cubicBezTo>
                    <a:pt x="6" y="38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8"/>
                    <a:pt x="37" y="38"/>
                  </a:cubicBezTo>
                  <a:cubicBezTo>
                    <a:pt x="39" y="38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Oval 11"/>
            <p:cNvSpPr>
              <a:spLocks noChangeArrowheads="1"/>
            </p:cNvSpPr>
            <p:nvPr/>
          </p:nvSpPr>
          <p:spPr bwMode="auto">
            <a:xfrm>
              <a:off x="3192288" y="1744762"/>
              <a:ext cx="112713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2"/>
            <p:cNvSpPr>
              <a:spLocks/>
            </p:cNvSpPr>
            <p:nvPr/>
          </p:nvSpPr>
          <p:spPr bwMode="auto">
            <a:xfrm>
              <a:off x="3127201" y="1868587"/>
              <a:ext cx="241300" cy="465138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8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3 h 79"/>
                <a:gd name="T24" fmla="*/ 9 w 41"/>
                <a:gd name="T25" fmla="*/ 13 h 79"/>
                <a:gd name="T26" fmla="*/ 9 w 41"/>
                <a:gd name="T27" fmla="*/ 22 h 79"/>
                <a:gd name="T28" fmla="*/ 9 w 41"/>
                <a:gd name="T29" fmla="*/ 36 h 79"/>
                <a:gd name="T30" fmla="*/ 9 w 41"/>
                <a:gd name="T31" fmla="*/ 38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8 h 79"/>
                <a:gd name="T40" fmla="*/ 21 w 41"/>
                <a:gd name="T41" fmla="*/ 38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8 h 79"/>
                <a:gd name="T50" fmla="*/ 31 w 41"/>
                <a:gd name="T51" fmla="*/ 36 h 79"/>
                <a:gd name="T52" fmla="*/ 31 w 41"/>
                <a:gd name="T53" fmla="*/ 22 h 79"/>
                <a:gd name="T54" fmla="*/ 31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8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8"/>
                    <a:pt x="4" y="38"/>
                  </a:cubicBezTo>
                  <a:cubicBezTo>
                    <a:pt x="6" y="38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4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8"/>
                    <a:pt x="37" y="38"/>
                  </a:cubicBezTo>
                  <a:cubicBezTo>
                    <a:pt x="39" y="38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Oval 13"/>
            <p:cNvSpPr>
              <a:spLocks noChangeArrowheads="1"/>
            </p:cNvSpPr>
            <p:nvPr/>
          </p:nvSpPr>
          <p:spPr bwMode="auto">
            <a:xfrm>
              <a:off x="3498676" y="1744762"/>
              <a:ext cx="112713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4"/>
            <p:cNvSpPr>
              <a:spLocks/>
            </p:cNvSpPr>
            <p:nvPr/>
          </p:nvSpPr>
          <p:spPr bwMode="auto">
            <a:xfrm>
              <a:off x="3439938" y="1868587"/>
              <a:ext cx="236538" cy="465138"/>
            </a:xfrm>
            <a:custGeom>
              <a:avLst/>
              <a:gdLst>
                <a:gd name="T0" fmla="*/ 40 w 40"/>
                <a:gd name="T1" fmla="*/ 12 h 79"/>
                <a:gd name="T2" fmla="*/ 28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3 w 40"/>
                <a:gd name="T17" fmla="*/ 38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2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2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5 h 79"/>
                <a:gd name="T62" fmla="*/ 36 w 40"/>
                <a:gd name="T63" fmla="*/ 38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5"/>
                    <a:pt x="35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8"/>
                    <a:pt x="3" y="38"/>
                  </a:cubicBezTo>
                  <a:cubicBezTo>
                    <a:pt x="5" y="38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4" y="38"/>
                    <a:pt x="36" y="38"/>
                  </a:cubicBezTo>
                  <a:cubicBezTo>
                    <a:pt x="38" y="38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Oval 15"/>
            <p:cNvSpPr>
              <a:spLocks noChangeArrowheads="1"/>
            </p:cNvSpPr>
            <p:nvPr/>
          </p:nvSpPr>
          <p:spPr bwMode="auto">
            <a:xfrm>
              <a:off x="3811413" y="1744762"/>
              <a:ext cx="112713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6"/>
            <p:cNvSpPr>
              <a:spLocks/>
            </p:cNvSpPr>
            <p:nvPr/>
          </p:nvSpPr>
          <p:spPr bwMode="auto">
            <a:xfrm>
              <a:off x="3746326" y="1868587"/>
              <a:ext cx="236538" cy="465138"/>
            </a:xfrm>
            <a:custGeom>
              <a:avLst/>
              <a:gdLst>
                <a:gd name="T0" fmla="*/ 40 w 40"/>
                <a:gd name="T1" fmla="*/ 12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2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4 w 40"/>
                <a:gd name="T17" fmla="*/ 38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2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2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5 h 79"/>
                <a:gd name="T62" fmla="*/ 37 w 40"/>
                <a:gd name="T63" fmla="*/ 38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8"/>
                    <a:pt x="4" y="38"/>
                  </a:cubicBezTo>
                  <a:cubicBezTo>
                    <a:pt x="6" y="38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8"/>
                    <a:pt x="37" y="38"/>
                  </a:cubicBezTo>
                  <a:cubicBezTo>
                    <a:pt x="39" y="38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Oval 17"/>
            <p:cNvSpPr>
              <a:spLocks noChangeArrowheads="1"/>
            </p:cNvSpPr>
            <p:nvPr/>
          </p:nvSpPr>
          <p:spPr bwMode="auto">
            <a:xfrm>
              <a:off x="4117801" y="1744762"/>
              <a:ext cx="112713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8"/>
            <p:cNvSpPr>
              <a:spLocks/>
            </p:cNvSpPr>
            <p:nvPr/>
          </p:nvSpPr>
          <p:spPr bwMode="auto">
            <a:xfrm>
              <a:off x="4052713" y="1868587"/>
              <a:ext cx="242888" cy="465138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8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3 h 79"/>
                <a:gd name="T24" fmla="*/ 10 w 41"/>
                <a:gd name="T25" fmla="*/ 13 h 79"/>
                <a:gd name="T26" fmla="*/ 10 w 41"/>
                <a:gd name="T27" fmla="*/ 22 h 79"/>
                <a:gd name="T28" fmla="*/ 10 w 41"/>
                <a:gd name="T29" fmla="*/ 36 h 79"/>
                <a:gd name="T30" fmla="*/ 10 w 41"/>
                <a:gd name="T31" fmla="*/ 38 h 79"/>
                <a:gd name="T32" fmla="*/ 10 w 41"/>
                <a:gd name="T33" fmla="*/ 74 h 79"/>
                <a:gd name="T34" fmla="*/ 15 w 41"/>
                <a:gd name="T35" fmla="*/ 79 h 79"/>
                <a:gd name="T36" fmla="*/ 20 w 41"/>
                <a:gd name="T37" fmla="*/ 74 h 79"/>
                <a:gd name="T38" fmla="*/ 20 w 41"/>
                <a:gd name="T39" fmla="*/ 38 h 79"/>
                <a:gd name="T40" fmla="*/ 22 w 41"/>
                <a:gd name="T41" fmla="*/ 38 h 79"/>
                <a:gd name="T42" fmla="*/ 22 w 41"/>
                <a:gd name="T43" fmla="*/ 74 h 79"/>
                <a:gd name="T44" fmla="*/ 27 w 41"/>
                <a:gd name="T45" fmla="*/ 79 h 79"/>
                <a:gd name="T46" fmla="*/ 32 w 41"/>
                <a:gd name="T47" fmla="*/ 74 h 79"/>
                <a:gd name="T48" fmla="*/ 32 w 41"/>
                <a:gd name="T49" fmla="*/ 38 h 79"/>
                <a:gd name="T50" fmla="*/ 32 w 41"/>
                <a:gd name="T51" fmla="*/ 36 h 79"/>
                <a:gd name="T52" fmla="*/ 32 w 41"/>
                <a:gd name="T53" fmla="*/ 22 h 79"/>
                <a:gd name="T54" fmla="*/ 32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8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5"/>
                    <a:pt x="36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8"/>
                    <a:pt x="4" y="38"/>
                  </a:cubicBezTo>
                  <a:cubicBezTo>
                    <a:pt x="6" y="38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7"/>
                    <a:pt x="12" y="79"/>
                    <a:pt x="15" y="79"/>
                  </a:cubicBezTo>
                  <a:cubicBezTo>
                    <a:pt x="17" y="79"/>
                    <a:pt x="20" y="77"/>
                    <a:pt x="20" y="74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7"/>
                    <a:pt x="24" y="79"/>
                    <a:pt x="27" y="79"/>
                  </a:cubicBezTo>
                  <a:cubicBezTo>
                    <a:pt x="29" y="79"/>
                    <a:pt x="32" y="77"/>
                    <a:pt x="32" y="74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8"/>
                    <a:pt x="37" y="38"/>
                  </a:cubicBezTo>
                  <a:cubicBezTo>
                    <a:pt x="39" y="38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Oval 19"/>
            <p:cNvSpPr>
              <a:spLocks noChangeArrowheads="1"/>
            </p:cNvSpPr>
            <p:nvPr/>
          </p:nvSpPr>
          <p:spPr bwMode="auto">
            <a:xfrm>
              <a:off x="4424188" y="1744762"/>
              <a:ext cx="119063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20"/>
            <p:cNvSpPr>
              <a:spLocks/>
            </p:cNvSpPr>
            <p:nvPr/>
          </p:nvSpPr>
          <p:spPr bwMode="auto">
            <a:xfrm>
              <a:off x="4365451" y="1868587"/>
              <a:ext cx="236538" cy="465138"/>
            </a:xfrm>
            <a:custGeom>
              <a:avLst/>
              <a:gdLst>
                <a:gd name="T0" fmla="*/ 40 w 40"/>
                <a:gd name="T1" fmla="*/ 12 h 79"/>
                <a:gd name="T2" fmla="*/ 28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3 w 40"/>
                <a:gd name="T17" fmla="*/ 38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2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2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5 h 79"/>
                <a:gd name="T62" fmla="*/ 36 w 40"/>
                <a:gd name="T63" fmla="*/ 38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5"/>
                    <a:pt x="35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8"/>
                    <a:pt x="3" y="38"/>
                  </a:cubicBezTo>
                  <a:cubicBezTo>
                    <a:pt x="5" y="38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4" y="38"/>
                    <a:pt x="36" y="38"/>
                  </a:cubicBezTo>
                  <a:cubicBezTo>
                    <a:pt x="39" y="38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Oval 21"/>
            <p:cNvSpPr>
              <a:spLocks noChangeArrowheads="1"/>
            </p:cNvSpPr>
            <p:nvPr/>
          </p:nvSpPr>
          <p:spPr bwMode="auto">
            <a:xfrm>
              <a:off x="4736926" y="1744762"/>
              <a:ext cx="112713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22"/>
            <p:cNvSpPr>
              <a:spLocks/>
            </p:cNvSpPr>
            <p:nvPr/>
          </p:nvSpPr>
          <p:spPr bwMode="auto">
            <a:xfrm>
              <a:off x="4671838" y="1868587"/>
              <a:ext cx="242888" cy="465138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6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8 h 79"/>
                <a:gd name="T18" fmla="*/ 7 w 41"/>
                <a:gd name="T19" fmla="*/ 35 h 79"/>
                <a:gd name="T20" fmla="*/ 7 w 41"/>
                <a:gd name="T21" fmla="*/ 21 h 79"/>
                <a:gd name="T22" fmla="*/ 7 w 41"/>
                <a:gd name="T23" fmla="*/ 13 h 79"/>
                <a:gd name="T24" fmla="*/ 9 w 41"/>
                <a:gd name="T25" fmla="*/ 13 h 79"/>
                <a:gd name="T26" fmla="*/ 9 w 41"/>
                <a:gd name="T27" fmla="*/ 22 h 79"/>
                <a:gd name="T28" fmla="*/ 9 w 41"/>
                <a:gd name="T29" fmla="*/ 36 h 79"/>
                <a:gd name="T30" fmla="*/ 9 w 41"/>
                <a:gd name="T31" fmla="*/ 38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8 h 79"/>
                <a:gd name="T40" fmla="*/ 21 w 41"/>
                <a:gd name="T41" fmla="*/ 38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8 h 79"/>
                <a:gd name="T50" fmla="*/ 31 w 41"/>
                <a:gd name="T51" fmla="*/ 36 h 79"/>
                <a:gd name="T52" fmla="*/ 31 w 41"/>
                <a:gd name="T53" fmla="*/ 22 h 79"/>
                <a:gd name="T54" fmla="*/ 31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8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8"/>
                    <a:pt x="4" y="38"/>
                  </a:cubicBezTo>
                  <a:cubicBezTo>
                    <a:pt x="6" y="38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8"/>
                    <a:pt x="37" y="38"/>
                  </a:cubicBezTo>
                  <a:cubicBezTo>
                    <a:pt x="39" y="38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Oval 23"/>
            <p:cNvSpPr>
              <a:spLocks noChangeArrowheads="1"/>
            </p:cNvSpPr>
            <p:nvPr/>
          </p:nvSpPr>
          <p:spPr bwMode="auto">
            <a:xfrm>
              <a:off x="5043313" y="1744762"/>
              <a:ext cx="112713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24"/>
            <p:cNvSpPr>
              <a:spLocks/>
            </p:cNvSpPr>
            <p:nvPr/>
          </p:nvSpPr>
          <p:spPr bwMode="auto">
            <a:xfrm>
              <a:off x="4978226" y="1868587"/>
              <a:ext cx="242888" cy="465138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8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8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3 h 79"/>
                <a:gd name="T24" fmla="*/ 10 w 41"/>
                <a:gd name="T25" fmla="*/ 13 h 79"/>
                <a:gd name="T26" fmla="*/ 10 w 41"/>
                <a:gd name="T27" fmla="*/ 22 h 79"/>
                <a:gd name="T28" fmla="*/ 10 w 41"/>
                <a:gd name="T29" fmla="*/ 36 h 79"/>
                <a:gd name="T30" fmla="*/ 10 w 41"/>
                <a:gd name="T31" fmla="*/ 38 h 79"/>
                <a:gd name="T32" fmla="*/ 10 w 41"/>
                <a:gd name="T33" fmla="*/ 74 h 79"/>
                <a:gd name="T34" fmla="*/ 15 w 41"/>
                <a:gd name="T35" fmla="*/ 79 h 79"/>
                <a:gd name="T36" fmla="*/ 20 w 41"/>
                <a:gd name="T37" fmla="*/ 74 h 79"/>
                <a:gd name="T38" fmla="*/ 20 w 41"/>
                <a:gd name="T39" fmla="*/ 38 h 79"/>
                <a:gd name="T40" fmla="*/ 22 w 41"/>
                <a:gd name="T41" fmla="*/ 38 h 79"/>
                <a:gd name="T42" fmla="*/ 22 w 41"/>
                <a:gd name="T43" fmla="*/ 74 h 79"/>
                <a:gd name="T44" fmla="*/ 27 w 41"/>
                <a:gd name="T45" fmla="*/ 79 h 79"/>
                <a:gd name="T46" fmla="*/ 32 w 41"/>
                <a:gd name="T47" fmla="*/ 74 h 79"/>
                <a:gd name="T48" fmla="*/ 32 w 41"/>
                <a:gd name="T49" fmla="*/ 38 h 79"/>
                <a:gd name="T50" fmla="*/ 32 w 41"/>
                <a:gd name="T51" fmla="*/ 36 h 79"/>
                <a:gd name="T52" fmla="*/ 32 w 41"/>
                <a:gd name="T53" fmla="*/ 22 h 79"/>
                <a:gd name="T54" fmla="*/ 32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8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5"/>
                    <a:pt x="36" y="0"/>
                    <a:pt x="2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8"/>
                    <a:pt x="4" y="38"/>
                  </a:cubicBezTo>
                  <a:cubicBezTo>
                    <a:pt x="6" y="38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7"/>
                    <a:pt x="12" y="79"/>
                    <a:pt x="15" y="79"/>
                  </a:cubicBezTo>
                  <a:cubicBezTo>
                    <a:pt x="17" y="79"/>
                    <a:pt x="20" y="77"/>
                    <a:pt x="20" y="74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7"/>
                    <a:pt x="24" y="79"/>
                    <a:pt x="27" y="79"/>
                  </a:cubicBezTo>
                  <a:cubicBezTo>
                    <a:pt x="29" y="79"/>
                    <a:pt x="32" y="77"/>
                    <a:pt x="32" y="74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8"/>
                    <a:pt x="37" y="38"/>
                  </a:cubicBezTo>
                  <a:cubicBezTo>
                    <a:pt x="39" y="38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Oval 25"/>
            <p:cNvSpPr>
              <a:spLocks noChangeArrowheads="1"/>
            </p:cNvSpPr>
            <p:nvPr/>
          </p:nvSpPr>
          <p:spPr bwMode="auto">
            <a:xfrm>
              <a:off x="5349701" y="1744762"/>
              <a:ext cx="119063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26"/>
            <p:cNvSpPr>
              <a:spLocks/>
            </p:cNvSpPr>
            <p:nvPr/>
          </p:nvSpPr>
          <p:spPr bwMode="auto">
            <a:xfrm>
              <a:off x="5290963" y="1868587"/>
              <a:ext cx="236538" cy="465138"/>
            </a:xfrm>
            <a:custGeom>
              <a:avLst/>
              <a:gdLst>
                <a:gd name="T0" fmla="*/ 40 w 40"/>
                <a:gd name="T1" fmla="*/ 12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3 w 40"/>
                <a:gd name="T17" fmla="*/ 38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2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2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5 h 79"/>
                <a:gd name="T62" fmla="*/ 37 w 40"/>
                <a:gd name="T63" fmla="*/ 38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8"/>
                    <a:pt x="3" y="38"/>
                  </a:cubicBezTo>
                  <a:cubicBezTo>
                    <a:pt x="6" y="38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8"/>
                    <a:pt x="37" y="38"/>
                  </a:cubicBezTo>
                  <a:cubicBezTo>
                    <a:pt x="39" y="38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Oval 27"/>
            <p:cNvSpPr>
              <a:spLocks noChangeArrowheads="1"/>
            </p:cNvSpPr>
            <p:nvPr/>
          </p:nvSpPr>
          <p:spPr bwMode="auto">
            <a:xfrm>
              <a:off x="5662438" y="1744762"/>
              <a:ext cx="112713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28"/>
            <p:cNvSpPr>
              <a:spLocks/>
            </p:cNvSpPr>
            <p:nvPr/>
          </p:nvSpPr>
          <p:spPr bwMode="auto">
            <a:xfrm>
              <a:off x="5597351" y="1868587"/>
              <a:ext cx="242888" cy="465138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8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3 h 79"/>
                <a:gd name="T24" fmla="*/ 9 w 41"/>
                <a:gd name="T25" fmla="*/ 13 h 79"/>
                <a:gd name="T26" fmla="*/ 9 w 41"/>
                <a:gd name="T27" fmla="*/ 22 h 79"/>
                <a:gd name="T28" fmla="*/ 9 w 41"/>
                <a:gd name="T29" fmla="*/ 36 h 79"/>
                <a:gd name="T30" fmla="*/ 9 w 41"/>
                <a:gd name="T31" fmla="*/ 38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8 h 79"/>
                <a:gd name="T40" fmla="*/ 21 w 41"/>
                <a:gd name="T41" fmla="*/ 38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8 h 79"/>
                <a:gd name="T50" fmla="*/ 31 w 41"/>
                <a:gd name="T51" fmla="*/ 36 h 79"/>
                <a:gd name="T52" fmla="*/ 31 w 41"/>
                <a:gd name="T53" fmla="*/ 22 h 79"/>
                <a:gd name="T54" fmla="*/ 31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8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8"/>
                    <a:pt x="4" y="38"/>
                  </a:cubicBezTo>
                  <a:cubicBezTo>
                    <a:pt x="6" y="38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4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8"/>
                    <a:pt x="37" y="38"/>
                  </a:cubicBezTo>
                  <a:cubicBezTo>
                    <a:pt x="39" y="38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Oval 29"/>
            <p:cNvSpPr>
              <a:spLocks noChangeArrowheads="1"/>
            </p:cNvSpPr>
            <p:nvPr/>
          </p:nvSpPr>
          <p:spPr bwMode="auto">
            <a:xfrm>
              <a:off x="2879551" y="1078012"/>
              <a:ext cx="117475" cy="112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30"/>
            <p:cNvSpPr>
              <a:spLocks/>
            </p:cNvSpPr>
            <p:nvPr/>
          </p:nvSpPr>
          <p:spPr bwMode="auto">
            <a:xfrm>
              <a:off x="2820813" y="1201837"/>
              <a:ext cx="236538" cy="466725"/>
            </a:xfrm>
            <a:custGeom>
              <a:avLst/>
              <a:gdLst>
                <a:gd name="T0" fmla="*/ 40 w 40"/>
                <a:gd name="T1" fmla="*/ 12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2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4 w 40"/>
                <a:gd name="T17" fmla="*/ 39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4 h 79"/>
                <a:gd name="T24" fmla="*/ 9 w 40"/>
                <a:gd name="T25" fmla="*/ 14 h 79"/>
                <a:gd name="T26" fmla="*/ 9 w 40"/>
                <a:gd name="T27" fmla="*/ 22 h 79"/>
                <a:gd name="T28" fmla="*/ 9 w 40"/>
                <a:gd name="T29" fmla="*/ 37 h 79"/>
                <a:gd name="T30" fmla="*/ 9 w 40"/>
                <a:gd name="T31" fmla="*/ 39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9 h 79"/>
                <a:gd name="T40" fmla="*/ 21 w 40"/>
                <a:gd name="T41" fmla="*/ 39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9 h 79"/>
                <a:gd name="T50" fmla="*/ 31 w 40"/>
                <a:gd name="T51" fmla="*/ 37 h 79"/>
                <a:gd name="T52" fmla="*/ 31 w 40"/>
                <a:gd name="T53" fmla="*/ 22 h 79"/>
                <a:gd name="T54" fmla="*/ 31 w 40"/>
                <a:gd name="T55" fmla="*/ 14 h 79"/>
                <a:gd name="T56" fmla="*/ 33 w 40"/>
                <a:gd name="T57" fmla="*/ 14 h 79"/>
                <a:gd name="T58" fmla="*/ 33 w 40"/>
                <a:gd name="T59" fmla="*/ 21 h 79"/>
                <a:gd name="T60" fmla="*/ 33 w 40"/>
                <a:gd name="T61" fmla="*/ 35 h 79"/>
                <a:gd name="T62" fmla="*/ 37 w 40"/>
                <a:gd name="T63" fmla="*/ 39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6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4" y="39"/>
                  </a:cubicBezTo>
                  <a:cubicBezTo>
                    <a:pt x="6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Oval 31"/>
            <p:cNvSpPr>
              <a:spLocks noChangeArrowheads="1"/>
            </p:cNvSpPr>
            <p:nvPr/>
          </p:nvSpPr>
          <p:spPr bwMode="auto">
            <a:xfrm>
              <a:off x="3192288" y="1078012"/>
              <a:ext cx="112713" cy="112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32"/>
            <p:cNvSpPr>
              <a:spLocks/>
            </p:cNvSpPr>
            <p:nvPr/>
          </p:nvSpPr>
          <p:spPr bwMode="auto">
            <a:xfrm>
              <a:off x="3127201" y="1201837"/>
              <a:ext cx="241300" cy="466725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9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4 h 79"/>
                <a:gd name="T24" fmla="*/ 9 w 41"/>
                <a:gd name="T25" fmla="*/ 14 h 79"/>
                <a:gd name="T26" fmla="*/ 9 w 41"/>
                <a:gd name="T27" fmla="*/ 22 h 79"/>
                <a:gd name="T28" fmla="*/ 9 w 41"/>
                <a:gd name="T29" fmla="*/ 37 h 79"/>
                <a:gd name="T30" fmla="*/ 9 w 41"/>
                <a:gd name="T31" fmla="*/ 39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9 h 79"/>
                <a:gd name="T40" fmla="*/ 21 w 41"/>
                <a:gd name="T41" fmla="*/ 39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9 h 79"/>
                <a:gd name="T50" fmla="*/ 31 w 41"/>
                <a:gd name="T51" fmla="*/ 37 h 79"/>
                <a:gd name="T52" fmla="*/ 31 w 41"/>
                <a:gd name="T53" fmla="*/ 22 h 79"/>
                <a:gd name="T54" fmla="*/ 31 w 41"/>
                <a:gd name="T55" fmla="*/ 14 h 79"/>
                <a:gd name="T56" fmla="*/ 33 w 41"/>
                <a:gd name="T57" fmla="*/ 14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9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6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4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Oval 33"/>
            <p:cNvSpPr>
              <a:spLocks noChangeArrowheads="1"/>
            </p:cNvSpPr>
            <p:nvPr/>
          </p:nvSpPr>
          <p:spPr bwMode="auto">
            <a:xfrm>
              <a:off x="3498676" y="1078012"/>
              <a:ext cx="112713" cy="112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34"/>
            <p:cNvSpPr>
              <a:spLocks/>
            </p:cNvSpPr>
            <p:nvPr/>
          </p:nvSpPr>
          <p:spPr bwMode="auto">
            <a:xfrm>
              <a:off x="3439938" y="1201837"/>
              <a:ext cx="236538" cy="466725"/>
            </a:xfrm>
            <a:custGeom>
              <a:avLst/>
              <a:gdLst>
                <a:gd name="T0" fmla="*/ 40 w 40"/>
                <a:gd name="T1" fmla="*/ 12 h 79"/>
                <a:gd name="T2" fmla="*/ 28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3 w 40"/>
                <a:gd name="T17" fmla="*/ 39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4 h 79"/>
                <a:gd name="T24" fmla="*/ 9 w 40"/>
                <a:gd name="T25" fmla="*/ 14 h 79"/>
                <a:gd name="T26" fmla="*/ 9 w 40"/>
                <a:gd name="T27" fmla="*/ 22 h 79"/>
                <a:gd name="T28" fmla="*/ 9 w 40"/>
                <a:gd name="T29" fmla="*/ 37 h 79"/>
                <a:gd name="T30" fmla="*/ 9 w 40"/>
                <a:gd name="T31" fmla="*/ 39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9 h 79"/>
                <a:gd name="T40" fmla="*/ 21 w 40"/>
                <a:gd name="T41" fmla="*/ 39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9 h 79"/>
                <a:gd name="T50" fmla="*/ 31 w 40"/>
                <a:gd name="T51" fmla="*/ 37 h 79"/>
                <a:gd name="T52" fmla="*/ 31 w 40"/>
                <a:gd name="T53" fmla="*/ 22 h 79"/>
                <a:gd name="T54" fmla="*/ 31 w 40"/>
                <a:gd name="T55" fmla="*/ 14 h 79"/>
                <a:gd name="T56" fmla="*/ 33 w 40"/>
                <a:gd name="T57" fmla="*/ 14 h 79"/>
                <a:gd name="T58" fmla="*/ 33 w 40"/>
                <a:gd name="T59" fmla="*/ 21 h 79"/>
                <a:gd name="T60" fmla="*/ 33 w 40"/>
                <a:gd name="T61" fmla="*/ 35 h 79"/>
                <a:gd name="T62" fmla="*/ 36 w 40"/>
                <a:gd name="T63" fmla="*/ 39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6"/>
                    <a:pt x="35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3" y="39"/>
                  </a:cubicBezTo>
                  <a:cubicBezTo>
                    <a:pt x="5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4" y="39"/>
                    <a:pt x="36" y="39"/>
                  </a:cubicBezTo>
                  <a:cubicBezTo>
                    <a:pt x="38" y="39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Oval 35"/>
            <p:cNvSpPr>
              <a:spLocks noChangeArrowheads="1"/>
            </p:cNvSpPr>
            <p:nvPr/>
          </p:nvSpPr>
          <p:spPr bwMode="auto">
            <a:xfrm>
              <a:off x="3811413" y="1078012"/>
              <a:ext cx="112713" cy="112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36"/>
            <p:cNvSpPr>
              <a:spLocks/>
            </p:cNvSpPr>
            <p:nvPr/>
          </p:nvSpPr>
          <p:spPr bwMode="auto">
            <a:xfrm>
              <a:off x="3746326" y="1201837"/>
              <a:ext cx="236538" cy="466725"/>
            </a:xfrm>
            <a:custGeom>
              <a:avLst/>
              <a:gdLst>
                <a:gd name="T0" fmla="*/ 40 w 40"/>
                <a:gd name="T1" fmla="*/ 12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2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4 w 40"/>
                <a:gd name="T17" fmla="*/ 39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4 h 79"/>
                <a:gd name="T24" fmla="*/ 9 w 40"/>
                <a:gd name="T25" fmla="*/ 14 h 79"/>
                <a:gd name="T26" fmla="*/ 9 w 40"/>
                <a:gd name="T27" fmla="*/ 22 h 79"/>
                <a:gd name="T28" fmla="*/ 9 w 40"/>
                <a:gd name="T29" fmla="*/ 37 h 79"/>
                <a:gd name="T30" fmla="*/ 9 w 40"/>
                <a:gd name="T31" fmla="*/ 39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9 h 79"/>
                <a:gd name="T40" fmla="*/ 21 w 40"/>
                <a:gd name="T41" fmla="*/ 39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9 h 79"/>
                <a:gd name="T50" fmla="*/ 31 w 40"/>
                <a:gd name="T51" fmla="*/ 37 h 79"/>
                <a:gd name="T52" fmla="*/ 31 w 40"/>
                <a:gd name="T53" fmla="*/ 22 h 79"/>
                <a:gd name="T54" fmla="*/ 31 w 40"/>
                <a:gd name="T55" fmla="*/ 14 h 79"/>
                <a:gd name="T56" fmla="*/ 33 w 40"/>
                <a:gd name="T57" fmla="*/ 14 h 79"/>
                <a:gd name="T58" fmla="*/ 33 w 40"/>
                <a:gd name="T59" fmla="*/ 21 h 79"/>
                <a:gd name="T60" fmla="*/ 33 w 40"/>
                <a:gd name="T61" fmla="*/ 35 h 79"/>
                <a:gd name="T62" fmla="*/ 37 w 40"/>
                <a:gd name="T63" fmla="*/ 39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6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Oval 37"/>
            <p:cNvSpPr>
              <a:spLocks noChangeArrowheads="1"/>
            </p:cNvSpPr>
            <p:nvPr/>
          </p:nvSpPr>
          <p:spPr bwMode="auto">
            <a:xfrm>
              <a:off x="4117801" y="1078012"/>
              <a:ext cx="112713" cy="112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38"/>
            <p:cNvSpPr>
              <a:spLocks/>
            </p:cNvSpPr>
            <p:nvPr/>
          </p:nvSpPr>
          <p:spPr bwMode="auto">
            <a:xfrm>
              <a:off x="4052713" y="1201837"/>
              <a:ext cx="242888" cy="466725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9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4 h 79"/>
                <a:gd name="T24" fmla="*/ 10 w 41"/>
                <a:gd name="T25" fmla="*/ 14 h 79"/>
                <a:gd name="T26" fmla="*/ 10 w 41"/>
                <a:gd name="T27" fmla="*/ 22 h 79"/>
                <a:gd name="T28" fmla="*/ 10 w 41"/>
                <a:gd name="T29" fmla="*/ 37 h 79"/>
                <a:gd name="T30" fmla="*/ 10 w 41"/>
                <a:gd name="T31" fmla="*/ 39 h 79"/>
                <a:gd name="T32" fmla="*/ 10 w 41"/>
                <a:gd name="T33" fmla="*/ 74 h 79"/>
                <a:gd name="T34" fmla="*/ 15 w 41"/>
                <a:gd name="T35" fmla="*/ 79 h 79"/>
                <a:gd name="T36" fmla="*/ 20 w 41"/>
                <a:gd name="T37" fmla="*/ 74 h 79"/>
                <a:gd name="T38" fmla="*/ 20 w 41"/>
                <a:gd name="T39" fmla="*/ 39 h 79"/>
                <a:gd name="T40" fmla="*/ 22 w 41"/>
                <a:gd name="T41" fmla="*/ 39 h 79"/>
                <a:gd name="T42" fmla="*/ 22 w 41"/>
                <a:gd name="T43" fmla="*/ 74 h 79"/>
                <a:gd name="T44" fmla="*/ 27 w 41"/>
                <a:gd name="T45" fmla="*/ 79 h 79"/>
                <a:gd name="T46" fmla="*/ 32 w 41"/>
                <a:gd name="T47" fmla="*/ 74 h 79"/>
                <a:gd name="T48" fmla="*/ 32 w 41"/>
                <a:gd name="T49" fmla="*/ 39 h 79"/>
                <a:gd name="T50" fmla="*/ 32 w 41"/>
                <a:gd name="T51" fmla="*/ 37 h 79"/>
                <a:gd name="T52" fmla="*/ 32 w 41"/>
                <a:gd name="T53" fmla="*/ 22 h 79"/>
                <a:gd name="T54" fmla="*/ 32 w 41"/>
                <a:gd name="T55" fmla="*/ 14 h 79"/>
                <a:gd name="T56" fmla="*/ 33 w 41"/>
                <a:gd name="T57" fmla="*/ 14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9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6"/>
                    <a:pt x="36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7"/>
                    <a:pt x="12" y="79"/>
                    <a:pt x="15" y="79"/>
                  </a:cubicBezTo>
                  <a:cubicBezTo>
                    <a:pt x="17" y="79"/>
                    <a:pt x="20" y="77"/>
                    <a:pt x="20" y="74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7"/>
                    <a:pt x="24" y="79"/>
                    <a:pt x="27" y="79"/>
                  </a:cubicBezTo>
                  <a:cubicBezTo>
                    <a:pt x="29" y="79"/>
                    <a:pt x="32" y="77"/>
                    <a:pt x="32" y="74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Oval 39"/>
            <p:cNvSpPr>
              <a:spLocks noChangeArrowheads="1"/>
            </p:cNvSpPr>
            <p:nvPr/>
          </p:nvSpPr>
          <p:spPr bwMode="auto">
            <a:xfrm>
              <a:off x="4424188" y="1078012"/>
              <a:ext cx="119063" cy="112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40"/>
            <p:cNvSpPr>
              <a:spLocks/>
            </p:cNvSpPr>
            <p:nvPr/>
          </p:nvSpPr>
          <p:spPr bwMode="auto">
            <a:xfrm>
              <a:off x="4365451" y="1201837"/>
              <a:ext cx="236538" cy="466725"/>
            </a:xfrm>
            <a:custGeom>
              <a:avLst/>
              <a:gdLst>
                <a:gd name="T0" fmla="*/ 40 w 40"/>
                <a:gd name="T1" fmla="*/ 12 h 79"/>
                <a:gd name="T2" fmla="*/ 28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3 w 40"/>
                <a:gd name="T17" fmla="*/ 39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4 h 79"/>
                <a:gd name="T24" fmla="*/ 9 w 40"/>
                <a:gd name="T25" fmla="*/ 14 h 79"/>
                <a:gd name="T26" fmla="*/ 9 w 40"/>
                <a:gd name="T27" fmla="*/ 22 h 79"/>
                <a:gd name="T28" fmla="*/ 9 w 40"/>
                <a:gd name="T29" fmla="*/ 37 h 79"/>
                <a:gd name="T30" fmla="*/ 9 w 40"/>
                <a:gd name="T31" fmla="*/ 39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9 h 79"/>
                <a:gd name="T40" fmla="*/ 21 w 40"/>
                <a:gd name="T41" fmla="*/ 39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9 h 79"/>
                <a:gd name="T50" fmla="*/ 31 w 40"/>
                <a:gd name="T51" fmla="*/ 37 h 79"/>
                <a:gd name="T52" fmla="*/ 31 w 40"/>
                <a:gd name="T53" fmla="*/ 22 h 79"/>
                <a:gd name="T54" fmla="*/ 31 w 40"/>
                <a:gd name="T55" fmla="*/ 14 h 79"/>
                <a:gd name="T56" fmla="*/ 33 w 40"/>
                <a:gd name="T57" fmla="*/ 14 h 79"/>
                <a:gd name="T58" fmla="*/ 33 w 40"/>
                <a:gd name="T59" fmla="*/ 21 h 79"/>
                <a:gd name="T60" fmla="*/ 33 w 40"/>
                <a:gd name="T61" fmla="*/ 35 h 79"/>
                <a:gd name="T62" fmla="*/ 36 w 40"/>
                <a:gd name="T63" fmla="*/ 39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6"/>
                    <a:pt x="35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3" y="39"/>
                  </a:cubicBezTo>
                  <a:cubicBezTo>
                    <a:pt x="5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4" y="39"/>
                    <a:pt x="36" y="39"/>
                  </a:cubicBezTo>
                  <a:cubicBezTo>
                    <a:pt x="39" y="39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Oval 41"/>
            <p:cNvSpPr>
              <a:spLocks noChangeArrowheads="1"/>
            </p:cNvSpPr>
            <p:nvPr/>
          </p:nvSpPr>
          <p:spPr bwMode="auto">
            <a:xfrm>
              <a:off x="4736926" y="1078012"/>
              <a:ext cx="112713" cy="112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42"/>
            <p:cNvSpPr>
              <a:spLocks/>
            </p:cNvSpPr>
            <p:nvPr/>
          </p:nvSpPr>
          <p:spPr bwMode="auto">
            <a:xfrm>
              <a:off x="4671838" y="1201837"/>
              <a:ext cx="242888" cy="466725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6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9 h 79"/>
                <a:gd name="T18" fmla="*/ 7 w 41"/>
                <a:gd name="T19" fmla="*/ 35 h 79"/>
                <a:gd name="T20" fmla="*/ 7 w 41"/>
                <a:gd name="T21" fmla="*/ 21 h 79"/>
                <a:gd name="T22" fmla="*/ 7 w 41"/>
                <a:gd name="T23" fmla="*/ 14 h 79"/>
                <a:gd name="T24" fmla="*/ 9 w 41"/>
                <a:gd name="T25" fmla="*/ 14 h 79"/>
                <a:gd name="T26" fmla="*/ 9 w 41"/>
                <a:gd name="T27" fmla="*/ 22 h 79"/>
                <a:gd name="T28" fmla="*/ 9 w 41"/>
                <a:gd name="T29" fmla="*/ 37 h 79"/>
                <a:gd name="T30" fmla="*/ 9 w 41"/>
                <a:gd name="T31" fmla="*/ 39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9 h 79"/>
                <a:gd name="T40" fmla="*/ 21 w 41"/>
                <a:gd name="T41" fmla="*/ 39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9 h 79"/>
                <a:gd name="T50" fmla="*/ 31 w 41"/>
                <a:gd name="T51" fmla="*/ 37 h 79"/>
                <a:gd name="T52" fmla="*/ 31 w 41"/>
                <a:gd name="T53" fmla="*/ 22 h 79"/>
                <a:gd name="T54" fmla="*/ 31 w 41"/>
                <a:gd name="T55" fmla="*/ 14 h 79"/>
                <a:gd name="T56" fmla="*/ 33 w 41"/>
                <a:gd name="T57" fmla="*/ 14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9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6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Oval 43"/>
            <p:cNvSpPr>
              <a:spLocks noChangeArrowheads="1"/>
            </p:cNvSpPr>
            <p:nvPr/>
          </p:nvSpPr>
          <p:spPr bwMode="auto">
            <a:xfrm>
              <a:off x="5043313" y="1078012"/>
              <a:ext cx="112713" cy="112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44"/>
            <p:cNvSpPr>
              <a:spLocks/>
            </p:cNvSpPr>
            <p:nvPr/>
          </p:nvSpPr>
          <p:spPr bwMode="auto">
            <a:xfrm>
              <a:off x="4978226" y="1201837"/>
              <a:ext cx="242888" cy="466725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8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9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4 h 79"/>
                <a:gd name="T24" fmla="*/ 10 w 41"/>
                <a:gd name="T25" fmla="*/ 14 h 79"/>
                <a:gd name="T26" fmla="*/ 10 w 41"/>
                <a:gd name="T27" fmla="*/ 22 h 79"/>
                <a:gd name="T28" fmla="*/ 10 w 41"/>
                <a:gd name="T29" fmla="*/ 37 h 79"/>
                <a:gd name="T30" fmla="*/ 10 w 41"/>
                <a:gd name="T31" fmla="*/ 39 h 79"/>
                <a:gd name="T32" fmla="*/ 10 w 41"/>
                <a:gd name="T33" fmla="*/ 74 h 79"/>
                <a:gd name="T34" fmla="*/ 15 w 41"/>
                <a:gd name="T35" fmla="*/ 79 h 79"/>
                <a:gd name="T36" fmla="*/ 20 w 41"/>
                <a:gd name="T37" fmla="*/ 74 h 79"/>
                <a:gd name="T38" fmla="*/ 20 w 41"/>
                <a:gd name="T39" fmla="*/ 39 h 79"/>
                <a:gd name="T40" fmla="*/ 22 w 41"/>
                <a:gd name="T41" fmla="*/ 39 h 79"/>
                <a:gd name="T42" fmla="*/ 22 w 41"/>
                <a:gd name="T43" fmla="*/ 74 h 79"/>
                <a:gd name="T44" fmla="*/ 27 w 41"/>
                <a:gd name="T45" fmla="*/ 79 h 79"/>
                <a:gd name="T46" fmla="*/ 32 w 41"/>
                <a:gd name="T47" fmla="*/ 74 h 79"/>
                <a:gd name="T48" fmla="*/ 32 w 41"/>
                <a:gd name="T49" fmla="*/ 39 h 79"/>
                <a:gd name="T50" fmla="*/ 32 w 41"/>
                <a:gd name="T51" fmla="*/ 37 h 79"/>
                <a:gd name="T52" fmla="*/ 32 w 41"/>
                <a:gd name="T53" fmla="*/ 22 h 79"/>
                <a:gd name="T54" fmla="*/ 32 w 41"/>
                <a:gd name="T55" fmla="*/ 14 h 79"/>
                <a:gd name="T56" fmla="*/ 33 w 41"/>
                <a:gd name="T57" fmla="*/ 14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9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6"/>
                    <a:pt x="36" y="0"/>
                    <a:pt x="2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7"/>
                    <a:pt x="12" y="79"/>
                    <a:pt x="15" y="79"/>
                  </a:cubicBezTo>
                  <a:cubicBezTo>
                    <a:pt x="17" y="79"/>
                    <a:pt x="20" y="77"/>
                    <a:pt x="20" y="74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7"/>
                    <a:pt x="24" y="79"/>
                    <a:pt x="27" y="79"/>
                  </a:cubicBezTo>
                  <a:cubicBezTo>
                    <a:pt x="29" y="79"/>
                    <a:pt x="32" y="77"/>
                    <a:pt x="32" y="74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Oval 45"/>
            <p:cNvSpPr>
              <a:spLocks noChangeArrowheads="1"/>
            </p:cNvSpPr>
            <p:nvPr/>
          </p:nvSpPr>
          <p:spPr bwMode="auto">
            <a:xfrm>
              <a:off x="5349701" y="1078012"/>
              <a:ext cx="119063" cy="1127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46"/>
            <p:cNvSpPr>
              <a:spLocks/>
            </p:cNvSpPr>
            <p:nvPr/>
          </p:nvSpPr>
          <p:spPr bwMode="auto">
            <a:xfrm>
              <a:off x="5290963" y="1201837"/>
              <a:ext cx="236538" cy="466725"/>
            </a:xfrm>
            <a:custGeom>
              <a:avLst/>
              <a:gdLst>
                <a:gd name="T0" fmla="*/ 40 w 40"/>
                <a:gd name="T1" fmla="*/ 12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3 w 40"/>
                <a:gd name="T17" fmla="*/ 39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4 h 79"/>
                <a:gd name="T24" fmla="*/ 9 w 40"/>
                <a:gd name="T25" fmla="*/ 14 h 79"/>
                <a:gd name="T26" fmla="*/ 9 w 40"/>
                <a:gd name="T27" fmla="*/ 22 h 79"/>
                <a:gd name="T28" fmla="*/ 9 w 40"/>
                <a:gd name="T29" fmla="*/ 37 h 79"/>
                <a:gd name="T30" fmla="*/ 9 w 40"/>
                <a:gd name="T31" fmla="*/ 39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9 h 79"/>
                <a:gd name="T40" fmla="*/ 21 w 40"/>
                <a:gd name="T41" fmla="*/ 39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9 h 79"/>
                <a:gd name="T50" fmla="*/ 31 w 40"/>
                <a:gd name="T51" fmla="*/ 37 h 79"/>
                <a:gd name="T52" fmla="*/ 31 w 40"/>
                <a:gd name="T53" fmla="*/ 22 h 79"/>
                <a:gd name="T54" fmla="*/ 31 w 40"/>
                <a:gd name="T55" fmla="*/ 14 h 79"/>
                <a:gd name="T56" fmla="*/ 33 w 40"/>
                <a:gd name="T57" fmla="*/ 14 h 79"/>
                <a:gd name="T58" fmla="*/ 33 w 40"/>
                <a:gd name="T59" fmla="*/ 21 h 79"/>
                <a:gd name="T60" fmla="*/ 33 w 40"/>
                <a:gd name="T61" fmla="*/ 35 h 79"/>
                <a:gd name="T62" fmla="*/ 37 w 40"/>
                <a:gd name="T63" fmla="*/ 39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6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3" y="39"/>
                  </a:cubicBezTo>
                  <a:cubicBezTo>
                    <a:pt x="6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Oval 47"/>
            <p:cNvSpPr>
              <a:spLocks noChangeArrowheads="1"/>
            </p:cNvSpPr>
            <p:nvPr/>
          </p:nvSpPr>
          <p:spPr bwMode="auto">
            <a:xfrm>
              <a:off x="5662438" y="1078012"/>
              <a:ext cx="112713" cy="1127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48"/>
            <p:cNvSpPr>
              <a:spLocks/>
            </p:cNvSpPr>
            <p:nvPr/>
          </p:nvSpPr>
          <p:spPr bwMode="auto">
            <a:xfrm>
              <a:off x="5597351" y="1201837"/>
              <a:ext cx="242888" cy="466725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9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4 h 79"/>
                <a:gd name="T24" fmla="*/ 9 w 41"/>
                <a:gd name="T25" fmla="*/ 14 h 79"/>
                <a:gd name="T26" fmla="*/ 9 w 41"/>
                <a:gd name="T27" fmla="*/ 22 h 79"/>
                <a:gd name="T28" fmla="*/ 9 w 41"/>
                <a:gd name="T29" fmla="*/ 37 h 79"/>
                <a:gd name="T30" fmla="*/ 9 w 41"/>
                <a:gd name="T31" fmla="*/ 39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9 h 79"/>
                <a:gd name="T40" fmla="*/ 21 w 41"/>
                <a:gd name="T41" fmla="*/ 39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9 h 79"/>
                <a:gd name="T50" fmla="*/ 31 w 41"/>
                <a:gd name="T51" fmla="*/ 37 h 79"/>
                <a:gd name="T52" fmla="*/ 31 w 41"/>
                <a:gd name="T53" fmla="*/ 22 h 79"/>
                <a:gd name="T54" fmla="*/ 31 w 41"/>
                <a:gd name="T55" fmla="*/ 14 h 79"/>
                <a:gd name="T56" fmla="*/ 33 w 41"/>
                <a:gd name="T57" fmla="*/ 14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9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6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4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Oval 49"/>
            <p:cNvSpPr>
              <a:spLocks noChangeArrowheads="1"/>
            </p:cNvSpPr>
            <p:nvPr/>
          </p:nvSpPr>
          <p:spPr bwMode="auto">
            <a:xfrm>
              <a:off x="2879551" y="2405162"/>
              <a:ext cx="117475" cy="1127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50"/>
            <p:cNvSpPr>
              <a:spLocks/>
            </p:cNvSpPr>
            <p:nvPr/>
          </p:nvSpPr>
          <p:spPr bwMode="auto">
            <a:xfrm>
              <a:off x="2820813" y="2535337"/>
              <a:ext cx="236538" cy="465138"/>
            </a:xfrm>
            <a:custGeom>
              <a:avLst/>
              <a:gdLst>
                <a:gd name="T0" fmla="*/ 40 w 40"/>
                <a:gd name="T1" fmla="*/ 11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2 w 40"/>
                <a:gd name="T9" fmla="*/ 0 h 79"/>
                <a:gd name="T10" fmla="*/ 0 w 40"/>
                <a:gd name="T11" fmla="*/ 11 h 79"/>
                <a:gd name="T12" fmla="*/ 0 w 40"/>
                <a:gd name="T13" fmla="*/ 11 h 79"/>
                <a:gd name="T14" fmla="*/ 0 w 40"/>
                <a:gd name="T15" fmla="*/ 34 h 79"/>
                <a:gd name="T16" fmla="*/ 4 w 40"/>
                <a:gd name="T17" fmla="*/ 38 h 79"/>
                <a:gd name="T18" fmla="*/ 7 w 40"/>
                <a:gd name="T19" fmla="*/ 34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1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1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4 h 79"/>
                <a:gd name="T62" fmla="*/ 37 w 40"/>
                <a:gd name="T63" fmla="*/ 38 h 79"/>
                <a:gd name="T64" fmla="*/ 40 w 40"/>
                <a:gd name="T65" fmla="*/ 34 h 79"/>
                <a:gd name="T66" fmla="*/ 40 w 40"/>
                <a:gd name="T67" fmla="*/ 11 h 79"/>
                <a:gd name="T68" fmla="*/ 40 w 40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1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8"/>
                    <a:pt x="4" y="38"/>
                  </a:cubicBezTo>
                  <a:cubicBezTo>
                    <a:pt x="6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6"/>
                    <a:pt x="11" y="79"/>
                    <a:pt x="14" y="79"/>
                  </a:cubicBezTo>
                  <a:cubicBezTo>
                    <a:pt x="17" y="79"/>
                    <a:pt x="19" y="76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6"/>
                    <a:pt x="23" y="79"/>
                    <a:pt x="26" y="79"/>
                  </a:cubicBezTo>
                  <a:cubicBezTo>
                    <a:pt x="29" y="79"/>
                    <a:pt x="31" y="76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0" y="36"/>
                    <a:pt x="40" y="34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Oval 51"/>
            <p:cNvSpPr>
              <a:spLocks noChangeArrowheads="1"/>
            </p:cNvSpPr>
            <p:nvPr/>
          </p:nvSpPr>
          <p:spPr bwMode="auto">
            <a:xfrm>
              <a:off x="3192288" y="2405162"/>
              <a:ext cx="112713" cy="1127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52"/>
            <p:cNvSpPr>
              <a:spLocks/>
            </p:cNvSpPr>
            <p:nvPr/>
          </p:nvSpPr>
          <p:spPr bwMode="auto">
            <a:xfrm>
              <a:off x="3127201" y="2535337"/>
              <a:ext cx="241300" cy="465138"/>
            </a:xfrm>
            <a:custGeom>
              <a:avLst/>
              <a:gdLst>
                <a:gd name="T0" fmla="*/ 41 w 41"/>
                <a:gd name="T1" fmla="*/ 11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1 h 79"/>
                <a:gd name="T12" fmla="*/ 0 w 41"/>
                <a:gd name="T13" fmla="*/ 11 h 79"/>
                <a:gd name="T14" fmla="*/ 0 w 41"/>
                <a:gd name="T15" fmla="*/ 34 h 79"/>
                <a:gd name="T16" fmla="*/ 4 w 41"/>
                <a:gd name="T17" fmla="*/ 38 h 79"/>
                <a:gd name="T18" fmla="*/ 8 w 41"/>
                <a:gd name="T19" fmla="*/ 34 h 79"/>
                <a:gd name="T20" fmla="*/ 8 w 41"/>
                <a:gd name="T21" fmla="*/ 21 h 79"/>
                <a:gd name="T22" fmla="*/ 8 w 41"/>
                <a:gd name="T23" fmla="*/ 13 h 79"/>
                <a:gd name="T24" fmla="*/ 9 w 41"/>
                <a:gd name="T25" fmla="*/ 13 h 79"/>
                <a:gd name="T26" fmla="*/ 9 w 41"/>
                <a:gd name="T27" fmla="*/ 21 h 79"/>
                <a:gd name="T28" fmla="*/ 9 w 41"/>
                <a:gd name="T29" fmla="*/ 36 h 79"/>
                <a:gd name="T30" fmla="*/ 9 w 41"/>
                <a:gd name="T31" fmla="*/ 38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8 h 79"/>
                <a:gd name="T40" fmla="*/ 21 w 41"/>
                <a:gd name="T41" fmla="*/ 38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8 h 79"/>
                <a:gd name="T50" fmla="*/ 31 w 41"/>
                <a:gd name="T51" fmla="*/ 36 h 79"/>
                <a:gd name="T52" fmla="*/ 31 w 41"/>
                <a:gd name="T53" fmla="*/ 21 h 79"/>
                <a:gd name="T54" fmla="*/ 31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4 h 79"/>
                <a:gd name="T62" fmla="*/ 37 w 41"/>
                <a:gd name="T63" fmla="*/ 38 h 79"/>
                <a:gd name="T64" fmla="*/ 41 w 41"/>
                <a:gd name="T65" fmla="*/ 34 h 79"/>
                <a:gd name="T66" fmla="*/ 41 w 41"/>
                <a:gd name="T67" fmla="*/ 11 h 79"/>
                <a:gd name="T68" fmla="*/ 41 w 41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1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8" y="36"/>
                    <a:pt x="8" y="3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6"/>
                    <a:pt x="12" y="79"/>
                    <a:pt x="14" y="79"/>
                  </a:cubicBezTo>
                  <a:cubicBezTo>
                    <a:pt x="17" y="79"/>
                    <a:pt x="19" y="76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6"/>
                    <a:pt x="24" y="79"/>
                    <a:pt x="26" y="79"/>
                  </a:cubicBezTo>
                  <a:cubicBezTo>
                    <a:pt x="29" y="79"/>
                    <a:pt x="31" y="76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1" y="36"/>
                    <a:pt x="41" y="34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Oval 53"/>
            <p:cNvSpPr>
              <a:spLocks noChangeArrowheads="1"/>
            </p:cNvSpPr>
            <p:nvPr/>
          </p:nvSpPr>
          <p:spPr bwMode="auto">
            <a:xfrm>
              <a:off x="3498676" y="2405162"/>
              <a:ext cx="112713" cy="112713"/>
            </a:xfrm>
            <a:prstGeom prst="ellipse">
              <a:avLst/>
            </a:pr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54"/>
            <p:cNvSpPr>
              <a:spLocks/>
            </p:cNvSpPr>
            <p:nvPr/>
          </p:nvSpPr>
          <p:spPr bwMode="auto">
            <a:xfrm>
              <a:off x="3439938" y="2535337"/>
              <a:ext cx="236538" cy="465138"/>
            </a:xfrm>
            <a:custGeom>
              <a:avLst/>
              <a:gdLst>
                <a:gd name="T0" fmla="*/ 40 w 40"/>
                <a:gd name="T1" fmla="*/ 11 h 79"/>
                <a:gd name="T2" fmla="*/ 28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1 h 79"/>
                <a:gd name="T12" fmla="*/ 0 w 40"/>
                <a:gd name="T13" fmla="*/ 11 h 79"/>
                <a:gd name="T14" fmla="*/ 0 w 40"/>
                <a:gd name="T15" fmla="*/ 34 h 79"/>
                <a:gd name="T16" fmla="*/ 3 w 40"/>
                <a:gd name="T17" fmla="*/ 38 h 79"/>
                <a:gd name="T18" fmla="*/ 7 w 40"/>
                <a:gd name="T19" fmla="*/ 34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1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1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4 h 79"/>
                <a:gd name="T62" fmla="*/ 36 w 40"/>
                <a:gd name="T63" fmla="*/ 38 h 79"/>
                <a:gd name="T64" fmla="*/ 40 w 40"/>
                <a:gd name="T65" fmla="*/ 34 h 79"/>
                <a:gd name="T66" fmla="*/ 40 w 40"/>
                <a:gd name="T67" fmla="*/ 11 h 79"/>
                <a:gd name="T68" fmla="*/ 40 w 40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1"/>
                  </a:moveTo>
                  <a:cubicBezTo>
                    <a:pt x="40" y="5"/>
                    <a:pt x="35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5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6"/>
                    <a:pt x="11" y="79"/>
                    <a:pt x="14" y="79"/>
                  </a:cubicBezTo>
                  <a:cubicBezTo>
                    <a:pt x="17" y="79"/>
                    <a:pt x="19" y="76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6"/>
                    <a:pt x="23" y="79"/>
                    <a:pt x="26" y="79"/>
                  </a:cubicBezTo>
                  <a:cubicBezTo>
                    <a:pt x="29" y="79"/>
                    <a:pt x="31" y="76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4" y="38"/>
                    <a:pt x="36" y="38"/>
                  </a:cubicBezTo>
                  <a:cubicBezTo>
                    <a:pt x="38" y="38"/>
                    <a:pt x="40" y="36"/>
                    <a:pt x="40" y="34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Oval 55"/>
            <p:cNvSpPr>
              <a:spLocks noChangeArrowheads="1"/>
            </p:cNvSpPr>
            <p:nvPr/>
          </p:nvSpPr>
          <p:spPr bwMode="auto">
            <a:xfrm>
              <a:off x="3811413" y="2405162"/>
              <a:ext cx="112713" cy="112713"/>
            </a:xfrm>
            <a:prstGeom prst="ellipse">
              <a:avLst/>
            </a:pr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56"/>
            <p:cNvSpPr>
              <a:spLocks/>
            </p:cNvSpPr>
            <p:nvPr/>
          </p:nvSpPr>
          <p:spPr bwMode="auto">
            <a:xfrm>
              <a:off x="3746326" y="2535337"/>
              <a:ext cx="236538" cy="465138"/>
            </a:xfrm>
            <a:custGeom>
              <a:avLst/>
              <a:gdLst>
                <a:gd name="T0" fmla="*/ 40 w 40"/>
                <a:gd name="T1" fmla="*/ 11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2 w 40"/>
                <a:gd name="T9" fmla="*/ 0 h 79"/>
                <a:gd name="T10" fmla="*/ 0 w 40"/>
                <a:gd name="T11" fmla="*/ 11 h 79"/>
                <a:gd name="T12" fmla="*/ 0 w 40"/>
                <a:gd name="T13" fmla="*/ 11 h 79"/>
                <a:gd name="T14" fmla="*/ 0 w 40"/>
                <a:gd name="T15" fmla="*/ 34 h 79"/>
                <a:gd name="T16" fmla="*/ 4 w 40"/>
                <a:gd name="T17" fmla="*/ 38 h 79"/>
                <a:gd name="T18" fmla="*/ 7 w 40"/>
                <a:gd name="T19" fmla="*/ 34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1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1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4 h 79"/>
                <a:gd name="T62" fmla="*/ 37 w 40"/>
                <a:gd name="T63" fmla="*/ 38 h 79"/>
                <a:gd name="T64" fmla="*/ 40 w 40"/>
                <a:gd name="T65" fmla="*/ 34 h 79"/>
                <a:gd name="T66" fmla="*/ 40 w 40"/>
                <a:gd name="T67" fmla="*/ 11 h 79"/>
                <a:gd name="T68" fmla="*/ 40 w 40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1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6"/>
                    <a:pt x="11" y="79"/>
                    <a:pt x="14" y="79"/>
                  </a:cubicBezTo>
                  <a:cubicBezTo>
                    <a:pt x="17" y="79"/>
                    <a:pt x="19" y="76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6"/>
                    <a:pt x="23" y="79"/>
                    <a:pt x="26" y="79"/>
                  </a:cubicBezTo>
                  <a:cubicBezTo>
                    <a:pt x="29" y="79"/>
                    <a:pt x="31" y="76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0" y="36"/>
                    <a:pt x="40" y="34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Oval 57"/>
            <p:cNvSpPr>
              <a:spLocks noChangeArrowheads="1"/>
            </p:cNvSpPr>
            <p:nvPr/>
          </p:nvSpPr>
          <p:spPr bwMode="auto">
            <a:xfrm>
              <a:off x="4117801" y="2405162"/>
              <a:ext cx="112713" cy="112713"/>
            </a:xfrm>
            <a:prstGeom prst="ellipse">
              <a:avLst/>
            </a:pr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58"/>
            <p:cNvSpPr>
              <a:spLocks/>
            </p:cNvSpPr>
            <p:nvPr/>
          </p:nvSpPr>
          <p:spPr bwMode="auto">
            <a:xfrm>
              <a:off x="4052713" y="2535337"/>
              <a:ext cx="242888" cy="465138"/>
            </a:xfrm>
            <a:custGeom>
              <a:avLst/>
              <a:gdLst>
                <a:gd name="T0" fmla="*/ 41 w 41"/>
                <a:gd name="T1" fmla="*/ 11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1 h 79"/>
                <a:gd name="T12" fmla="*/ 0 w 41"/>
                <a:gd name="T13" fmla="*/ 11 h 79"/>
                <a:gd name="T14" fmla="*/ 0 w 41"/>
                <a:gd name="T15" fmla="*/ 34 h 79"/>
                <a:gd name="T16" fmla="*/ 4 w 41"/>
                <a:gd name="T17" fmla="*/ 38 h 79"/>
                <a:gd name="T18" fmla="*/ 8 w 41"/>
                <a:gd name="T19" fmla="*/ 34 h 79"/>
                <a:gd name="T20" fmla="*/ 8 w 41"/>
                <a:gd name="T21" fmla="*/ 21 h 79"/>
                <a:gd name="T22" fmla="*/ 8 w 41"/>
                <a:gd name="T23" fmla="*/ 13 h 79"/>
                <a:gd name="T24" fmla="*/ 10 w 41"/>
                <a:gd name="T25" fmla="*/ 13 h 79"/>
                <a:gd name="T26" fmla="*/ 10 w 41"/>
                <a:gd name="T27" fmla="*/ 21 h 79"/>
                <a:gd name="T28" fmla="*/ 10 w 41"/>
                <a:gd name="T29" fmla="*/ 36 h 79"/>
                <a:gd name="T30" fmla="*/ 10 w 41"/>
                <a:gd name="T31" fmla="*/ 38 h 79"/>
                <a:gd name="T32" fmla="*/ 10 w 41"/>
                <a:gd name="T33" fmla="*/ 74 h 79"/>
                <a:gd name="T34" fmla="*/ 15 w 41"/>
                <a:gd name="T35" fmla="*/ 79 h 79"/>
                <a:gd name="T36" fmla="*/ 20 w 41"/>
                <a:gd name="T37" fmla="*/ 74 h 79"/>
                <a:gd name="T38" fmla="*/ 20 w 41"/>
                <a:gd name="T39" fmla="*/ 38 h 79"/>
                <a:gd name="T40" fmla="*/ 22 w 41"/>
                <a:gd name="T41" fmla="*/ 38 h 79"/>
                <a:gd name="T42" fmla="*/ 22 w 41"/>
                <a:gd name="T43" fmla="*/ 74 h 79"/>
                <a:gd name="T44" fmla="*/ 27 w 41"/>
                <a:gd name="T45" fmla="*/ 79 h 79"/>
                <a:gd name="T46" fmla="*/ 32 w 41"/>
                <a:gd name="T47" fmla="*/ 74 h 79"/>
                <a:gd name="T48" fmla="*/ 32 w 41"/>
                <a:gd name="T49" fmla="*/ 38 h 79"/>
                <a:gd name="T50" fmla="*/ 32 w 41"/>
                <a:gd name="T51" fmla="*/ 36 h 79"/>
                <a:gd name="T52" fmla="*/ 32 w 41"/>
                <a:gd name="T53" fmla="*/ 21 h 79"/>
                <a:gd name="T54" fmla="*/ 32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4 h 79"/>
                <a:gd name="T62" fmla="*/ 37 w 41"/>
                <a:gd name="T63" fmla="*/ 38 h 79"/>
                <a:gd name="T64" fmla="*/ 41 w 41"/>
                <a:gd name="T65" fmla="*/ 34 h 79"/>
                <a:gd name="T66" fmla="*/ 41 w 41"/>
                <a:gd name="T67" fmla="*/ 11 h 79"/>
                <a:gd name="T68" fmla="*/ 41 w 41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1"/>
                  </a:moveTo>
                  <a:cubicBezTo>
                    <a:pt x="41" y="5"/>
                    <a:pt x="36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8" y="36"/>
                    <a:pt x="8" y="3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6"/>
                    <a:pt x="12" y="79"/>
                    <a:pt x="15" y="79"/>
                  </a:cubicBezTo>
                  <a:cubicBezTo>
                    <a:pt x="17" y="79"/>
                    <a:pt x="20" y="76"/>
                    <a:pt x="20" y="74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6"/>
                    <a:pt x="24" y="79"/>
                    <a:pt x="27" y="79"/>
                  </a:cubicBezTo>
                  <a:cubicBezTo>
                    <a:pt x="29" y="79"/>
                    <a:pt x="32" y="76"/>
                    <a:pt x="32" y="74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1" y="36"/>
                    <a:pt x="41" y="34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Oval 59"/>
            <p:cNvSpPr>
              <a:spLocks noChangeArrowheads="1"/>
            </p:cNvSpPr>
            <p:nvPr/>
          </p:nvSpPr>
          <p:spPr bwMode="auto">
            <a:xfrm>
              <a:off x="4424188" y="2405162"/>
              <a:ext cx="119063" cy="112713"/>
            </a:xfrm>
            <a:prstGeom prst="ellipse">
              <a:avLst/>
            </a:pr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60"/>
            <p:cNvSpPr>
              <a:spLocks/>
            </p:cNvSpPr>
            <p:nvPr/>
          </p:nvSpPr>
          <p:spPr bwMode="auto">
            <a:xfrm>
              <a:off x="4365451" y="2535337"/>
              <a:ext cx="236538" cy="465138"/>
            </a:xfrm>
            <a:custGeom>
              <a:avLst/>
              <a:gdLst>
                <a:gd name="T0" fmla="*/ 40 w 40"/>
                <a:gd name="T1" fmla="*/ 11 h 79"/>
                <a:gd name="T2" fmla="*/ 28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1 h 79"/>
                <a:gd name="T12" fmla="*/ 0 w 40"/>
                <a:gd name="T13" fmla="*/ 11 h 79"/>
                <a:gd name="T14" fmla="*/ 0 w 40"/>
                <a:gd name="T15" fmla="*/ 34 h 79"/>
                <a:gd name="T16" fmla="*/ 3 w 40"/>
                <a:gd name="T17" fmla="*/ 38 h 79"/>
                <a:gd name="T18" fmla="*/ 7 w 40"/>
                <a:gd name="T19" fmla="*/ 34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1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1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4 h 79"/>
                <a:gd name="T62" fmla="*/ 36 w 40"/>
                <a:gd name="T63" fmla="*/ 38 h 79"/>
                <a:gd name="T64" fmla="*/ 40 w 40"/>
                <a:gd name="T65" fmla="*/ 34 h 79"/>
                <a:gd name="T66" fmla="*/ 40 w 40"/>
                <a:gd name="T67" fmla="*/ 11 h 79"/>
                <a:gd name="T68" fmla="*/ 40 w 40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1"/>
                  </a:moveTo>
                  <a:cubicBezTo>
                    <a:pt x="40" y="5"/>
                    <a:pt x="35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5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6"/>
                    <a:pt x="11" y="79"/>
                    <a:pt x="14" y="79"/>
                  </a:cubicBezTo>
                  <a:cubicBezTo>
                    <a:pt x="17" y="79"/>
                    <a:pt x="19" y="76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6"/>
                    <a:pt x="23" y="79"/>
                    <a:pt x="26" y="79"/>
                  </a:cubicBezTo>
                  <a:cubicBezTo>
                    <a:pt x="29" y="79"/>
                    <a:pt x="31" y="76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4" y="38"/>
                    <a:pt x="36" y="38"/>
                  </a:cubicBezTo>
                  <a:cubicBezTo>
                    <a:pt x="39" y="38"/>
                    <a:pt x="40" y="36"/>
                    <a:pt x="40" y="34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Oval 61"/>
            <p:cNvSpPr>
              <a:spLocks noChangeArrowheads="1"/>
            </p:cNvSpPr>
            <p:nvPr/>
          </p:nvSpPr>
          <p:spPr bwMode="auto">
            <a:xfrm>
              <a:off x="4736926" y="2405162"/>
              <a:ext cx="112713" cy="112713"/>
            </a:xfrm>
            <a:prstGeom prst="ellipse">
              <a:avLst/>
            </a:pr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62"/>
            <p:cNvSpPr>
              <a:spLocks/>
            </p:cNvSpPr>
            <p:nvPr/>
          </p:nvSpPr>
          <p:spPr bwMode="auto">
            <a:xfrm>
              <a:off x="4671838" y="2535337"/>
              <a:ext cx="242888" cy="465138"/>
            </a:xfrm>
            <a:custGeom>
              <a:avLst/>
              <a:gdLst>
                <a:gd name="T0" fmla="*/ 41 w 41"/>
                <a:gd name="T1" fmla="*/ 11 h 79"/>
                <a:gd name="T2" fmla="*/ 29 w 41"/>
                <a:gd name="T3" fmla="*/ 0 h 79"/>
                <a:gd name="T4" fmla="*/ 17 w 41"/>
                <a:gd name="T5" fmla="*/ 0 h 79"/>
                <a:gd name="T6" fmla="*/ 16 w 41"/>
                <a:gd name="T7" fmla="*/ 0 h 79"/>
                <a:gd name="T8" fmla="*/ 12 w 41"/>
                <a:gd name="T9" fmla="*/ 0 h 79"/>
                <a:gd name="T10" fmla="*/ 0 w 41"/>
                <a:gd name="T11" fmla="*/ 11 h 79"/>
                <a:gd name="T12" fmla="*/ 0 w 41"/>
                <a:gd name="T13" fmla="*/ 11 h 79"/>
                <a:gd name="T14" fmla="*/ 0 w 41"/>
                <a:gd name="T15" fmla="*/ 34 h 79"/>
                <a:gd name="T16" fmla="*/ 4 w 41"/>
                <a:gd name="T17" fmla="*/ 38 h 79"/>
                <a:gd name="T18" fmla="*/ 7 w 41"/>
                <a:gd name="T19" fmla="*/ 34 h 79"/>
                <a:gd name="T20" fmla="*/ 7 w 41"/>
                <a:gd name="T21" fmla="*/ 21 h 79"/>
                <a:gd name="T22" fmla="*/ 7 w 41"/>
                <a:gd name="T23" fmla="*/ 13 h 79"/>
                <a:gd name="T24" fmla="*/ 9 w 41"/>
                <a:gd name="T25" fmla="*/ 13 h 79"/>
                <a:gd name="T26" fmla="*/ 9 w 41"/>
                <a:gd name="T27" fmla="*/ 21 h 79"/>
                <a:gd name="T28" fmla="*/ 9 w 41"/>
                <a:gd name="T29" fmla="*/ 36 h 79"/>
                <a:gd name="T30" fmla="*/ 9 w 41"/>
                <a:gd name="T31" fmla="*/ 38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8 h 79"/>
                <a:gd name="T40" fmla="*/ 21 w 41"/>
                <a:gd name="T41" fmla="*/ 38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8 h 79"/>
                <a:gd name="T50" fmla="*/ 31 w 41"/>
                <a:gd name="T51" fmla="*/ 36 h 79"/>
                <a:gd name="T52" fmla="*/ 31 w 41"/>
                <a:gd name="T53" fmla="*/ 21 h 79"/>
                <a:gd name="T54" fmla="*/ 31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4 h 79"/>
                <a:gd name="T62" fmla="*/ 37 w 41"/>
                <a:gd name="T63" fmla="*/ 38 h 79"/>
                <a:gd name="T64" fmla="*/ 41 w 41"/>
                <a:gd name="T65" fmla="*/ 34 h 79"/>
                <a:gd name="T66" fmla="*/ 41 w 41"/>
                <a:gd name="T67" fmla="*/ 11 h 79"/>
                <a:gd name="T68" fmla="*/ 41 w 41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1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6"/>
                    <a:pt x="12" y="79"/>
                    <a:pt x="14" y="79"/>
                  </a:cubicBezTo>
                  <a:cubicBezTo>
                    <a:pt x="17" y="79"/>
                    <a:pt x="19" y="76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6"/>
                    <a:pt x="23" y="79"/>
                    <a:pt x="26" y="79"/>
                  </a:cubicBezTo>
                  <a:cubicBezTo>
                    <a:pt x="29" y="79"/>
                    <a:pt x="31" y="76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1" y="36"/>
                    <a:pt x="41" y="34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Oval 63"/>
            <p:cNvSpPr>
              <a:spLocks noChangeArrowheads="1"/>
            </p:cNvSpPr>
            <p:nvPr/>
          </p:nvSpPr>
          <p:spPr bwMode="auto">
            <a:xfrm>
              <a:off x="5043313" y="2405162"/>
              <a:ext cx="112713" cy="112713"/>
            </a:xfrm>
            <a:prstGeom prst="ellipse">
              <a:avLst/>
            </a:pr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64"/>
            <p:cNvSpPr>
              <a:spLocks/>
            </p:cNvSpPr>
            <p:nvPr/>
          </p:nvSpPr>
          <p:spPr bwMode="auto">
            <a:xfrm>
              <a:off x="4978226" y="2535337"/>
              <a:ext cx="242888" cy="465138"/>
            </a:xfrm>
            <a:custGeom>
              <a:avLst/>
              <a:gdLst>
                <a:gd name="T0" fmla="*/ 41 w 41"/>
                <a:gd name="T1" fmla="*/ 11 h 79"/>
                <a:gd name="T2" fmla="*/ 29 w 41"/>
                <a:gd name="T3" fmla="*/ 0 h 79"/>
                <a:gd name="T4" fmla="*/ 18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1 h 79"/>
                <a:gd name="T12" fmla="*/ 0 w 41"/>
                <a:gd name="T13" fmla="*/ 11 h 79"/>
                <a:gd name="T14" fmla="*/ 0 w 41"/>
                <a:gd name="T15" fmla="*/ 34 h 79"/>
                <a:gd name="T16" fmla="*/ 4 w 41"/>
                <a:gd name="T17" fmla="*/ 38 h 79"/>
                <a:gd name="T18" fmla="*/ 8 w 41"/>
                <a:gd name="T19" fmla="*/ 34 h 79"/>
                <a:gd name="T20" fmla="*/ 8 w 41"/>
                <a:gd name="T21" fmla="*/ 21 h 79"/>
                <a:gd name="T22" fmla="*/ 8 w 41"/>
                <a:gd name="T23" fmla="*/ 13 h 79"/>
                <a:gd name="T24" fmla="*/ 10 w 41"/>
                <a:gd name="T25" fmla="*/ 13 h 79"/>
                <a:gd name="T26" fmla="*/ 10 w 41"/>
                <a:gd name="T27" fmla="*/ 21 h 79"/>
                <a:gd name="T28" fmla="*/ 10 w 41"/>
                <a:gd name="T29" fmla="*/ 36 h 79"/>
                <a:gd name="T30" fmla="*/ 10 w 41"/>
                <a:gd name="T31" fmla="*/ 38 h 79"/>
                <a:gd name="T32" fmla="*/ 10 w 41"/>
                <a:gd name="T33" fmla="*/ 74 h 79"/>
                <a:gd name="T34" fmla="*/ 15 w 41"/>
                <a:gd name="T35" fmla="*/ 79 h 79"/>
                <a:gd name="T36" fmla="*/ 20 w 41"/>
                <a:gd name="T37" fmla="*/ 74 h 79"/>
                <a:gd name="T38" fmla="*/ 20 w 41"/>
                <a:gd name="T39" fmla="*/ 38 h 79"/>
                <a:gd name="T40" fmla="*/ 22 w 41"/>
                <a:gd name="T41" fmla="*/ 38 h 79"/>
                <a:gd name="T42" fmla="*/ 22 w 41"/>
                <a:gd name="T43" fmla="*/ 74 h 79"/>
                <a:gd name="T44" fmla="*/ 27 w 41"/>
                <a:gd name="T45" fmla="*/ 79 h 79"/>
                <a:gd name="T46" fmla="*/ 32 w 41"/>
                <a:gd name="T47" fmla="*/ 74 h 79"/>
                <a:gd name="T48" fmla="*/ 32 w 41"/>
                <a:gd name="T49" fmla="*/ 38 h 79"/>
                <a:gd name="T50" fmla="*/ 32 w 41"/>
                <a:gd name="T51" fmla="*/ 36 h 79"/>
                <a:gd name="T52" fmla="*/ 32 w 41"/>
                <a:gd name="T53" fmla="*/ 21 h 79"/>
                <a:gd name="T54" fmla="*/ 32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4 h 79"/>
                <a:gd name="T62" fmla="*/ 37 w 41"/>
                <a:gd name="T63" fmla="*/ 38 h 79"/>
                <a:gd name="T64" fmla="*/ 41 w 41"/>
                <a:gd name="T65" fmla="*/ 34 h 79"/>
                <a:gd name="T66" fmla="*/ 41 w 41"/>
                <a:gd name="T67" fmla="*/ 11 h 79"/>
                <a:gd name="T68" fmla="*/ 41 w 41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1"/>
                  </a:moveTo>
                  <a:cubicBezTo>
                    <a:pt x="41" y="5"/>
                    <a:pt x="36" y="0"/>
                    <a:pt x="2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8" y="36"/>
                    <a:pt x="8" y="3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6"/>
                    <a:pt x="12" y="79"/>
                    <a:pt x="15" y="79"/>
                  </a:cubicBezTo>
                  <a:cubicBezTo>
                    <a:pt x="17" y="79"/>
                    <a:pt x="20" y="76"/>
                    <a:pt x="20" y="74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6"/>
                    <a:pt x="24" y="79"/>
                    <a:pt x="27" y="79"/>
                  </a:cubicBezTo>
                  <a:cubicBezTo>
                    <a:pt x="29" y="79"/>
                    <a:pt x="32" y="76"/>
                    <a:pt x="32" y="74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1" y="36"/>
                    <a:pt x="41" y="34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Oval 65"/>
            <p:cNvSpPr>
              <a:spLocks noChangeArrowheads="1"/>
            </p:cNvSpPr>
            <p:nvPr/>
          </p:nvSpPr>
          <p:spPr bwMode="auto">
            <a:xfrm>
              <a:off x="5349701" y="2405162"/>
              <a:ext cx="119063" cy="1127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66"/>
            <p:cNvSpPr>
              <a:spLocks/>
            </p:cNvSpPr>
            <p:nvPr/>
          </p:nvSpPr>
          <p:spPr bwMode="auto">
            <a:xfrm>
              <a:off x="5290963" y="2535337"/>
              <a:ext cx="236538" cy="465138"/>
            </a:xfrm>
            <a:custGeom>
              <a:avLst/>
              <a:gdLst>
                <a:gd name="T0" fmla="*/ 40 w 40"/>
                <a:gd name="T1" fmla="*/ 11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1 h 79"/>
                <a:gd name="T12" fmla="*/ 0 w 40"/>
                <a:gd name="T13" fmla="*/ 11 h 79"/>
                <a:gd name="T14" fmla="*/ 0 w 40"/>
                <a:gd name="T15" fmla="*/ 34 h 79"/>
                <a:gd name="T16" fmla="*/ 3 w 40"/>
                <a:gd name="T17" fmla="*/ 38 h 79"/>
                <a:gd name="T18" fmla="*/ 7 w 40"/>
                <a:gd name="T19" fmla="*/ 34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1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1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4 h 79"/>
                <a:gd name="T62" fmla="*/ 37 w 40"/>
                <a:gd name="T63" fmla="*/ 38 h 79"/>
                <a:gd name="T64" fmla="*/ 40 w 40"/>
                <a:gd name="T65" fmla="*/ 34 h 79"/>
                <a:gd name="T66" fmla="*/ 40 w 40"/>
                <a:gd name="T67" fmla="*/ 11 h 79"/>
                <a:gd name="T68" fmla="*/ 40 w 40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1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6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6"/>
                    <a:pt x="11" y="79"/>
                    <a:pt x="14" y="79"/>
                  </a:cubicBezTo>
                  <a:cubicBezTo>
                    <a:pt x="17" y="79"/>
                    <a:pt x="19" y="76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6"/>
                    <a:pt x="23" y="79"/>
                    <a:pt x="26" y="79"/>
                  </a:cubicBezTo>
                  <a:cubicBezTo>
                    <a:pt x="29" y="79"/>
                    <a:pt x="31" y="76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0" y="36"/>
                    <a:pt x="40" y="34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Oval 67"/>
            <p:cNvSpPr>
              <a:spLocks noChangeArrowheads="1"/>
            </p:cNvSpPr>
            <p:nvPr/>
          </p:nvSpPr>
          <p:spPr bwMode="auto">
            <a:xfrm>
              <a:off x="5662438" y="2405162"/>
              <a:ext cx="112713" cy="1127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68"/>
            <p:cNvSpPr>
              <a:spLocks/>
            </p:cNvSpPr>
            <p:nvPr/>
          </p:nvSpPr>
          <p:spPr bwMode="auto">
            <a:xfrm>
              <a:off x="5597351" y="2535337"/>
              <a:ext cx="242888" cy="465138"/>
            </a:xfrm>
            <a:custGeom>
              <a:avLst/>
              <a:gdLst>
                <a:gd name="T0" fmla="*/ 41 w 41"/>
                <a:gd name="T1" fmla="*/ 11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1 h 79"/>
                <a:gd name="T12" fmla="*/ 0 w 41"/>
                <a:gd name="T13" fmla="*/ 11 h 79"/>
                <a:gd name="T14" fmla="*/ 0 w 41"/>
                <a:gd name="T15" fmla="*/ 34 h 79"/>
                <a:gd name="T16" fmla="*/ 4 w 41"/>
                <a:gd name="T17" fmla="*/ 38 h 79"/>
                <a:gd name="T18" fmla="*/ 8 w 41"/>
                <a:gd name="T19" fmla="*/ 34 h 79"/>
                <a:gd name="T20" fmla="*/ 8 w 41"/>
                <a:gd name="T21" fmla="*/ 21 h 79"/>
                <a:gd name="T22" fmla="*/ 8 w 41"/>
                <a:gd name="T23" fmla="*/ 13 h 79"/>
                <a:gd name="T24" fmla="*/ 9 w 41"/>
                <a:gd name="T25" fmla="*/ 13 h 79"/>
                <a:gd name="T26" fmla="*/ 9 w 41"/>
                <a:gd name="T27" fmla="*/ 21 h 79"/>
                <a:gd name="T28" fmla="*/ 9 w 41"/>
                <a:gd name="T29" fmla="*/ 36 h 79"/>
                <a:gd name="T30" fmla="*/ 9 w 41"/>
                <a:gd name="T31" fmla="*/ 38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8 h 79"/>
                <a:gd name="T40" fmla="*/ 21 w 41"/>
                <a:gd name="T41" fmla="*/ 38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8 h 79"/>
                <a:gd name="T50" fmla="*/ 31 w 41"/>
                <a:gd name="T51" fmla="*/ 36 h 79"/>
                <a:gd name="T52" fmla="*/ 31 w 41"/>
                <a:gd name="T53" fmla="*/ 21 h 79"/>
                <a:gd name="T54" fmla="*/ 31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4 h 79"/>
                <a:gd name="T62" fmla="*/ 37 w 41"/>
                <a:gd name="T63" fmla="*/ 38 h 79"/>
                <a:gd name="T64" fmla="*/ 41 w 41"/>
                <a:gd name="T65" fmla="*/ 34 h 79"/>
                <a:gd name="T66" fmla="*/ 41 w 41"/>
                <a:gd name="T67" fmla="*/ 11 h 79"/>
                <a:gd name="T68" fmla="*/ 41 w 41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1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8" y="36"/>
                    <a:pt x="8" y="3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6"/>
                    <a:pt x="12" y="79"/>
                    <a:pt x="14" y="79"/>
                  </a:cubicBezTo>
                  <a:cubicBezTo>
                    <a:pt x="17" y="79"/>
                    <a:pt x="19" y="76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6"/>
                    <a:pt x="24" y="79"/>
                    <a:pt x="26" y="79"/>
                  </a:cubicBezTo>
                  <a:cubicBezTo>
                    <a:pt x="29" y="79"/>
                    <a:pt x="31" y="76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1" y="36"/>
                    <a:pt x="41" y="34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Oval 69"/>
            <p:cNvSpPr>
              <a:spLocks noChangeArrowheads="1"/>
            </p:cNvSpPr>
            <p:nvPr/>
          </p:nvSpPr>
          <p:spPr bwMode="auto">
            <a:xfrm>
              <a:off x="2879551" y="3071912"/>
              <a:ext cx="117475" cy="1127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70"/>
            <p:cNvSpPr>
              <a:spLocks/>
            </p:cNvSpPr>
            <p:nvPr/>
          </p:nvSpPr>
          <p:spPr bwMode="auto">
            <a:xfrm>
              <a:off x="2820813" y="3195737"/>
              <a:ext cx="236538" cy="466725"/>
            </a:xfrm>
            <a:custGeom>
              <a:avLst/>
              <a:gdLst>
                <a:gd name="T0" fmla="*/ 40 w 40"/>
                <a:gd name="T1" fmla="*/ 12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2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4 w 40"/>
                <a:gd name="T17" fmla="*/ 39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4 h 79"/>
                <a:gd name="T24" fmla="*/ 9 w 40"/>
                <a:gd name="T25" fmla="*/ 14 h 79"/>
                <a:gd name="T26" fmla="*/ 9 w 40"/>
                <a:gd name="T27" fmla="*/ 22 h 79"/>
                <a:gd name="T28" fmla="*/ 9 w 40"/>
                <a:gd name="T29" fmla="*/ 36 h 79"/>
                <a:gd name="T30" fmla="*/ 9 w 40"/>
                <a:gd name="T31" fmla="*/ 39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9 h 79"/>
                <a:gd name="T40" fmla="*/ 21 w 40"/>
                <a:gd name="T41" fmla="*/ 39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9 h 79"/>
                <a:gd name="T50" fmla="*/ 31 w 40"/>
                <a:gd name="T51" fmla="*/ 36 h 79"/>
                <a:gd name="T52" fmla="*/ 31 w 40"/>
                <a:gd name="T53" fmla="*/ 22 h 79"/>
                <a:gd name="T54" fmla="*/ 31 w 40"/>
                <a:gd name="T55" fmla="*/ 14 h 79"/>
                <a:gd name="T56" fmla="*/ 33 w 40"/>
                <a:gd name="T57" fmla="*/ 14 h 79"/>
                <a:gd name="T58" fmla="*/ 33 w 40"/>
                <a:gd name="T59" fmla="*/ 21 h 79"/>
                <a:gd name="T60" fmla="*/ 33 w 40"/>
                <a:gd name="T61" fmla="*/ 35 h 79"/>
                <a:gd name="T62" fmla="*/ 37 w 40"/>
                <a:gd name="T63" fmla="*/ 39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4" y="39"/>
                  </a:cubicBezTo>
                  <a:cubicBezTo>
                    <a:pt x="6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Oval 71"/>
            <p:cNvSpPr>
              <a:spLocks noChangeArrowheads="1"/>
            </p:cNvSpPr>
            <p:nvPr/>
          </p:nvSpPr>
          <p:spPr bwMode="auto">
            <a:xfrm>
              <a:off x="3192288" y="3071912"/>
              <a:ext cx="112713" cy="1127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72"/>
            <p:cNvSpPr>
              <a:spLocks/>
            </p:cNvSpPr>
            <p:nvPr/>
          </p:nvSpPr>
          <p:spPr bwMode="auto">
            <a:xfrm>
              <a:off x="3127201" y="3195737"/>
              <a:ext cx="241300" cy="466725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9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4 h 79"/>
                <a:gd name="T24" fmla="*/ 9 w 41"/>
                <a:gd name="T25" fmla="*/ 14 h 79"/>
                <a:gd name="T26" fmla="*/ 9 w 41"/>
                <a:gd name="T27" fmla="*/ 22 h 79"/>
                <a:gd name="T28" fmla="*/ 9 w 41"/>
                <a:gd name="T29" fmla="*/ 36 h 79"/>
                <a:gd name="T30" fmla="*/ 9 w 41"/>
                <a:gd name="T31" fmla="*/ 39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9 h 79"/>
                <a:gd name="T40" fmla="*/ 21 w 41"/>
                <a:gd name="T41" fmla="*/ 39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9 h 79"/>
                <a:gd name="T50" fmla="*/ 31 w 41"/>
                <a:gd name="T51" fmla="*/ 36 h 79"/>
                <a:gd name="T52" fmla="*/ 31 w 41"/>
                <a:gd name="T53" fmla="*/ 22 h 79"/>
                <a:gd name="T54" fmla="*/ 31 w 41"/>
                <a:gd name="T55" fmla="*/ 14 h 79"/>
                <a:gd name="T56" fmla="*/ 33 w 41"/>
                <a:gd name="T57" fmla="*/ 14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9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4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Oval 73"/>
            <p:cNvSpPr>
              <a:spLocks noChangeArrowheads="1"/>
            </p:cNvSpPr>
            <p:nvPr/>
          </p:nvSpPr>
          <p:spPr bwMode="auto">
            <a:xfrm>
              <a:off x="3498676" y="3071912"/>
              <a:ext cx="112713" cy="1127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74"/>
            <p:cNvSpPr>
              <a:spLocks/>
            </p:cNvSpPr>
            <p:nvPr/>
          </p:nvSpPr>
          <p:spPr bwMode="auto">
            <a:xfrm>
              <a:off x="3439938" y="3195737"/>
              <a:ext cx="236538" cy="466725"/>
            </a:xfrm>
            <a:custGeom>
              <a:avLst/>
              <a:gdLst>
                <a:gd name="T0" fmla="*/ 40 w 40"/>
                <a:gd name="T1" fmla="*/ 12 h 79"/>
                <a:gd name="T2" fmla="*/ 28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3 w 40"/>
                <a:gd name="T17" fmla="*/ 39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4 h 79"/>
                <a:gd name="T24" fmla="*/ 9 w 40"/>
                <a:gd name="T25" fmla="*/ 14 h 79"/>
                <a:gd name="T26" fmla="*/ 9 w 40"/>
                <a:gd name="T27" fmla="*/ 22 h 79"/>
                <a:gd name="T28" fmla="*/ 9 w 40"/>
                <a:gd name="T29" fmla="*/ 36 h 79"/>
                <a:gd name="T30" fmla="*/ 9 w 40"/>
                <a:gd name="T31" fmla="*/ 39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9 h 79"/>
                <a:gd name="T40" fmla="*/ 21 w 40"/>
                <a:gd name="T41" fmla="*/ 39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9 h 79"/>
                <a:gd name="T50" fmla="*/ 31 w 40"/>
                <a:gd name="T51" fmla="*/ 36 h 79"/>
                <a:gd name="T52" fmla="*/ 31 w 40"/>
                <a:gd name="T53" fmla="*/ 22 h 79"/>
                <a:gd name="T54" fmla="*/ 31 w 40"/>
                <a:gd name="T55" fmla="*/ 14 h 79"/>
                <a:gd name="T56" fmla="*/ 33 w 40"/>
                <a:gd name="T57" fmla="*/ 14 h 79"/>
                <a:gd name="T58" fmla="*/ 33 w 40"/>
                <a:gd name="T59" fmla="*/ 21 h 79"/>
                <a:gd name="T60" fmla="*/ 33 w 40"/>
                <a:gd name="T61" fmla="*/ 35 h 79"/>
                <a:gd name="T62" fmla="*/ 36 w 40"/>
                <a:gd name="T63" fmla="*/ 39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5"/>
                    <a:pt x="35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3" y="39"/>
                  </a:cubicBezTo>
                  <a:cubicBezTo>
                    <a:pt x="5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4" y="39"/>
                    <a:pt x="36" y="39"/>
                  </a:cubicBezTo>
                  <a:cubicBezTo>
                    <a:pt x="38" y="39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Oval 75"/>
            <p:cNvSpPr>
              <a:spLocks noChangeArrowheads="1"/>
            </p:cNvSpPr>
            <p:nvPr/>
          </p:nvSpPr>
          <p:spPr bwMode="auto">
            <a:xfrm>
              <a:off x="3811413" y="3071912"/>
              <a:ext cx="112713" cy="1127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76"/>
            <p:cNvSpPr>
              <a:spLocks/>
            </p:cNvSpPr>
            <p:nvPr/>
          </p:nvSpPr>
          <p:spPr bwMode="auto">
            <a:xfrm>
              <a:off x="3746326" y="3195737"/>
              <a:ext cx="236538" cy="466725"/>
            </a:xfrm>
            <a:custGeom>
              <a:avLst/>
              <a:gdLst>
                <a:gd name="T0" fmla="*/ 40 w 40"/>
                <a:gd name="T1" fmla="*/ 12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2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4 w 40"/>
                <a:gd name="T17" fmla="*/ 39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4 h 79"/>
                <a:gd name="T24" fmla="*/ 9 w 40"/>
                <a:gd name="T25" fmla="*/ 14 h 79"/>
                <a:gd name="T26" fmla="*/ 9 w 40"/>
                <a:gd name="T27" fmla="*/ 22 h 79"/>
                <a:gd name="T28" fmla="*/ 9 w 40"/>
                <a:gd name="T29" fmla="*/ 36 h 79"/>
                <a:gd name="T30" fmla="*/ 9 w 40"/>
                <a:gd name="T31" fmla="*/ 39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9 h 79"/>
                <a:gd name="T40" fmla="*/ 21 w 40"/>
                <a:gd name="T41" fmla="*/ 39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9 h 79"/>
                <a:gd name="T50" fmla="*/ 31 w 40"/>
                <a:gd name="T51" fmla="*/ 36 h 79"/>
                <a:gd name="T52" fmla="*/ 31 w 40"/>
                <a:gd name="T53" fmla="*/ 22 h 79"/>
                <a:gd name="T54" fmla="*/ 31 w 40"/>
                <a:gd name="T55" fmla="*/ 14 h 79"/>
                <a:gd name="T56" fmla="*/ 33 w 40"/>
                <a:gd name="T57" fmla="*/ 14 h 79"/>
                <a:gd name="T58" fmla="*/ 33 w 40"/>
                <a:gd name="T59" fmla="*/ 21 h 79"/>
                <a:gd name="T60" fmla="*/ 33 w 40"/>
                <a:gd name="T61" fmla="*/ 35 h 79"/>
                <a:gd name="T62" fmla="*/ 37 w 40"/>
                <a:gd name="T63" fmla="*/ 39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Oval 77"/>
            <p:cNvSpPr>
              <a:spLocks noChangeArrowheads="1"/>
            </p:cNvSpPr>
            <p:nvPr/>
          </p:nvSpPr>
          <p:spPr bwMode="auto">
            <a:xfrm>
              <a:off x="4117801" y="3071912"/>
              <a:ext cx="112713" cy="1127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78"/>
            <p:cNvSpPr>
              <a:spLocks/>
            </p:cNvSpPr>
            <p:nvPr/>
          </p:nvSpPr>
          <p:spPr bwMode="auto">
            <a:xfrm>
              <a:off x="4052713" y="3195737"/>
              <a:ext cx="242888" cy="466725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9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4 h 79"/>
                <a:gd name="T24" fmla="*/ 10 w 41"/>
                <a:gd name="T25" fmla="*/ 14 h 79"/>
                <a:gd name="T26" fmla="*/ 10 w 41"/>
                <a:gd name="T27" fmla="*/ 22 h 79"/>
                <a:gd name="T28" fmla="*/ 10 w 41"/>
                <a:gd name="T29" fmla="*/ 36 h 79"/>
                <a:gd name="T30" fmla="*/ 10 w 41"/>
                <a:gd name="T31" fmla="*/ 39 h 79"/>
                <a:gd name="T32" fmla="*/ 10 w 41"/>
                <a:gd name="T33" fmla="*/ 74 h 79"/>
                <a:gd name="T34" fmla="*/ 15 w 41"/>
                <a:gd name="T35" fmla="*/ 79 h 79"/>
                <a:gd name="T36" fmla="*/ 20 w 41"/>
                <a:gd name="T37" fmla="*/ 74 h 79"/>
                <a:gd name="T38" fmla="*/ 20 w 41"/>
                <a:gd name="T39" fmla="*/ 39 h 79"/>
                <a:gd name="T40" fmla="*/ 22 w 41"/>
                <a:gd name="T41" fmla="*/ 39 h 79"/>
                <a:gd name="T42" fmla="*/ 22 w 41"/>
                <a:gd name="T43" fmla="*/ 74 h 79"/>
                <a:gd name="T44" fmla="*/ 27 w 41"/>
                <a:gd name="T45" fmla="*/ 79 h 79"/>
                <a:gd name="T46" fmla="*/ 32 w 41"/>
                <a:gd name="T47" fmla="*/ 74 h 79"/>
                <a:gd name="T48" fmla="*/ 32 w 41"/>
                <a:gd name="T49" fmla="*/ 39 h 79"/>
                <a:gd name="T50" fmla="*/ 32 w 41"/>
                <a:gd name="T51" fmla="*/ 36 h 79"/>
                <a:gd name="T52" fmla="*/ 32 w 41"/>
                <a:gd name="T53" fmla="*/ 22 h 79"/>
                <a:gd name="T54" fmla="*/ 32 w 41"/>
                <a:gd name="T55" fmla="*/ 14 h 79"/>
                <a:gd name="T56" fmla="*/ 33 w 41"/>
                <a:gd name="T57" fmla="*/ 14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9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5"/>
                    <a:pt x="36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7"/>
                    <a:pt x="12" y="79"/>
                    <a:pt x="15" y="79"/>
                  </a:cubicBezTo>
                  <a:cubicBezTo>
                    <a:pt x="17" y="79"/>
                    <a:pt x="20" y="77"/>
                    <a:pt x="20" y="74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7"/>
                    <a:pt x="24" y="79"/>
                    <a:pt x="27" y="79"/>
                  </a:cubicBezTo>
                  <a:cubicBezTo>
                    <a:pt x="29" y="79"/>
                    <a:pt x="32" y="77"/>
                    <a:pt x="32" y="74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Oval 79"/>
            <p:cNvSpPr>
              <a:spLocks noChangeArrowheads="1"/>
            </p:cNvSpPr>
            <p:nvPr/>
          </p:nvSpPr>
          <p:spPr bwMode="auto">
            <a:xfrm>
              <a:off x="4424188" y="3071912"/>
              <a:ext cx="119063" cy="11271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80"/>
            <p:cNvSpPr>
              <a:spLocks/>
            </p:cNvSpPr>
            <p:nvPr/>
          </p:nvSpPr>
          <p:spPr bwMode="auto">
            <a:xfrm>
              <a:off x="4365451" y="3195737"/>
              <a:ext cx="236538" cy="466725"/>
            </a:xfrm>
            <a:custGeom>
              <a:avLst/>
              <a:gdLst>
                <a:gd name="T0" fmla="*/ 40 w 40"/>
                <a:gd name="T1" fmla="*/ 12 h 79"/>
                <a:gd name="T2" fmla="*/ 28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3 w 40"/>
                <a:gd name="T17" fmla="*/ 39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4 h 79"/>
                <a:gd name="T24" fmla="*/ 9 w 40"/>
                <a:gd name="T25" fmla="*/ 14 h 79"/>
                <a:gd name="T26" fmla="*/ 9 w 40"/>
                <a:gd name="T27" fmla="*/ 22 h 79"/>
                <a:gd name="T28" fmla="*/ 9 w 40"/>
                <a:gd name="T29" fmla="*/ 36 h 79"/>
                <a:gd name="T30" fmla="*/ 9 w 40"/>
                <a:gd name="T31" fmla="*/ 39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9 h 79"/>
                <a:gd name="T40" fmla="*/ 21 w 40"/>
                <a:gd name="T41" fmla="*/ 39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9 h 79"/>
                <a:gd name="T50" fmla="*/ 31 w 40"/>
                <a:gd name="T51" fmla="*/ 36 h 79"/>
                <a:gd name="T52" fmla="*/ 31 w 40"/>
                <a:gd name="T53" fmla="*/ 22 h 79"/>
                <a:gd name="T54" fmla="*/ 31 w 40"/>
                <a:gd name="T55" fmla="*/ 14 h 79"/>
                <a:gd name="T56" fmla="*/ 33 w 40"/>
                <a:gd name="T57" fmla="*/ 14 h 79"/>
                <a:gd name="T58" fmla="*/ 33 w 40"/>
                <a:gd name="T59" fmla="*/ 21 h 79"/>
                <a:gd name="T60" fmla="*/ 33 w 40"/>
                <a:gd name="T61" fmla="*/ 35 h 79"/>
                <a:gd name="T62" fmla="*/ 36 w 40"/>
                <a:gd name="T63" fmla="*/ 39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5"/>
                    <a:pt x="35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3" y="39"/>
                  </a:cubicBezTo>
                  <a:cubicBezTo>
                    <a:pt x="5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4" y="39"/>
                    <a:pt x="36" y="39"/>
                  </a:cubicBezTo>
                  <a:cubicBezTo>
                    <a:pt x="39" y="39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Oval 81"/>
            <p:cNvSpPr>
              <a:spLocks noChangeArrowheads="1"/>
            </p:cNvSpPr>
            <p:nvPr/>
          </p:nvSpPr>
          <p:spPr bwMode="auto">
            <a:xfrm>
              <a:off x="4736926" y="3071912"/>
              <a:ext cx="112713" cy="11271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7" name="Freeform 82"/>
            <p:cNvSpPr>
              <a:spLocks/>
            </p:cNvSpPr>
            <p:nvPr/>
          </p:nvSpPr>
          <p:spPr bwMode="auto">
            <a:xfrm>
              <a:off x="4671838" y="3195737"/>
              <a:ext cx="242888" cy="466725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6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9 h 79"/>
                <a:gd name="T18" fmla="*/ 7 w 41"/>
                <a:gd name="T19" fmla="*/ 35 h 79"/>
                <a:gd name="T20" fmla="*/ 7 w 41"/>
                <a:gd name="T21" fmla="*/ 21 h 79"/>
                <a:gd name="T22" fmla="*/ 7 w 41"/>
                <a:gd name="T23" fmla="*/ 14 h 79"/>
                <a:gd name="T24" fmla="*/ 9 w 41"/>
                <a:gd name="T25" fmla="*/ 14 h 79"/>
                <a:gd name="T26" fmla="*/ 9 w 41"/>
                <a:gd name="T27" fmla="*/ 22 h 79"/>
                <a:gd name="T28" fmla="*/ 9 w 41"/>
                <a:gd name="T29" fmla="*/ 36 h 79"/>
                <a:gd name="T30" fmla="*/ 9 w 41"/>
                <a:gd name="T31" fmla="*/ 39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9 h 79"/>
                <a:gd name="T40" fmla="*/ 21 w 41"/>
                <a:gd name="T41" fmla="*/ 39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9 h 79"/>
                <a:gd name="T50" fmla="*/ 31 w 41"/>
                <a:gd name="T51" fmla="*/ 36 h 79"/>
                <a:gd name="T52" fmla="*/ 31 w 41"/>
                <a:gd name="T53" fmla="*/ 22 h 79"/>
                <a:gd name="T54" fmla="*/ 31 w 41"/>
                <a:gd name="T55" fmla="*/ 14 h 79"/>
                <a:gd name="T56" fmla="*/ 33 w 41"/>
                <a:gd name="T57" fmla="*/ 14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9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8" name="Oval 83"/>
            <p:cNvSpPr>
              <a:spLocks noChangeArrowheads="1"/>
            </p:cNvSpPr>
            <p:nvPr/>
          </p:nvSpPr>
          <p:spPr bwMode="auto">
            <a:xfrm>
              <a:off x="5043313" y="3071912"/>
              <a:ext cx="112713" cy="11271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9" name="Freeform 84"/>
            <p:cNvSpPr>
              <a:spLocks/>
            </p:cNvSpPr>
            <p:nvPr/>
          </p:nvSpPr>
          <p:spPr bwMode="auto">
            <a:xfrm>
              <a:off x="4978226" y="3195737"/>
              <a:ext cx="242888" cy="466725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8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9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4 h 79"/>
                <a:gd name="T24" fmla="*/ 10 w 41"/>
                <a:gd name="T25" fmla="*/ 14 h 79"/>
                <a:gd name="T26" fmla="*/ 10 w 41"/>
                <a:gd name="T27" fmla="*/ 22 h 79"/>
                <a:gd name="T28" fmla="*/ 10 w 41"/>
                <a:gd name="T29" fmla="*/ 36 h 79"/>
                <a:gd name="T30" fmla="*/ 10 w 41"/>
                <a:gd name="T31" fmla="*/ 39 h 79"/>
                <a:gd name="T32" fmla="*/ 10 w 41"/>
                <a:gd name="T33" fmla="*/ 74 h 79"/>
                <a:gd name="T34" fmla="*/ 15 w 41"/>
                <a:gd name="T35" fmla="*/ 79 h 79"/>
                <a:gd name="T36" fmla="*/ 20 w 41"/>
                <a:gd name="T37" fmla="*/ 74 h 79"/>
                <a:gd name="T38" fmla="*/ 20 w 41"/>
                <a:gd name="T39" fmla="*/ 39 h 79"/>
                <a:gd name="T40" fmla="*/ 22 w 41"/>
                <a:gd name="T41" fmla="*/ 39 h 79"/>
                <a:gd name="T42" fmla="*/ 22 w 41"/>
                <a:gd name="T43" fmla="*/ 74 h 79"/>
                <a:gd name="T44" fmla="*/ 27 w 41"/>
                <a:gd name="T45" fmla="*/ 79 h 79"/>
                <a:gd name="T46" fmla="*/ 32 w 41"/>
                <a:gd name="T47" fmla="*/ 74 h 79"/>
                <a:gd name="T48" fmla="*/ 32 w 41"/>
                <a:gd name="T49" fmla="*/ 39 h 79"/>
                <a:gd name="T50" fmla="*/ 32 w 41"/>
                <a:gd name="T51" fmla="*/ 36 h 79"/>
                <a:gd name="T52" fmla="*/ 32 w 41"/>
                <a:gd name="T53" fmla="*/ 22 h 79"/>
                <a:gd name="T54" fmla="*/ 32 w 41"/>
                <a:gd name="T55" fmla="*/ 14 h 79"/>
                <a:gd name="T56" fmla="*/ 33 w 41"/>
                <a:gd name="T57" fmla="*/ 14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9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5"/>
                    <a:pt x="36" y="0"/>
                    <a:pt x="2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7"/>
                    <a:pt x="12" y="79"/>
                    <a:pt x="15" y="79"/>
                  </a:cubicBezTo>
                  <a:cubicBezTo>
                    <a:pt x="17" y="79"/>
                    <a:pt x="20" y="77"/>
                    <a:pt x="20" y="74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7"/>
                    <a:pt x="24" y="79"/>
                    <a:pt x="27" y="79"/>
                  </a:cubicBezTo>
                  <a:cubicBezTo>
                    <a:pt x="29" y="79"/>
                    <a:pt x="32" y="77"/>
                    <a:pt x="32" y="74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0" name="Oval 85"/>
            <p:cNvSpPr>
              <a:spLocks noChangeArrowheads="1"/>
            </p:cNvSpPr>
            <p:nvPr/>
          </p:nvSpPr>
          <p:spPr bwMode="auto">
            <a:xfrm>
              <a:off x="5349701" y="3071912"/>
              <a:ext cx="119063" cy="11271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1" name="Freeform 86"/>
            <p:cNvSpPr>
              <a:spLocks/>
            </p:cNvSpPr>
            <p:nvPr/>
          </p:nvSpPr>
          <p:spPr bwMode="auto">
            <a:xfrm>
              <a:off x="5290963" y="3195737"/>
              <a:ext cx="236538" cy="466725"/>
            </a:xfrm>
            <a:custGeom>
              <a:avLst/>
              <a:gdLst>
                <a:gd name="T0" fmla="*/ 40 w 40"/>
                <a:gd name="T1" fmla="*/ 12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2 h 79"/>
                <a:gd name="T12" fmla="*/ 0 w 40"/>
                <a:gd name="T13" fmla="*/ 12 h 79"/>
                <a:gd name="T14" fmla="*/ 0 w 40"/>
                <a:gd name="T15" fmla="*/ 35 h 79"/>
                <a:gd name="T16" fmla="*/ 3 w 40"/>
                <a:gd name="T17" fmla="*/ 39 h 79"/>
                <a:gd name="T18" fmla="*/ 7 w 40"/>
                <a:gd name="T19" fmla="*/ 35 h 79"/>
                <a:gd name="T20" fmla="*/ 7 w 40"/>
                <a:gd name="T21" fmla="*/ 21 h 79"/>
                <a:gd name="T22" fmla="*/ 7 w 40"/>
                <a:gd name="T23" fmla="*/ 14 h 79"/>
                <a:gd name="T24" fmla="*/ 9 w 40"/>
                <a:gd name="T25" fmla="*/ 14 h 79"/>
                <a:gd name="T26" fmla="*/ 9 w 40"/>
                <a:gd name="T27" fmla="*/ 22 h 79"/>
                <a:gd name="T28" fmla="*/ 9 w 40"/>
                <a:gd name="T29" fmla="*/ 36 h 79"/>
                <a:gd name="T30" fmla="*/ 9 w 40"/>
                <a:gd name="T31" fmla="*/ 39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9 h 79"/>
                <a:gd name="T40" fmla="*/ 21 w 40"/>
                <a:gd name="T41" fmla="*/ 39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9 h 79"/>
                <a:gd name="T50" fmla="*/ 31 w 40"/>
                <a:gd name="T51" fmla="*/ 36 h 79"/>
                <a:gd name="T52" fmla="*/ 31 w 40"/>
                <a:gd name="T53" fmla="*/ 22 h 79"/>
                <a:gd name="T54" fmla="*/ 31 w 40"/>
                <a:gd name="T55" fmla="*/ 14 h 79"/>
                <a:gd name="T56" fmla="*/ 33 w 40"/>
                <a:gd name="T57" fmla="*/ 14 h 79"/>
                <a:gd name="T58" fmla="*/ 33 w 40"/>
                <a:gd name="T59" fmla="*/ 21 h 79"/>
                <a:gd name="T60" fmla="*/ 33 w 40"/>
                <a:gd name="T61" fmla="*/ 35 h 79"/>
                <a:gd name="T62" fmla="*/ 37 w 40"/>
                <a:gd name="T63" fmla="*/ 39 h 79"/>
                <a:gd name="T64" fmla="*/ 40 w 40"/>
                <a:gd name="T65" fmla="*/ 35 h 79"/>
                <a:gd name="T66" fmla="*/ 40 w 40"/>
                <a:gd name="T67" fmla="*/ 12 h 79"/>
                <a:gd name="T68" fmla="*/ 40 w 40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2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3" y="39"/>
                  </a:cubicBezTo>
                  <a:cubicBezTo>
                    <a:pt x="6" y="39"/>
                    <a:pt x="7" y="37"/>
                    <a:pt x="7" y="3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0" y="37"/>
                    <a:pt x="40" y="3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2" name="Oval 87"/>
            <p:cNvSpPr>
              <a:spLocks noChangeArrowheads="1"/>
            </p:cNvSpPr>
            <p:nvPr/>
          </p:nvSpPr>
          <p:spPr bwMode="auto">
            <a:xfrm>
              <a:off x="5662438" y="3071912"/>
              <a:ext cx="112713" cy="11271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3" name="Freeform 88"/>
            <p:cNvSpPr>
              <a:spLocks/>
            </p:cNvSpPr>
            <p:nvPr/>
          </p:nvSpPr>
          <p:spPr bwMode="auto">
            <a:xfrm>
              <a:off x="5597351" y="3195737"/>
              <a:ext cx="242888" cy="466725"/>
            </a:xfrm>
            <a:custGeom>
              <a:avLst/>
              <a:gdLst>
                <a:gd name="T0" fmla="*/ 41 w 41"/>
                <a:gd name="T1" fmla="*/ 12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2 h 79"/>
                <a:gd name="T12" fmla="*/ 0 w 41"/>
                <a:gd name="T13" fmla="*/ 12 h 79"/>
                <a:gd name="T14" fmla="*/ 0 w 41"/>
                <a:gd name="T15" fmla="*/ 35 h 79"/>
                <a:gd name="T16" fmla="*/ 4 w 41"/>
                <a:gd name="T17" fmla="*/ 39 h 79"/>
                <a:gd name="T18" fmla="*/ 8 w 41"/>
                <a:gd name="T19" fmla="*/ 35 h 79"/>
                <a:gd name="T20" fmla="*/ 8 w 41"/>
                <a:gd name="T21" fmla="*/ 21 h 79"/>
                <a:gd name="T22" fmla="*/ 8 w 41"/>
                <a:gd name="T23" fmla="*/ 14 h 79"/>
                <a:gd name="T24" fmla="*/ 9 w 41"/>
                <a:gd name="T25" fmla="*/ 14 h 79"/>
                <a:gd name="T26" fmla="*/ 9 w 41"/>
                <a:gd name="T27" fmla="*/ 22 h 79"/>
                <a:gd name="T28" fmla="*/ 9 w 41"/>
                <a:gd name="T29" fmla="*/ 36 h 79"/>
                <a:gd name="T30" fmla="*/ 9 w 41"/>
                <a:gd name="T31" fmla="*/ 39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9 h 79"/>
                <a:gd name="T40" fmla="*/ 21 w 41"/>
                <a:gd name="T41" fmla="*/ 39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9 h 79"/>
                <a:gd name="T50" fmla="*/ 31 w 41"/>
                <a:gd name="T51" fmla="*/ 36 h 79"/>
                <a:gd name="T52" fmla="*/ 31 w 41"/>
                <a:gd name="T53" fmla="*/ 22 h 79"/>
                <a:gd name="T54" fmla="*/ 31 w 41"/>
                <a:gd name="T55" fmla="*/ 14 h 79"/>
                <a:gd name="T56" fmla="*/ 33 w 41"/>
                <a:gd name="T57" fmla="*/ 14 h 79"/>
                <a:gd name="T58" fmla="*/ 33 w 41"/>
                <a:gd name="T59" fmla="*/ 21 h 79"/>
                <a:gd name="T60" fmla="*/ 33 w 41"/>
                <a:gd name="T61" fmla="*/ 35 h 79"/>
                <a:gd name="T62" fmla="*/ 37 w 41"/>
                <a:gd name="T63" fmla="*/ 39 h 79"/>
                <a:gd name="T64" fmla="*/ 41 w 41"/>
                <a:gd name="T65" fmla="*/ 35 h 79"/>
                <a:gd name="T66" fmla="*/ 41 w 41"/>
                <a:gd name="T67" fmla="*/ 12 h 79"/>
                <a:gd name="T68" fmla="*/ 41 w 41"/>
                <a:gd name="T6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4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7"/>
                    <a:pt x="35" y="39"/>
                    <a:pt x="37" y="39"/>
                  </a:cubicBezTo>
                  <a:cubicBezTo>
                    <a:pt x="39" y="39"/>
                    <a:pt x="41" y="37"/>
                    <a:pt x="41" y="3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4" name="Oval 89"/>
            <p:cNvSpPr>
              <a:spLocks noChangeArrowheads="1"/>
            </p:cNvSpPr>
            <p:nvPr/>
          </p:nvSpPr>
          <p:spPr bwMode="auto">
            <a:xfrm>
              <a:off x="2879551" y="3732312"/>
              <a:ext cx="117475" cy="11906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5" name="Freeform 90"/>
            <p:cNvSpPr>
              <a:spLocks/>
            </p:cNvSpPr>
            <p:nvPr/>
          </p:nvSpPr>
          <p:spPr bwMode="auto">
            <a:xfrm>
              <a:off x="2820813" y="3862487"/>
              <a:ext cx="236538" cy="466725"/>
            </a:xfrm>
            <a:custGeom>
              <a:avLst/>
              <a:gdLst>
                <a:gd name="T0" fmla="*/ 40 w 40"/>
                <a:gd name="T1" fmla="*/ 11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2 w 40"/>
                <a:gd name="T9" fmla="*/ 0 h 79"/>
                <a:gd name="T10" fmla="*/ 0 w 40"/>
                <a:gd name="T11" fmla="*/ 11 h 79"/>
                <a:gd name="T12" fmla="*/ 0 w 40"/>
                <a:gd name="T13" fmla="*/ 11 h 79"/>
                <a:gd name="T14" fmla="*/ 0 w 40"/>
                <a:gd name="T15" fmla="*/ 34 h 79"/>
                <a:gd name="T16" fmla="*/ 4 w 40"/>
                <a:gd name="T17" fmla="*/ 38 h 79"/>
                <a:gd name="T18" fmla="*/ 7 w 40"/>
                <a:gd name="T19" fmla="*/ 34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1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1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4 h 79"/>
                <a:gd name="T62" fmla="*/ 37 w 40"/>
                <a:gd name="T63" fmla="*/ 38 h 79"/>
                <a:gd name="T64" fmla="*/ 40 w 40"/>
                <a:gd name="T65" fmla="*/ 34 h 79"/>
                <a:gd name="T66" fmla="*/ 40 w 40"/>
                <a:gd name="T67" fmla="*/ 11 h 79"/>
                <a:gd name="T68" fmla="*/ 40 w 40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1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8"/>
                    <a:pt x="4" y="38"/>
                  </a:cubicBezTo>
                  <a:cubicBezTo>
                    <a:pt x="6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0" y="36"/>
                    <a:pt x="40" y="34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6" name="Oval 91"/>
            <p:cNvSpPr>
              <a:spLocks noChangeArrowheads="1"/>
            </p:cNvSpPr>
            <p:nvPr/>
          </p:nvSpPr>
          <p:spPr bwMode="auto">
            <a:xfrm>
              <a:off x="3192288" y="3732312"/>
              <a:ext cx="112713" cy="11906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7" name="Freeform 92"/>
            <p:cNvSpPr>
              <a:spLocks/>
            </p:cNvSpPr>
            <p:nvPr/>
          </p:nvSpPr>
          <p:spPr bwMode="auto">
            <a:xfrm>
              <a:off x="3127201" y="3862487"/>
              <a:ext cx="241300" cy="466725"/>
            </a:xfrm>
            <a:custGeom>
              <a:avLst/>
              <a:gdLst>
                <a:gd name="T0" fmla="*/ 41 w 41"/>
                <a:gd name="T1" fmla="*/ 11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1 h 79"/>
                <a:gd name="T12" fmla="*/ 0 w 41"/>
                <a:gd name="T13" fmla="*/ 11 h 79"/>
                <a:gd name="T14" fmla="*/ 0 w 41"/>
                <a:gd name="T15" fmla="*/ 34 h 79"/>
                <a:gd name="T16" fmla="*/ 4 w 41"/>
                <a:gd name="T17" fmla="*/ 38 h 79"/>
                <a:gd name="T18" fmla="*/ 8 w 41"/>
                <a:gd name="T19" fmla="*/ 34 h 79"/>
                <a:gd name="T20" fmla="*/ 8 w 41"/>
                <a:gd name="T21" fmla="*/ 21 h 79"/>
                <a:gd name="T22" fmla="*/ 8 w 41"/>
                <a:gd name="T23" fmla="*/ 13 h 79"/>
                <a:gd name="T24" fmla="*/ 9 w 41"/>
                <a:gd name="T25" fmla="*/ 13 h 79"/>
                <a:gd name="T26" fmla="*/ 9 w 41"/>
                <a:gd name="T27" fmla="*/ 21 h 79"/>
                <a:gd name="T28" fmla="*/ 9 w 41"/>
                <a:gd name="T29" fmla="*/ 36 h 79"/>
                <a:gd name="T30" fmla="*/ 9 w 41"/>
                <a:gd name="T31" fmla="*/ 38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8 h 79"/>
                <a:gd name="T40" fmla="*/ 21 w 41"/>
                <a:gd name="T41" fmla="*/ 38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8 h 79"/>
                <a:gd name="T50" fmla="*/ 31 w 41"/>
                <a:gd name="T51" fmla="*/ 36 h 79"/>
                <a:gd name="T52" fmla="*/ 31 w 41"/>
                <a:gd name="T53" fmla="*/ 21 h 79"/>
                <a:gd name="T54" fmla="*/ 31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4 h 79"/>
                <a:gd name="T62" fmla="*/ 37 w 41"/>
                <a:gd name="T63" fmla="*/ 38 h 79"/>
                <a:gd name="T64" fmla="*/ 41 w 41"/>
                <a:gd name="T65" fmla="*/ 34 h 79"/>
                <a:gd name="T66" fmla="*/ 41 w 41"/>
                <a:gd name="T67" fmla="*/ 11 h 79"/>
                <a:gd name="T68" fmla="*/ 41 w 41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1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8" y="36"/>
                    <a:pt x="8" y="3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4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1" y="36"/>
                    <a:pt x="41" y="34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8" name="Oval 93"/>
            <p:cNvSpPr>
              <a:spLocks noChangeArrowheads="1"/>
            </p:cNvSpPr>
            <p:nvPr/>
          </p:nvSpPr>
          <p:spPr bwMode="auto">
            <a:xfrm>
              <a:off x="3498676" y="3732312"/>
              <a:ext cx="112713" cy="11906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9" name="Freeform 94"/>
            <p:cNvSpPr>
              <a:spLocks/>
            </p:cNvSpPr>
            <p:nvPr/>
          </p:nvSpPr>
          <p:spPr bwMode="auto">
            <a:xfrm>
              <a:off x="3439938" y="3862487"/>
              <a:ext cx="236538" cy="466725"/>
            </a:xfrm>
            <a:custGeom>
              <a:avLst/>
              <a:gdLst>
                <a:gd name="T0" fmla="*/ 40 w 40"/>
                <a:gd name="T1" fmla="*/ 11 h 79"/>
                <a:gd name="T2" fmla="*/ 28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1 h 79"/>
                <a:gd name="T12" fmla="*/ 0 w 40"/>
                <a:gd name="T13" fmla="*/ 11 h 79"/>
                <a:gd name="T14" fmla="*/ 0 w 40"/>
                <a:gd name="T15" fmla="*/ 34 h 79"/>
                <a:gd name="T16" fmla="*/ 3 w 40"/>
                <a:gd name="T17" fmla="*/ 38 h 79"/>
                <a:gd name="T18" fmla="*/ 7 w 40"/>
                <a:gd name="T19" fmla="*/ 34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1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1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4 h 79"/>
                <a:gd name="T62" fmla="*/ 36 w 40"/>
                <a:gd name="T63" fmla="*/ 38 h 79"/>
                <a:gd name="T64" fmla="*/ 40 w 40"/>
                <a:gd name="T65" fmla="*/ 34 h 79"/>
                <a:gd name="T66" fmla="*/ 40 w 40"/>
                <a:gd name="T67" fmla="*/ 11 h 79"/>
                <a:gd name="T68" fmla="*/ 40 w 40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1"/>
                  </a:moveTo>
                  <a:cubicBezTo>
                    <a:pt x="40" y="5"/>
                    <a:pt x="35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5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4" y="38"/>
                    <a:pt x="36" y="38"/>
                  </a:cubicBezTo>
                  <a:cubicBezTo>
                    <a:pt x="38" y="38"/>
                    <a:pt x="40" y="36"/>
                    <a:pt x="40" y="34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0" name="Oval 95"/>
            <p:cNvSpPr>
              <a:spLocks noChangeArrowheads="1"/>
            </p:cNvSpPr>
            <p:nvPr/>
          </p:nvSpPr>
          <p:spPr bwMode="auto">
            <a:xfrm>
              <a:off x="3811413" y="3732312"/>
              <a:ext cx="112713" cy="11906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1" name="Freeform 96"/>
            <p:cNvSpPr>
              <a:spLocks/>
            </p:cNvSpPr>
            <p:nvPr/>
          </p:nvSpPr>
          <p:spPr bwMode="auto">
            <a:xfrm>
              <a:off x="3746326" y="3862487"/>
              <a:ext cx="236538" cy="466725"/>
            </a:xfrm>
            <a:custGeom>
              <a:avLst/>
              <a:gdLst>
                <a:gd name="T0" fmla="*/ 40 w 40"/>
                <a:gd name="T1" fmla="*/ 11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2 w 40"/>
                <a:gd name="T9" fmla="*/ 0 h 79"/>
                <a:gd name="T10" fmla="*/ 0 w 40"/>
                <a:gd name="T11" fmla="*/ 11 h 79"/>
                <a:gd name="T12" fmla="*/ 0 w 40"/>
                <a:gd name="T13" fmla="*/ 11 h 79"/>
                <a:gd name="T14" fmla="*/ 0 w 40"/>
                <a:gd name="T15" fmla="*/ 34 h 79"/>
                <a:gd name="T16" fmla="*/ 4 w 40"/>
                <a:gd name="T17" fmla="*/ 38 h 79"/>
                <a:gd name="T18" fmla="*/ 7 w 40"/>
                <a:gd name="T19" fmla="*/ 34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1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1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4 h 79"/>
                <a:gd name="T62" fmla="*/ 37 w 40"/>
                <a:gd name="T63" fmla="*/ 38 h 79"/>
                <a:gd name="T64" fmla="*/ 40 w 40"/>
                <a:gd name="T65" fmla="*/ 34 h 79"/>
                <a:gd name="T66" fmla="*/ 40 w 40"/>
                <a:gd name="T67" fmla="*/ 11 h 79"/>
                <a:gd name="T68" fmla="*/ 40 w 40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1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0" y="36"/>
                    <a:pt x="40" y="34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2" name="Oval 97"/>
            <p:cNvSpPr>
              <a:spLocks noChangeArrowheads="1"/>
            </p:cNvSpPr>
            <p:nvPr/>
          </p:nvSpPr>
          <p:spPr bwMode="auto">
            <a:xfrm>
              <a:off x="4117801" y="3732312"/>
              <a:ext cx="112713" cy="11906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3" name="Freeform 98"/>
            <p:cNvSpPr>
              <a:spLocks/>
            </p:cNvSpPr>
            <p:nvPr/>
          </p:nvSpPr>
          <p:spPr bwMode="auto">
            <a:xfrm>
              <a:off x="4052713" y="3862487"/>
              <a:ext cx="242888" cy="466725"/>
            </a:xfrm>
            <a:custGeom>
              <a:avLst/>
              <a:gdLst>
                <a:gd name="T0" fmla="*/ 41 w 41"/>
                <a:gd name="T1" fmla="*/ 11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1 h 79"/>
                <a:gd name="T12" fmla="*/ 0 w 41"/>
                <a:gd name="T13" fmla="*/ 11 h 79"/>
                <a:gd name="T14" fmla="*/ 0 w 41"/>
                <a:gd name="T15" fmla="*/ 34 h 79"/>
                <a:gd name="T16" fmla="*/ 4 w 41"/>
                <a:gd name="T17" fmla="*/ 38 h 79"/>
                <a:gd name="T18" fmla="*/ 8 w 41"/>
                <a:gd name="T19" fmla="*/ 34 h 79"/>
                <a:gd name="T20" fmla="*/ 8 w 41"/>
                <a:gd name="T21" fmla="*/ 21 h 79"/>
                <a:gd name="T22" fmla="*/ 8 w 41"/>
                <a:gd name="T23" fmla="*/ 13 h 79"/>
                <a:gd name="T24" fmla="*/ 10 w 41"/>
                <a:gd name="T25" fmla="*/ 13 h 79"/>
                <a:gd name="T26" fmla="*/ 10 w 41"/>
                <a:gd name="T27" fmla="*/ 21 h 79"/>
                <a:gd name="T28" fmla="*/ 10 w 41"/>
                <a:gd name="T29" fmla="*/ 36 h 79"/>
                <a:gd name="T30" fmla="*/ 10 w 41"/>
                <a:gd name="T31" fmla="*/ 38 h 79"/>
                <a:gd name="T32" fmla="*/ 10 w 41"/>
                <a:gd name="T33" fmla="*/ 74 h 79"/>
                <a:gd name="T34" fmla="*/ 15 w 41"/>
                <a:gd name="T35" fmla="*/ 79 h 79"/>
                <a:gd name="T36" fmla="*/ 20 w 41"/>
                <a:gd name="T37" fmla="*/ 74 h 79"/>
                <a:gd name="T38" fmla="*/ 20 w 41"/>
                <a:gd name="T39" fmla="*/ 38 h 79"/>
                <a:gd name="T40" fmla="*/ 22 w 41"/>
                <a:gd name="T41" fmla="*/ 38 h 79"/>
                <a:gd name="T42" fmla="*/ 22 w 41"/>
                <a:gd name="T43" fmla="*/ 74 h 79"/>
                <a:gd name="T44" fmla="*/ 27 w 41"/>
                <a:gd name="T45" fmla="*/ 79 h 79"/>
                <a:gd name="T46" fmla="*/ 32 w 41"/>
                <a:gd name="T47" fmla="*/ 74 h 79"/>
                <a:gd name="T48" fmla="*/ 32 w 41"/>
                <a:gd name="T49" fmla="*/ 38 h 79"/>
                <a:gd name="T50" fmla="*/ 32 w 41"/>
                <a:gd name="T51" fmla="*/ 36 h 79"/>
                <a:gd name="T52" fmla="*/ 32 w 41"/>
                <a:gd name="T53" fmla="*/ 21 h 79"/>
                <a:gd name="T54" fmla="*/ 32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4 h 79"/>
                <a:gd name="T62" fmla="*/ 37 w 41"/>
                <a:gd name="T63" fmla="*/ 38 h 79"/>
                <a:gd name="T64" fmla="*/ 41 w 41"/>
                <a:gd name="T65" fmla="*/ 34 h 79"/>
                <a:gd name="T66" fmla="*/ 41 w 41"/>
                <a:gd name="T67" fmla="*/ 11 h 79"/>
                <a:gd name="T68" fmla="*/ 41 w 41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1"/>
                  </a:moveTo>
                  <a:cubicBezTo>
                    <a:pt x="41" y="5"/>
                    <a:pt x="36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8" y="36"/>
                    <a:pt x="8" y="3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7"/>
                    <a:pt x="12" y="79"/>
                    <a:pt x="15" y="79"/>
                  </a:cubicBezTo>
                  <a:cubicBezTo>
                    <a:pt x="17" y="79"/>
                    <a:pt x="20" y="77"/>
                    <a:pt x="20" y="74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7"/>
                    <a:pt x="24" y="79"/>
                    <a:pt x="27" y="79"/>
                  </a:cubicBezTo>
                  <a:cubicBezTo>
                    <a:pt x="29" y="79"/>
                    <a:pt x="32" y="77"/>
                    <a:pt x="32" y="74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1" y="36"/>
                    <a:pt x="41" y="34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4" name="Oval 99"/>
            <p:cNvSpPr>
              <a:spLocks noChangeArrowheads="1"/>
            </p:cNvSpPr>
            <p:nvPr/>
          </p:nvSpPr>
          <p:spPr bwMode="auto">
            <a:xfrm>
              <a:off x="4424188" y="3732312"/>
              <a:ext cx="119063" cy="11906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5" name="Freeform 100"/>
            <p:cNvSpPr>
              <a:spLocks/>
            </p:cNvSpPr>
            <p:nvPr/>
          </p:nvSpPr>
          <p:spPr bwMode="auto">
            <a:xfrm>
              <a:off x="4365451" y="3862487"/>
              <a:ext cx="236538" cy="466725"/>
            </a:xfrm>
            <a:custGeom>
              <a:avLst/>
              <a:gdLst>
                <a:gd name="T0" fmla="*/ 40 w 40"/>
                <a:gd name="T1" fmla="*/ 11 h 79"/>
                <a:gd name="T2" fmla="*/ 28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1 h 79"/>
                <a:gd name="T12" fmla="*/ 0 w 40"/>
                <a:gd name="T13" fmla="*/ 11 h 79"/>
                <a:gd name="T14" fmla="*/ 0 w 40"/>
                <a:gd name="T15" fmla="*/ 34 h 79"/>
                <a:gd name="T16" fmla="*/ 3 w 40"/>
                <a:gd name="T17" fmla="*/ 38 h 79"/>
                <a:gd name="T18" fmla="*/ 7 w 40"/>
                <a:gd name="T19" fmla="*/ 34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1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1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4 h 79"/>
                <a:gd name="T62" fmla="*/ 36 w 40"/>
                <a:gd name="T63" fmla="*/ 38 h 79"/>
                <a:gd name="T64" fmla="*/ 40 w 40"/>
                <a:gd name="T65" fmla="*/ 34 h 79"/>
                <a:gd name="T66" fmla="*/ 40 w 40"/>
                <a:gd name="T67" fmla="*/ 11 h 79"/>
                <a:gd name="T68" fmla="*/ 40 w 40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1"/>
                  </a:moveTo>
                  <a:cubicBezTo>
                    <a:pt x="40" y="5"/>
                    <a:pt x="35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5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4" y="38"/>
                    <a:pt x="36" y="38"/>
                  </a:cubicBezTo>
                  <a:cubicBezTo>
                    <a:pt x="39" y="38"/>
                    <a:pt x="40" y="36"/>
                    <a:pt x="40" y="34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6" name="Oval 101"/>
            <p:cNvSpPr>
              <a:spLocks noChangeArrowheads="1"/>
            </p:cNvSpPr>
            <p:nvPr/>
          </p:nvSpPr>
          <p:spPr bwMode="auto">
            <a:xfrm>
              <a:off x="4736926" y="3732312"/>
              <a:ext cx="112713" cy="11906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7" name="Freeform 102"/>
            <p:cNvSpPr>
              <a:spLocks/>
            </p:cNvSpPr>
            <p:nvPr/>
          </p:nvSpPr>
          <p:spPr bwMode="auto">
            <a:xfrm>
              <a:off x="4671838" y="3862487"/>
              <a:ext cx="242888" cy="466725"/>
            </a:xfrm>
            <a:custGeom>
              <a:avLst/>
              <a:gdLst>
                <a:gd name="T0" fmla="*/ 41 w 41"/>
                <a:gd name="T1" fmla="*/ 11 h 79"/>
                <a:gd name="T2" fmla="*/ 29 w 41"/>
                <a:gd name="T3" fmla="*/ 0 h 79"/>
                <a:gd name="T4" fmla="*/ 17 w 41"/>
                <a:gd name="T5" fmla="*/ 0 h 79"/>
                <a:gd name="T6" fmla="*/ 16 w 41"/>
                <a:gd name="T7" fmla="*/ 0 h 79"/>
                <a:gd name="T8" fmla="*/ 12 w 41"/>
                <a:gd name="T9" fmla="*/ 0 h 79"/>
                <a:gd name="T10" fmla="*/ 0 w 41"/>
                <a:gd name="T11" fmla="*/ 11 h 79"/>
                <a:gd name="T12" fmla="*/ 0 w 41"/>
                <a:gd name="T13" fmla="*/ 11 h 79"/>
                <a:gd name="T14" fmla="*/ 0 w 41"/>
                <a:gd name="T15" fmla="*/ 34 h 79"/>
                <a:gd name="T16" fmla="*/ 4 w 41"/>
                <a:gd name="T17" fmla="*/ 38 h 79"/>
                <a:gd name="T18" fmla="*/ 7 w 41"/>
                <a:gd name="T19" fmla="*/ 34 h 79"/>
                <a:gd name="T20" fmla="*/ 7 w 41"/>
                <a:gd name="T21" fmla="*/ 21 h 79"/>
                <a:gd name="T22" fmla="*/ 7 w 41"/>
                <a:gd name="T23" fmla="*/ 13 h 79"/>
                <a:gd name="T24" fmla="*/ 9 w 41"/>
                <a:gd name="T25" fmla="*/ 13 h 79"/>
                <a:gd name="T26" fmla="*/ 9 w 41"/>
                <a:gd name="T27" fmla="*/ 21 h 79"/>
                <a:gd name="T28" fmla="*/ 9 w 41"/>
                <a:gd name="T29" fmla="*/ 36 h 79"/>
                <a:gd name="T30" fmla="*/ 9 w 41"/>
                <a:gd name="T31" fmla="*/ 38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8 h 79"/>
                <a:gd name="T40" fmla="*/ 21 w 41"/>
                <a:gd name="T41" fmla="*/ 38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8 h 79"/>
                <a:gd name="T50" fmla="*/ 31 w 41"/>
                <a:gd name="T51" fmla="*/ 36 h 79"/>
                <a:gd name="T52" fmla="*/ 31 w 41"/>
                <a:gd name="T53" fmla="*/ 21 h 79"/>
                <a:gd name="T54" fmla="*/ 31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4 h 79"/>
                <a:gd name="T62" fmla="*/ 37 w 41"/>
                <a:gd name="T63" fmla="*/ 38 h 79"/>
                <a:gd name="T64" fmla="*/ 41 w 41"/>
                <a:gd name="T65" fmla="*/ 34 h 79"/>
                <a:gd name="T66" fmla="*/ 41 w 41"/>
                <a:gd name="T67" fmla="*/ 11 h 79"/>
                <a:gd name="T68" fmla="*/ 41 w 41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1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1" y="36"/>
                    <a:pt x="41" y="34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8" name="Oval 103"/>
            <p:cNvSpPr>
              <a:spLocks noChangeArrowheads="1"/>
            </p:cNvSpPr>
            <p:nvPr/>
          </p:nvSpPr>
          <p:spPr bwMode="auto">
            <a:xfrm>
              <a:off x="5043313" y="3732312"/>
              <a:ext cx="112713" cy="11906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9" name="Freeform 104"/>
            <p:cNvSpPr>
              <a:spLocks/>
            </p:cNvSpPr>
            <p:nvPr/>
          </p:nvSpPr>
          <p:spPr bwMode="auto">
            <a:xfrm>
              <a:off x="4978226" y="3862487"/>
              <a:ext cx="242888" cy="466725"/>
            </a:xfrm>
            <a:custGeom>
              <a:avLst/>
              <a:gdLst>
                <a:gd name="T0" fmla="*/ 41 w 41"/>
                <a:gd name="T1" fmla="*/ 11 h 79"/>
                <a:gd name="T2" fmla="*/ 29 w 41"/>
                <a:gd name="T3" fmla="*/ 0 h 79"/>
                <a:gd name="T4" fmla="*/ 18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1 h 79"/>
                <a:gd name="T12" fmla="*/ 0 w 41"/>
                <a:gd name="T13" fmla="*/ 11 h 79"/>
                <a:gd name="T14" fmla="*/ 0 w 41"/>
                <a:gd name="T15" fmla="*/ 34 h 79"/>
                <a:gd name="T16" fmla="*/ 4 w 41"/>
                <a:gd name="T17" fmla="*/ 38 h 79"/>
                <a:gd name="T18" fmla="*/ 8 w 41"/>
                <a:gd name="T19" fmla="*/ 34 h 79"/>
                <a:gd name="T20" fmla="*/ 8 w 41"/>
                <a:gd name="T21" fmla="*/ 21 h 79"/>
                <a:gd name="T22" fmla="*/ 8 w 41"/>
                <a:gd name="T23" fmla="*/ 13 h 79"/>
                <a:gd name="T24" fmla="*/ 10 w 41"/>
                <a:gd name="T25" fmla="*/ 13 h 79"/>
                <a:gd name="T26" fmla="*/ 10 w 41"/>
                <a:gd name="T27" fmla="*/ 21 h 79"/>
                <a:gd name="T28" fmla="*/ 10 w 41"/>
                <a:gd name="T29" fmla="*/ 36 h 79"/>
                <a:gd name="T30" fmla="*/ 10 w 41"/>
                <a:gd name="T31" fmla="*/ 38 h 79"/>
                <a:gd name="T32" fmla="*/ 10 w 41"/>
                <a:gd name="T33" fmla="*/ 74 h 79"/>
                <a:gd name="T34" fmla="*/ 15 w 41"/>
                <a:gd name="T35" fmla="*/ 79 h 79"/>
                <a:gd name="T36" fmla="*/ 20 w 41"/>
                <a:gd name="T37" fmla="*/ 74 h 79"/>
                <a:gd name="T38" fmla="*/ 20 w 41"/>
                <a:gd name="T39" fmla="*/ 38 h 79"/>
                <a:gd name="T40" fmla="*/ 22 w 41"/>
                <a:gd name="T41" fmla="*/ 38 h 79"/>
                <a:gd name="T42" fmla="*/ 22 w 41"/>
                <a:gd name="T43" fmla="*/ 74 h 79"/>
                <a:gd name="T44" fmla="*/ 27 w 41"/>
                <a:gd name="T45" fmla="*/ 79 h 79"/>
                <a:gd name="T46" fmla="*/ 32 w 41"/>
                <a:gd name="T47" fmla="*/ 74 h 79"/>
                <a:gd name="T48" fmla="*/ 32 w 41"/>
                <a:gd name="T49" fmla="*/ 38 h 79"/>
                <a:gd name="T50" fmla="*/ 32 w 41"/>
                <a:gd name="T51" fmla="*/ 36 h 79"/>
                <a:gd name="T52" fmla="*/ 32 w 41"/>
                <a:gd name="T53" fmla="*/ 21 h 79"/>
                <a:gd name="T54" fmla="*/ 32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4 h 79"/>
                <a:gd name="T62" fmla="*/ 37 w 41"/>
                <a:gd name="T63" fmla="*/ 38 h 79"/>
                <a:gd name="T64" fmla="*/ 41 w 41"/>
                <a:gd name="T65" fmla="*/ 34 h 79"/>
                <a:gd name="T66" fmla="*/ 41 w 41"/>
                <a:gd name="T67" fmla="*/ 11 h 79"/>
                <a:gd name="T68" fmla="*/ 41 w 41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1"/>
                  </a:moveTo>
                  <a:cubicBezTo>
                    <a:pt x="41" y="5"/>
                    <a:pt x="36" y="0"/>
                    <a:pt x="2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8" y="36"/>
                    <a:pt x="8" y="3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7"/>
                    <a:pt x="12" y="79"/>
                    <a:pt x="15" y="79"/>
                  </a:cubicBezTo>
                  <a:cubicBezTo>
                    <a:pt x="17" y="79"/>
                    <a:pt x="20" y="77"/>
                    <a:pt x="20" y="74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7"/>
                    <a:pt x="24" y="79"/>
                    <a:pt x="27" y="79"/>
                  </a:cubicBezTo>
                  <a:cubicBezTo>
                    <a:pt x="29" y="79"/>
                    <a:pt x="32" y="77"/>
                    <a:pt x="32" y="74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1" y="36"/>
                    <a:pt x="41" y="34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0" name="Oval 105"/>
            <p:cNvSpPr>
              <a:spLocks noChangeArrowheads="1"/>
            </p:cNvSpPr>
            <p:nvPr/>
          </p:nvSpPr>
          <p:spPr bwMode="auto">
            <a:xfrm>
              <a:off x="5349701" y="3732312"/>
              <a:ext cx="119063" cy="11906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1" name="Freeform 106"/>
            <p:cNvSpPr>
              <a:spLocks/>
            </p:cNvSpPr>
            <p:nvPr/>
          </p:nvSpPr>
          <p:spPr bwMode="auto">
            <a:xfrm>
              <a:off x="5290963" y="3862487"/>
              <a:ext cx="236538" cy="466725"/>
            </a:xfrm>
            <a:custGeom>
              <a:avLst/>
              <a:gdLst>
                <a:gd name="T0" fmla="*/ 40 w 40"/>
                <a:gd name="T1" fmla="*/ 11 h 79"/>
                <a:gd name="T2" fmla="*/ 29 w 40"/>
                <a:gd name="T3" fmla="*/ 0 h 79"/>
                <a:gd name="T4" fmla="*/ 17 w 40"/>
                <a:gd name="T5" fmla="*/ 0 h 79"/>
                <a:gd name="T6" fmla="*/ 16 w 40"/>
                <a:gd name="T7" fmla="*/ 0 h 79"/>
                <a:gd name="T8" fmla="*/ 11 w 40"/>
                <a:gd name="T9" fmla="*/ 0 h 79"/>
                <a:gd name="T10" fmla="*/ 0 w 40"/>
                <a:gd name="T11" fmla="*/ 11 h 79"/>
                <a:gd name="T12" fmla="*/ 0 w 40"/>
                <a:gd name="T13" fmla="*/ 11 h 79"/>
                <a:gd name="T14" fmla="*/ 0 w 40"/>
                <a:gd name="T15" fmla="*/ 34 h 79"/>
                <a:gd name="T16" fmla="*/ 3 w 40"/>
                <a:gd name="T17" fmla="*/ 38 h 79"/>
                <a:gd name="T18" fmla="*/ 7 w 40"/>
                <a:gd name="T19" fmla="*/ 34 h 79"/>
                <a:gd name="T20" fmla="*/ 7 w 40"/>
                <a:gd name="T21" fmla="*/ 21 h 79"/>
                <a:gd name="T22" fmla="*/ 7 w 40"/>
                <a:gd name="T23" fmla="*/ 13 h 79"/>
                <a:gd name="T24" fmla="*/ 9 w 40"/>
                <a:gd name="T25" fmla="*/ 13 h 79"/>
                <a:gd name="T26" fmla="*/ 9 w 40"/>
                <a:gd name="T27" fmla="*/ 21 h 79"/>
                <a:gd name="T28" fmla="*/ 9 w 40"/>
                <a:gd name="T29" fmla="*/ 36 h 79"/>
                <a:gd name="T30" fmla="*/ 9 w 40"/>
                <a:gd name="T31" fmla="*/ 38 h 79"/>
                <a:gd name="T32" fmla="*/ 9 w 40"/>
                <a:gd name="T33" fmla="*/ 74 h 79"/>
                <a:gd name="T34" fmla="*/ 14 w 40"/>
                <a:gd name="T35" fmla="*/ 79 h 79"/>
                <a:gd name="T36" fmla="*/ 19 w 40"/>
                <a:gd name="T37" fmla="*/ 74 h 79"/>
                <a:gd name="T38" fmla="*/ 19 w 40"/>
                <a:gd name="T39" fmla="*/ 38 h 79"/>
                <a:gd name="T40" fmla="*/ 21 w 40"/>
                <a:gd name="T41" fmla="*/ 38 h 79"/>
                <a:gd name="T42" fmla="*/ 21 w 40"/>
                <a:gd name="T43" fmla="*/ 74 h 79"/>
                <a:gd name="T44" fmla="*/ 26 w 40"/>
                <a:gd name="T45" fmla="*/ 79 h 79"/>
                <a:gd name="T46" fmla="*/ 31 w 40"/>
                <a:gd name="T47" fmla="*/ 74 h 79"/>
                <a:gd name="T48" fmla="*/ 31 w 40"/>
                <a:gd name="T49" fmla="*/ 38 h 79"/>
                <a:gd name="T50" fmla="*/ 31 w 40"/>
                <a:gd name="T51" fmla="*/ 36 h 79"/>
                <a:gd name="T52" fmla="*/ 31 w 40"/>
                <a:gd name="T53" fmla="*/ 21 h 79"/>
                <a:gd name="T54" fmla="*/ 31 w 40"/>
                <a:gd name="T55" fmla="*/ 13 h 79"/>
                <a:gd name="T56" fmla="*/ 33 w 40"/>
                <a:gd name="T57" fmla="*/ 13 h 79"/>
                <a:gd name="T58" fmla="*/ 33 w 40"/>
                <a:gd name="T59" fmla="*/ 21 h 79"/>
                <a:gd name="T60" fmla="*/ 33 w 40"/>
                <a:gd name="T61" fmla="*/ 34 h 79"/>
                <a:gd name="T62" fmla="*/ 37 w 40"/>
                <a:gd name="T63" fmla="*/ 38 h 79"/>
                <a:gd name="T64" fmla="*/ 40 w 40"/>
                <a:gd name="T65" fmla="*/ 34 h 79"/>
                <a:gd name="T66" fmla="*/ 40 w 40"/>
                <a:gd name="T67" fmla="*/ 11 h 79"/>
                <a:gd name="T68" fmla="*/ 40 w 40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79">
                  <a:moveTo>
                    <a:pt x="40" y="11"/>
                  </a:moveTo>
                  <a:cubicBezTo>
                    <a:pt x="40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6" y="38"/>
                    <a:pt x="7" y="36"/>
                    <a:pt x="7" y="3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1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3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0" y="36"/>
                    <a:pt x="40" y="34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2" name="Oval 107"/>
            <p:cNvSpPr>
              <a:spLocks noChangeArrowheads="1"/>
            </p:cNvSpPr>
            <p:nvPr/>
          </p:nvSpPr>
          <p:spPr bwMode="auto">
            <a:xfrm>
              <a:off x="5662438" y="3732312"/>
              <a:ext cx="112713" cy="11906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3" name="Freeform 108"/>
            <p:cNvSpPr>
              <a:spLocks/>
            </p:cNvSpPr>
            <p:nvPr/>
          </p:nvSpPr>
          <p:spPr bwMode="auto">
            <a:xfrm>
              <a:off x="5597351" y="3862487"/>
              <a:ext cx="242888" cy="466725"/>
            </a:xfrm>
            <a:custGeom>
              <a:avLst/>
              <a:gdLst>
                <a:gd name="T0" fmla="*/ 41 w 41"/>
                <a:gd name="T1" fmla="*/ 11 h 79"/>
                <a:gd name="T2" fmla="*/ 29 w 41"/>
                <a:gd name="T3" fmla="*/ 0 h 79"/>
                <a:gd name="T4" fmla="*/ 17 w 41"/>
                <a:gd name="T5" fmla="*/ 0 h 79"/>
                <a:gd name="T6" fmla="*/ 17 w 41"/>
                <a:gd name="T7" fmla="*/ 0 h 79"/>
                <a:gd name="T8" fmla="*/ 12 w 41"/>
                <a:gd name="T9" fmla="*/ 0 h 79"/>
                <a:gd name="T10" fmla="*/ 0 w 41"/>
                <a:gd name="T11" fmla="*/ 11 h 79"/>
                <a:gd name="T12" fmla="*/ 0 w 41"/>
                <a:gd name="T13" fmla="*/ 11 h 79"/>
                <a:gd name="T14" fmla="*/ 0 w 41"/>
                <a:gd name="T15" fmla="*/ 34 h 79"/>
                <a:gd name="T16" fmla="*/ 4 w 41"/>
                <a:gd name="T17" fmla="*/ 38 h 79"/>
                <a:gd name="T18" fmla="*/ 8 w 41"/>
                <a:gd name="T19" fmla="*/ 34 h 79"/>
                <a:gd name="T20" fmla="*/ 8 w 41"/>
                <a:gd name="T21" fmla="*/ 21 h 79"/>
                <a:gd name="T22" fmla="*/ 8 w 41"/>
                <a:gd name="T23" fmla="*/ 13 h 79"/>
                <a:gd name="T24" fmla="*/ 9 w 41"/>
                <a:gd name="T25" fmla="*/ 13 h 79"/>
                <a:gd name="T26" fmla="*/ 9 w 41"/>
                <a:gd name="T27" fmla="*/ 21 h 79"/>
                <a:gd name="T28" fmla="*/ 9 w 41"/>
                <a:gd name="T29" fmla="*/ 36 h 79"/>
                <a:gd name="T30" fmla="*/ 9 w 41"/>
                <a:gd name="T31" fmla="*/ 38 h 79"/>
                <a:gd name="T32" fmla="*/ 9 w 41"/>
                <a:gd name="T33" fmla="*/ 74 h 79"/>
                <a:gd name="T34" fmla="*/ 14 w 41"/>
                <a:gd name="T35" fmla="*/ 79 h 79"/>
                <a:gd name="T36" fmla="*/ 19 w 41"/>
                <a:gd name="T37" fmla="*/ 74 h 79"/>
                <a:gd name="T38" fmla="*/ 19 w 41"/>
                <a:gd name="T39" fmla="*/ 38 h 79"/>
                <a:gd name="T40" fmla="*/ 21 w 41"/>
                <a:gd name="T41" fmla="*/ 38 h 79"/>
                <a:gd name="T42" fmla="*/ 21 w 41"/>
                <a:gd name="T43" fmla="*/ 74 h 79"/>
                <a:gd name="T44" fmla="*/ 26 w 41"/>
                <a:gd name="T45" fmla="*/ 79 h 79"/>
                <a:gd name="T46" fmla="*/ 31 w 41"/>
                <a:gd name="T47" fmla="*/ 74 h 79"/>
                <a:gd name="T48" fmla="*/ 31 w 41"/>
                <a:gd name="T49" fmla="*/ 38 h 79"/>
                <a:gd name="T50" fmla="*/ 31 w 41"/>
                <a:gd name="T51" fmla="*/ 36 h 79"/>
                <a:gd name="T52" fmla="*/ 31 w 41"/>
                <a:gd name="T53" fmla="*/ 21 h 79"/>
                <a:gd name="T54" fmla="*/ 31 w 41"/>
                <a:gd name="T55" fmla="*/ 13 h 79"/>
                <a:gd name="T56" fmla="*/ 33 w 41"/>
                <a:gd name="T57" fmla="*/ 13 h 79"/>
                <a:gd name="T58" fmla="*/ 33 w 41"/>
                <a:gd name="T59" fmla="*/ 21 h 79"/>
                <a:gd name="T60" fmla="*/ 33 w 41"/>
                <a:gd name="T61" fmla="*/ 34 h 79"/>
                <a:gd name="T62" fmla="*/ 37 w 41"/>
                <a:gd name="T63" fmla="*/ 38 h 79"/>
                <a:gd name="T64" fmla="*/ 41 w 41"/>
                <a:gd name="T65" fmla="*/ 34 h 79"/>
                <a:gd name="T66" fmla="*/ 41 w 41"/>
                <a:gd name="T67" fmla="*/ 11 h 79"/>
                <a:gd name="T68" fmla="*/ 41 w 41"/>
                <a:gd name="T69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79">
                  <a:moveTo>
                    <a:pt x="41" y="11"/>
                  </a:moveTo>
                  <a:cubicBezTo>
                    <a:pt x="41" y="5"/>
                    <a:pt x="35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8" y="36"/>
                    <a:pt x="8" y="3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7"/>
                    <a:pt x="12" y="79"/>
                    <a:pt x="14" y="79"/>
                  </a:cubicBezTo>
                  <a:cubicBezTo>
                    <a:pt x="17" y="79"/>
                    <a:pt x="19" y="77"/>
                    <a:pt x="19" y="74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7"/>
                    <a:pt x="24" y="79"/>
                    <a:pt x="26" y="79"/>
                  </a:cubicBezTo>
                  <a:cubicBezTo>
                    <a:pt x="29" y="79"/>
                    <a:pt x="31" y="77"/>
                    <a:pt x="31" y="7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5" y="38"/>
                    <a:pt x="37" y="38"/>
                  </a:cubicBezTo>
                  <a:cubicBezTo>
                    <a:pt x="39" y="38"/>
                    <a:pt x="41" y="36"/>
                    <a:pt x="41" y="34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4" name="Freeform 109"/>
            <p:cNvSpPr>
              <a:spLocks/>
            </p:cNvSpPr>
            <p:nvPr/>
          </p:nvSpPr>
          <p:spPr bwMode="auto">
            <a:xfrm>
              <a:off x="6624463" y="1438374"/>
              <a:ext cx="46038" cy="87313"/>
            </a:xfrm>
            <a:custGeom>
              <a:avLst/>
              <a:gdLst>
                <a:gd name="T0" fmla="*/ 0 w 8"/>
                <a:gd name="T1" fmla="*/ 0 h 15"/>
                <a:gd name="T2" fmla="*/ 2 w 8"/>
                <a:gd name="T3" fmla="*/ 0 h 15"/>
                <a:gd name="T4" fmla="*/ 3 w 8"/>
                <a:gd name="T5" fmla="*/ 0 h 15"/>
                <a:gd name="T6" fmla="*/ 3 w 8"/>
                <a:gd name="T7" fmla="*/ 12 h 15"/>
                <a:gd name="T8" fmla="*/ 8 w 8"/>
                <a:gd name="T9" fmla="*/ 12 h 15"/>
                <a:gd name="T10" fmla="*/ 8 w 8"/>
                <a:gd name="T11" fmla="*/ 13 h 15"/>
                <a:gd name="T12" fmla="*/ 8 w 8"/>
                <a:gd name="T13" fmla="*/ 13 h 15"/>
                <a:gd name="T14" fmla="*/ 8 w 8"/>
                <a:gd name="T15" fmla="*/ 14 h 15"/>
                <a:gd name="T16" fmla="*/ 8 w 8"/>
                <a:gd name="T17" fmla="*/ 15 h 15"/>
                <a:gd name="T18" fmla="*/ 0 w 8"/>
                <a:gd name="T19" fmla="*/ 15 h 15"/>
                <a:gd name="T20" fmla="*/ 0 w 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55" name="Freeform 110"/>
            <p:cNvSpPr>
              <a:spLocks noEditPoints="1"/>
            </p:cNvSpPr>
            <p:nvPr/>
          </p:nvSpPr>
          <p:spPr bwMode="auto">
            <a:xfrm>
              <a:off x="6683201" y="1462187"/>
              <a:ext cx="58738" cy="63500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56" name="Freeform 111"/>
            <p:cNvSpPr>
              <a:spLocks/>
            </p:cNvSpPr>
            <p:nvPr/>
          </p:nvSpPr>
          <p:spPr bwMode="auto">
            <a:xfrm>
              <a:off x="6753051" y="1462187"/>
              <a:ext cx="41275" cy="63500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0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57" name="Freeform 112"/>
            <p:cNvSpPr>
              <a:spLocks noEditPoints="1"/>
            </p:cNvSpPr>
            <p:nvPr/>
          </p:nvSpPr>
          <p:spPr bwMode="auto">
            <a:xfrm>
              <a:off x="6800676" y="1462187"/>
              <a:ext cx="58738" cy="63500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8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5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8 w 10"/>
                <a:gd name="T35" fmla="*/ 1 h 11"/>
                <a:gd name="T36" fmla="*/ 9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6 w 10"/>
                <a:gd name="T49" fmla="*/ 3 h 11"/>
                <a:gd name="T50" fmla="*/ 5 w 10"/>
                <a:gd name="T51" fmla="*/ 2 h 11"/>
                <a:gd name="T52" fmla="*/ 3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5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58" name="Freeform 113"/>
            <p:cNvSpPr>
              <a:spLocks/>
            </p:cNvSpPr>
            <p:nvPr/>
          </p:nvSpPr>
          <p:spPr bwMode="auto">
            <a:xfrm>
              <a:off x="6872113" y="1462187"/>
              <a:ext cx="87313" cy="63500"/>
            </a:xfrm>
            <a:custGeom>
              <a:avLst/>
              <a:gdLst>
                <a:gd name="T0" fmla="*/ 0 w 15"/>
                <a:gd name="T1" fmla="*/ 0 h 11"/>
                <a:gd name="T2" fmla="*/ 1 w 15"/>
                <a:gd name="T3" fmla="*/ 0 h 11"/>
                <a:gd name="T4" fmla="*/ 1 w 15"/>
                <a:gd name="T5" fmla="*/ 0 h 11"/>
                <a:gd name="T6" fmla="*/ 2 w 15"/>
                <a:gd name="T7" fmla="*/ 0 h 11"/>
                <a:gd name="T8" fmla="*/ 2 w 15"/>
                <a:gd name="T9" fmla="*/ 0 h 11"/>
                <a:gd name="T10" fmla="*/ 2 w 15"/>
                <a:gd name="T11" fmla="*/ 0 h 11"/>
                <a:gd name="T12" fmla="*/ 3 w 15"/>
                <a:gd name="T13" fmla="*/ 1 h 11"/>
                <a:gd name="T14" fmla="*/ 3 w 15"/>
                <a:gd name="T15" fmla="*/ 1 h 11"/>
                <a:gd name="T16" fmla="*/ 3 w 15"/>
                <a:gd name="T17" fmla="*/ 2 h 11"/>
                <a:gd name="T18" fmla="*/ 3 w 15"/>
                <a:gd name="T19" fmla="*/ 1 h 11"/>
                <a:gd name="T20" fmla="*/ 4 w 15"/>
                <a:gd name="T21" fmla="*/ 0 h 11"/>
                <a:gd name="T22" fmla="*/ 5 w 15"/>
                <a:gd name="T23" fmla="*/ 0 h 11"/>
                <a:gd name="T24" fmla="*/ 6 w 15"/>
                <a:gd name="T25" fmla="*/ 0 h 11"/>
                <a:gd name="T26" fmla="*/ 9 w 15"/>
                <a:gd name="T27" fmla="*/ 2 h 11"/>
                <a:gd name="T28" fmla="*/ 10 w 15"/>
                <a:gd name="T29" fmla="*/ 0 h 11"/>
                <a:gd name="T30" fmla="*/ 12 w 15"/>
                <a:gd name="T31" fmla="*/ 0 h 11"/>
                <a:gd name="T32" fmla="*/ 15 w 15"/>
                <a:gd name="T33" fmla="*/ 1 h 11"/>
                <a:gd name="T34" fmla="*/ 15 w 15"/>
                <a:gd name="T35" fmla="*/ 4 h 11"/>
                <a:gd name="T36" fmla="*/ 15 w 15"/>
                <a:gd name="T37" fmla="*/ 11 h 11"/>
                <a:gd name="T38" fmla="*/ 14 w 15"/>
                <a:gd name="T39" fmla="*/ 11 h 11"/>
                <a:gd name="T40" fmla="*/ 12 w 15"/>
                <a:gd name="T41" fmla="*/ 11 h 11"/>
                <a:gd name="T42" fmla="*/ 12 w 15"/>
                <a:gd name="T43" fmla="*/ 5 h 11"/>
                <a:gd name="T44" fmla="*/ 12 w 15"/>
                <a:gd name="T45" fmla="*/ 3 h 11"/>
                <a:gd name="T46" fmla="*/ 11 w 15"/>
                <a:gd name="T47" fmla="*/ 2 h 11"/>
                <a:gd name="T48" fmla="*/ 10 w 15"/>
                <a:gd name="T49" fmla="*/ 3 h 11"/>
                <a:gd name="T50" fmla="*/ 10 w 15"/>
                <a:gd name="T51" fmla="*/ 3 h 11"/>
                <a:gd name="T52" fmla="*/ 9 w 15"/>
                <a:gd name="T53" fmla="*/ 4 h 11"/>
                <a:gd name="T54" fmla="*/ 9 w 15"/>
                <a:gd name="T55" fmla="*/ 5 h 11"/>
                <a:gd name="T56" fmla="*/ 9 w 15"/>
                <a:gd name="T57" fmla="*/ 11 h 11"/>
                <a:gd name="T58" fmla="*/ 8 w 15"/>
                <a:gd name="T59" fmla="*/ 11 h 11"/>
                <a:gd name="T60" fmla="*/ 6 w 15"/>
                <a:gd name="T61" fmla="*/ 11 h 11"/>
                <a:gd name="T62" fmla="*/ 6 w 15"/>
                <a:gd name="T63" fmla="*/ 5 h 11"/>
                <a:gd name="T64" fmla="*/ 6 w 15"/>
                <a:gd name="T65" fmla="*/ 3 h 11"/>
                <a:gd name="T66" fmla="*/ 5 w 15"/>
                <a:gd name="T67" fmla="*/ 2 h 11"/>
                <a:gd name="T68" fmla="*/ 4 w 15"/>
                <a:gd name="T69" fmla="*/ 3 h 11"/>
                <a:gd name="T70" fmla="*/ 3 w 15"/>
                <a:gd name="T71" fmla="*/ 3 h 11"/>
                <a:gd name="T72" fmla="*/ 3 w 15"/>
                <a:gd name="T73" fmla="*/ 4 h 11"/>
                <a:gd name="T74" fmla="*/ 3 w 15"/>
                <a:gd name="T75" fmla="*/ 5 h 11"/>
                <a:gd name="T76" fmla="*/ 3 w 15"/>
                <a:gd name="T77" fmla="*/ 11 h 11"/>
                <a:gd name="T78" fmla="*/ 1 w 15"/>
                <a:gd name="T79" fmla="*/ 11 h 11"/>
                <a:gd name="T80" fmla="*/ 0 w 15"/>
                <a:gd name="T81" fmla="*/ 11 h 11"/>
                <a:gd name="T82" fmla="*/ 0 w 15"/>
                <a:gd name="T8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2"/>
                    <a:pt x="15" y="3"/>
                    <a:pt x="15" y="4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2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4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59" name="Freeform 114"/>
            <p:cNvSpPr>
              <a:spLocks/>
            </p:cNvSpPr>
            <p:nvPr/>
          </p:nvSpPr>
          <p:spPr bwMode="auto">
            <a:xfrm>
              <a:off x="7000701" y="1438374"/>
              <a:ext cx="65088" cy="87313"/>
            </a:xfrm>
            <a:custGeom>
              <a:avLst/>
              <a:gdLst>
                <a:gd name="T0" fmla="*/ 10 w 11"/>
                <a:gd name="T1" fmla="*/ 12 h 15"/>
                <a:gd name="T2" fmla="*/ 11 w 11"/>
                <a:gd name="T3" fmla="*/ 13 h 15"/>
                <a:gd name="T4" fmla="*/ 11 w 11"/>
                <a:gd name="T5" fmla="*/ 14 h 15"/>
                <a:gd name="T6" fmla="*/ 9 w 11"/>
                <a:gd name="T7" fmla="*/ 15 h 15"/>
                <a:gd name="T8" fmla="*/ 7 w 11"/>
                <a:gd name="T9" fmla="*/ 15 h 15"/>
                <a:gd name="T10" fmla="*/ 4 w 11"/>
                <a:gd name="T11" fmla="*/ 14 h 15"/>
                <a:gd name="T12" fmla="*/ 2 w 11"/>
                <a:gd name="T13" fmla="*/ 13 h 15"/>
                <a:gd name="T14" fmla="*/ 1 w 11"/>
                <a:gd name="T15" fmla="*/ 10 h 15"/>
                <a:gd name="T16" fmla="*/ 0 w 11"/>
                <a:gd name="T17" fmla="*/ 7 h 15"/>
                <a:gd name="T18" fmla="*/ 1 w 11"/>
                <a:gd name="T19" fmla="*/ 4 h 15"/>
                <a:gd name="T20" fmla="*/ 2 w 11"/>
                <a:gd name="T21" fmla="*/ 2 h 15"/>
                <a:gd name="T22" fmla="*/ 4 w 11"/>
                <a:gd name="T23" fmla="*/ 0 h 15"/>
                <a:gd name="T24" fmla="*/ 7 w 11"/>
                <a:gd name="T25" fmla="*/ 0 h 15"/>
                <a:gd name="T26" fmla="*/ 9 w 11"/>
                <a:gd name="T27" fmla="*/ 0 h 15"/>
                <a:gd name="T28" fmla="*/ 11 w 11"/>
                <a:gd name="T29" fmla="*/ 0 h 15"/>
                <a:gd name="T30" fmla="*/ 11 w 11"/>
                <a:gd name="T31" fmla="*/ 2 h 15"/>
                <a:gd name="T32" fmla="*/ 10 w 11"/>
                <a:gd name="T33" fmla="*/ 3 h 15"/>
                <a:gd name="T34" fmla="*/ 9 w 11"/>
                <a:gd name="T35" fmla="*/ 2 h 15"/>
                <a:gd name="T36" fmla="*/ 8 w 11"/>
                <a:gd name="T37" fmla="*/ 2 h 15"/>
                <a:gd name="T38" fmla="*/ 5 w 11"/>
                <a:gd name="T39" fmla="*/ 4 h 15"/>
                <a:gd name="T40" fmla="*/ 3 w 11"/>
                <a:gd name="T41" fmla="*/ 7 h 15"/>
                <a:gd name="T42" fmla="*/ 8 w 11"/>
                <a:gd name="T43" fmla="*/ 12 h 15"/>
                <a:gd name="T44" fmla="*/ 9 w 11"/>
                <a:gd name="T45" fmla="*/ 12 h 15"/>
                <a:gd name="T46" fmla="*/ 10 w 11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5">
                  <a:moveTo>
                    <a:pt x="10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6" y="15"/>
                    <a:pt x="5" y="15"/>
                    <a:pt x="4" y="14"/>
                  </a:cubicBezTo>
                  <a:cubicBezTo>
                    <a:pt x="3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4" y="4"/>
                    <a:pt x="3" y="6"/>
                    <a:pt x="3" y="7"/>
                  </a:cubicBezTo>
                  <a:cubicBezTo>
                    <a:pt x="3" y="11"/>
                    <a:pt x="5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60" name="Freeform 115"/>
            <p:cNvSpPr>
              <a:spLocks noEditPoints="1"/>
            </p:cNvSpPr>
            <p:nvPr/>
          </p:nvSpPr>
          <p:spPr bwMode="auto">
            <a:xfrm>
              <a:off x="7072138" y="1462187"/>
              <a:ext cx="65088" cy="63500"/>
            </a:xfrm>
            <a:custGeom>
              <a:avLst/>
              <a:gdLst>
                <a:gd name="T0" fmla="*/ 6 w 11"/>
                <a:gd name="T1" fmla="*/ 11 h 11"/>
                <a:gd name="T2" fmla="*/ 3 w 11"/>
                <a:gd name="T3" fmla="*/ 11 h 11"/>
                <a:gd name="T4" fmla="*/ 2 w 11"/>
                <a:gd name="T5" fmla="*/ 9 h 11"/>
                <a:gd name="T6" fmla="*/ 1 w 11"/>
                <a:gd name="T7" fmla="*/ 8 h 11"/>
                <a:gd name="T8" fmla="*/ 0 w 11"/>
                <a:gd name="T9" fmla="*/ 5 h 11"/>
                <a:gd name="T10" fmla="*/ 1 w 11"/>
                <a:gd name="T11" fmla="*/ 3 h 11"/>
                <a:gd name="T12" fmla="*/ 2 w 11"/>
                <a:gd name="T13" fmla="*/ 1 h 11"/>
                <a:gd name="T14" fmla="*/ 3 w 11"/>
                <a:gd name="T15" fmla="*/ 0 h 11"/>
                <a:gd name="T16" fmla="*/ 6 w 11"/>
                <a:gd name="T17" fmla="*/ 0 h 11"/>
                <a:gd name="T18" fmla="*/ 8 w 11"/>
                <a:gd name="T19" fmla="*/ 0 h 11"/>
                <a:gd name="T20" fmla="*/ 9 w 11"/>
                <a:gd name="T21" fmla="*/ 1 h 11"/>
                <a:gd name="T22" fmla="*/ 10 w 11"/>
                <a:gd name="T23" fmla="*/ 3 h 11"/>
                <a:gd name="T24" fmla="*/ 11 w 11"/>
                <a:gd name="T25" fmla="*/ 5 h 11"/>
                <a:gd name="T26" fmla="*/ 10 w 11"/>
                <a:gd name="T27" fmla="*/ 8 h 11"/>
                <a:gd name="T28" fmla="*/ 9 w 11"/>
                <a:gd name="T29" fmla="*/ 9 h 11"/>
                <a:gd name="T30" fmla="*/ 8 w 11"/>
                <a:gd name="T31" fmla="*/ 11 h 11"/>
                <a:gd name="T32" fmla="*/ 6 w 11"/>
                <a:gd name="T33" fmla="*/ 11 h 11"/>
                <a:gd name="T34" fmla="*/ 6 w 11"/>
                <a:gd name="T35" fmla="*/ 9 h 11"/>
                <a:gd name="T36" fmla="*/ 7 w 11"/>
                <a:gd name="T37" fmla="*/ 8 h 11"/>
                <a:gd name="T38" fmla="*/ 8 w 11"/>
                <a:gd name="T39" fmla="*/ 5 h 11"/>
                <a:gd name="T40" fmla="*/ 7 w 11"/>
                <a:gd name="T41" fmla="*/ 3 h 11"/>
                <a:gd name="T42" fmla="*/ 6 w 11"/>
                <a:gd name="T43" fmla="*/ 2 h 11"/>
                <a:gd name="T44" fmla="*/ 4 w 11"/>
                <a:gd name="T45" fmla="*/ 3 h 11"/>
                <a:gd name="T46" fmla="*/ 3 w 11"/>
                <a:gd name="T47" fmla="*/ 5 h 11"/>
                <a:gd name="T48" fmla="*/ 4 w 11"/>
                <a:gd name="T49" fmla="*/ 8 h 11"/>
                <a:gd name="T50" fmla="*/ 6 w 11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0"/>
                    <a:pt x="2" y="10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lose/>
                  <a:moveTo>
                    <a:pt x="6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8" y="7"/>
                    <a:pt x="8" y="7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61" name="Freeform 116"/>
            <p:cNvSpPr>
              <a:spLocks/>
            </p:cNvSpPr>
            <p:nvPr/>
          </p:nvSpPr>
          <p:spPr bwMode="auto">
            <a:xfrm>
              <a:off x="7148338" y="1462187"/>
              <a:ext cx="53975" cy="63500"/>
            </a:xfrm>
            <a:custGeom>
              <a:avLst/>
              <a:gdLst>
                <a:gd name="T0" fmla="*/ 0 w 9"/>
                <a:gd name="T1" fmla="*/ 0 h 11"/>
                <a:gd name="T2" fmla="*/ 1 w 9"/>
                <a:gd name="T3" fmla="*/ 0 h 11"/>
                <a:gd name="T4" fmla="*/ 1 w 9"/>
                <a:gd name="T5" fmla="*/ 0 h 11"/>
                <a:gd name="T6" fmla="*/ 2 w 9"/>
                <a:gd name="T7" fmla="*/ 0 h 11"/>
                <a:gd name="T8" fmla="*/ 2 w 9"/>
                <a:gd name="T9" fmla="*/ 0 h 11"/>
                <a:gd name="T10" fmla="*/ 3 w 9"/>
                <a:gd name="T11" fmla="*/ 0 h 11"/>
                <a:gd name="T12" fmla="*/ 3 w 9"/>
                <a:gd name="T13" fmla="*/ 1 h 11"/>
                <a:gd name="T14" fmla="*/ 3 w 9"/>
                <a:gd name="T15" fmla="*/ 1 h 11"/>
                <a:gd name="T16" fmla="*/ 3 w 9"/>
                <a:gd name="T17" fmla="*/ 2 h 11"/>
                <a:gd name="T18" fmla="*/ 3 w 9"/>
                <a:gd name="T19" fmla="*/ 1 h 11"/>
                <a:gd name="T20" fmla="*/ 4 w 9"/>
                <a:gd name="T21" fmla="*/ 0 h 11"/>
                <a:gd name="T22" fmla="*/ 5 w 9"/>
                <a:gd name="T23" fmla="*/ 0 h 11"/>
                <a:gd name="T24" fmla="*/ 6 w 9"/>
                <a:gd name="T25" fmla="*/ 0 h 11"/>
                <a:gd name="T26" fmla="*/ 9 w 9"/>
                <a:gd name="T27" fmla="*/ 1 h 11"/>
                <a:gd name="T28" fmla="*/ 9 w 9"/>
                <a:gd name="T29" fmla="*/ 4 h 11"/>
                <a:gd name="T30" fmla="*/ 9 w 9"/>
                <a:gd name="T31" fmla="*/ 11 h 11"/>
                <a:gd name="T32" fmla="*/ 8 w 9"/>
                <a:gd name="T33" fmla="*/ 11 h 11"/>
                <a:gd name="T34" fmla="*/ 7 w 9"/>
                <a:gd name="T35" fmla="*/ 11 h 11"/>
                <a:gd name="T36" fmla="*/ 7 w 9"/>
                <a:gd name="T37" fmla="*/ 5 h 11"/>
                <a:gd name="T38" fmla="*/ 6 w 9"/>
                <a:gd name="T39" fmla="*/ 3 h 11"/>
                <a:gd name="T40" fmla="*/ 5 w 9"/>
                <a:gd name="T41" fmla="*/ 2 h 11"/>
                <a:gd name="T42" fmla="*/ 4 w 9"/>
                <a:gd name="T43" fmla="*/ 3 h 11"/>
                <a:gd name="T44" fmla="*/ 4 w 9"/>
                <a:gd name="T45" fmla="*/ 3 h 11"/>
                <a:gd name="T46" fmla="*/ 3 w 9"/>
                <a:gd name="T47" fmla="*/ 4 h 11"/>
                <a:gd name="T48" fmla="*/ 3 w 9"/>
                <a:gd name="T49" fmla="*/ 5 h 11"/>
                <a:gd name="T50" fmla="*/ 3 w 9"/>
                <a:gd name="T51" fmla="*/ 11 h 11"/>
                <a:gd name="T52" fmla="*/ 1 w 9"/>
                <a:gd name="T53" fmla="*/ 11 h 11"/>
                <a:gd name="T54" fmla="*/ 0 w 9"/>
                <a:gd name="T55" fmla="*/ 11 h 11"/>
                <a:gd name="T56" fmla="*/ 0 w 9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62" name="Freeform 117"/>
            <p:cNvSpPr>
              <a:spLocks/>
            </p:cNvSpPr>
            <p:nvPr/>
          </p:nvSpPr>
          <p:spPr bwMode="auto">
            <a:xfrm>
              <a:off x="7219776" y="1462187"/>
              <a:ext cx="41275" cy="63500"/>
            </a:xfrm>
            <a:custGeom>
              <a:avLst/>
              <a:gdLst>
                <a:gd name="T0" fmla="*/ 2 w 7"/>
                <a:gd name="T1" fmla="*/ 6 h 11"/>
                <a:gd name="T2" fmla="*/ 0 w 7"/>
                <a:gd name="T3" fmla="*/ 5 h 11"/>
                <a:gd name="T4" fmla="*/ 0 w 7"/>
                <a:gd name="T5" fmla="*/ 3 h 11"/>
                <a:gd name="T6" fmla="*/ 1 w 7"/>
                <a:gd name="T7" fmla="*/ 1 h 11"/>
                <a:gd name="T8" fmla="*/ 4 w 7"/>
                <a:gd name="T9" fmla="*/ 0 h 11"/>
                <a:gd name="T10" fmla="*/ 6 w 7"/>
                <a:gd name="T11" fmla="*/ 0 h 11"/>
                <a:gd name="T12" fmla="*/ 7 w 7"/>
                <a:gd name="T13" fmla="*/ 0 h 11"/>
                <a:gd name="T14" fmla="*/ 7 w 7"/>
                <a:gd name="T15" fmla="*/ 2 h 11"/>
                <a:gd name="T16" fmla="*/ 6 w 7"/>
                <a:gd name="T17" fmla="*/ 3 h 11"/>
                <a:gd name="T18" fmla="*/ 5 w 7"/>
                <a:gd name="T19" fmla="*/ 2 h 11"/>
                <a:gd name="T20" fmla="*/ 4 w 7"/>
                <a:gd name="T21" fmla="*/ 2 h 11"/>
                <a:gd name="T22" fmla="*/ 3 w 7"/>
                <a:gd name="T23" fmla="*/ 2 h 11"/>
                <a:gd name="T24" fmla="*/ 3 w 7"/>
                <a:gd name="T25" fmla="*/ 3 h 11"/>
                <a:gd name="T26" fmla="*/ 3 w 7"/>
                <a:gd name="T27" fmla="*/ 4 h 11"/>
                <a:gd name="T28" fmla="*/ 4 w 7"/>
                <a:gd name="T29" fmla="*/ 4 h 11"/>
                <a:gd name="T30" fmla="*/ 5 w 7"/>
                <a:gd name="T31" fmla="*/ 4 h 11"/>
                <a:gd name="T32" fmla="*/ 6 w 7"/>
                <a:gd name="T33" fmla="*/ 5 h 11"/>
                <a:gd name="T34" fmla="*/ 7 w 7"/>
                <a:gd name="T35" fmla="*/ 5 h 11"/>
                <a:gd name="T36" fmla="*/ 7 w 7"/>
                <a:gd name="T37" fmla="*/ 6 h 11"/>
                <a:gd name="T38" fmla="*/ 7 w 7"/>
                <a:gd name="T39" fmla="*/ 7 h 11"/>
                <a:gd name="T40" fmla="*/ 7 w 7"/>
                <a:gd name="T41" fmla="*/ 9 h 11"/>
                <a:gd name="T42" fmla="*/ 6 w 7"/>
                <a:gd name="T43" fmla="*/ 10 h 11"/>
                <a:gd name="T44" fmla="*/ 5 w 7"/>
                <a:gd name="T45" fmla="*/ 11 h 11"/>
                <a:gd name="T46" fmla="*/ 3 w 7"/>
                <a:gd name="T47" fmla="*/ 11 h 11"/>
                <a:gd name="T48" fmla="*/ 2 w 7"/>
                <a:gd name="T49" fmla="*/ 11 h 11"/>
                <a:gd name="T50" fmla="*/ 1 w 7"/>
                <a:gd name="T51" fmla="*/ 11 h 11"/>
                <a:gd name="T52" fmla="*/ 0 w 7"/>
                <a:gd name="T53" fmla="*/ 11 h 11"/>
                <a:gd name="T54" fmla="*/ 0 w 7"/>
                <a:gd name="T55" fmla="*/ 10 h 11"/>
                <a:gd name="T56" fmla="*/ 0 w 7"/>
                <a:gd name="T57" fmla="*/ 9 h 11"/>
                <a:gd name="T58" fmla="*/ 0 w 7"/>
                <a:gd name="T59" fmla="*/ 8 h 11"/>
                <a:gd name="T60" fmla="*/ 1 w 7"/>
                <a:gd name="T61" fmla="*/ 9 h 11"/>
                <a:gd name="T62" fmla="*/ 3 w 7"/>
                <a:gd name="T63" fmla="*/ 9 h 11"/>
                <a:gd name="T64" fmla="*/ 3 w 7"/>
                <a:gd name="T65" fmla="*/ 9 h 11"/>
                <a:gd name="T66" fmla="*/ 4 w 7"/>
                <a:gd name="T67" fmla="*/ 9 h 11"/>
                <a:gd name="T68" fmla="*/ 4 w 7"/>
                <a:gd name="T69" fmla="*/ 8 h 11"/>
                <a:gd name="T70" fmla="*/ 5 w 7"/>
                <a:gd name="T71" fmla="*/ 8 h 11"/>
                <a:gd name="T72" fmla="*/ 4 w 7"/>
                <a:gd name="T73" fmla="*/ 7 h 11"/>
                <a:gd name="T74" fmla="*/ 3 w 7"/>
                <a:gd name="T75" fmla="*/ 7 h 11"/>
                <a:gd name="T76" fmla="*/ 2 w 7"/>
                <a:gd name="T7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11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6" y="10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63" name="Freeform 118"/>
            <p:cNvSpPr>
              <a:spLocks noEditPoints="1"/>
            </p:cNvSpPr>
            <p:nvPr/>
          </p:nvSpPr>
          <p:spPr bwMode="auto">
            <a:xfrm>
              <a:off x="7272163" y="1462187"/>
              <a:ext cx="58738" cy="63500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9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6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9 w 10"/>
                <a:gd name="T35" fmla="*/ 1 h 11"/>
                <a:gd name="T36" fmla="*/ 10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7 w 10"/>
                <a:gd name="T49" fmla="*/ 3 h 11"/>
                <a:gd name="T50" fmla="*/ 5 w 10"/>
                <a:gd name="T51" fmla="*/ 2 h 11"/>
                <a:gd name="T52" fmla="*/ 4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6" y="11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9" y="2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64" name="Freeform 119"/>
            <p:cNvSpPr>
              <a:spLocks/>
            </p:cNvSpPr>
            <p:nvPr/>
          </p:nvSpPr>
          <p:spPr bwMode="auto">
            <a:xfrm>
              <a:off x="7343601" y="1462187"/>
              <a:ext cx="46038" cy="63500"/>
            </a:xfrm>
            <a:custGeom>
              <a:avLst/>
              <a:gdLst>
                <a:gd name="T0" fmla="*/ 7 w 8"/>
                <a:gd name="T1" fmla="*/ 8 h 11"/>
                <a:gd name="T2" fmla="*/ 8 w 8"/>
                <a:gd name="T3" fmla="*/ 9 h 11"/>
                <a:gd name="T4" fmla="*/ 8 w 8"/>
                <a:gd name="T5" fmla="*/ 10 h 11"/>
                <a:gd name="T6" fmla="*/ 6 w 8"/>
                <a:gd name="T7" fmla="*/ 11 h 11"/>
                <a:gd name="T8" fmla="*/ 5 w 8"/>
                <a:gd name="T9" fmla="*/ 11 h 11"/>
                <a:gd name="T10" fmla="*/ 3 w 8"/>
                <a:gd name="T11" fmla="*/ 11 h 11"/>
                <a:gd name="T12" fmla="*/ 1 w 8"/>
                <a:gd name="T13" fmla="*/ 9 h 11"/>
                <a:gd name="T14" fmla="*/ 0 w 8"/>
                <a:gd name="T15" fmla="*/ 8 h 11"/>
                <a:gd name="T16" fmla="*/ 0 w 8"/>
                <a:gd name="T17" fmla="*/ 5 h 11"/>
                <a:gd name="T18" fmla="*/ 0 w 8"/>
                <a:gd name="T19" fmla="*/ 3 h 11"/>
                <a:gd name="T20" fmla="*/ 1 w 8"/>
                <a:gd name="T21" fmla="*/ 1 h 11"/>
                <a:gd name="T22" fmla="*/ 2 w 8"/>
                <a:gd name="T23" fmla="*/ 0 h 11"/>
                <a:gd name="T24" fmla="*/ 5 w 8"/>
                <a:gd name="T25" fmla="*/ 0 h 11"/>
                <a:gd name="T26" fmla="*/ 6 w 8"/>
                <a:gd name="T27" fmla="*/ 0 h 11"/>
                <a:gd name="T28" fmla="*/ 6 w 8"/>
                <a:gd name="T29" fmla="*/ 0 h 11"/>
                <a:gd name="T30" fmla="*/ 7 w 8"/>
                <a:gd name="T31" fmla="*/ 0 h 11"/>
                <a:gd name="T32" fmla="*/ 8 w 8"/>
                <a:gd name="T33" fmla="*/ 0 h 11"/>
                <a:gd name="T34" fmla="*/ 8 w 8"/>
                <a:gd name="T35" fmla="*/ 1 h 11"/>
                <a:gd name="T36" fmla="*/ 7 w 8"/>
                <a:gd name="T37" fmla="*/ 3 h 11"/>
                <a:gd name="T38" fmla="*/ 6 w 8"/>
                <a:gd name="T39" fmla="*/ 2 h 11"/>
                <a:gd name="T40" fmla="*/ 5 w 8"/>
                <a:gd name="T41" fmla="*/ 2 h 11"/>
                <a:gd name="T42" fmla="*/ 3 w 8"/>
                <a:gd name="T43" fmla="*/ 3 h 11"/>
                <a:gd name="T44" fmla="*/ 3 w 8"/>
                <a:gd name="T45" fmla="*/ 5 h 11"/>
                <a:gd name="T46" fmla="*/ 3 w 8"/>
                <a:gd name="T47" fmla="*/ 8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1">
                  <a:moveTo>
                    <a:pt x="7" y="8"/>
                  </a:moveTo>
                  <a:cubicBezTo>
                    <a:pt x="7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65" name="Freeform 120"/>
            <p:cNvSpPr>
              <a:spLocks/>
            </p:cNvSpPr>
            <p:nvPr/>
          </p:nvSpPr>
          <p:spPr bwMode="auto">
            <a:xfrm>
              <a:off x="7395988" y="1443137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7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7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5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2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66" name="Freeform 121"/>
            <p:cNvSpPr>
              <a:spLocks noEditPoints="1"/>
            </p:cNvSpPr>
            <p:nvPr/>
          </p:nvSpPr>
          <p:spPr bwMode="auto">
            <a:xfrm>
              <a:off x="7472188" y="1438374"/>
              <a:ext cx="71438" cy="87313"/>
            </a:xfrm>
            <a:custGeom>
              <a:avLst/>
              <a:gdLst>
                <a:gd name="T0" fmla="*/ 0 w 12"/>
                <a:gd name="T1" fmla="*/ 0 h 15"/>
                <a:gd name="T2" fmla="*/ 2 w 12"/>
                <a:gd name="T3" fmla="*/ 0 h 15"/>
                <a:gd name="T4" fmla="*/ 4 w 12"/>
                <a:gd name="T5" fmla="*/ 0 h 15"/>
                <a:gd name="T6" fmla="*/ 10 w 12"/>
                <a:gd name="T7" fmla="*/ 2 h 15"/>
                <a:gd name="T8" fmla="*/ 12 w 12"/>
                <a:gd name="T9" fmla="*/ 7 h 15"/>
                <a:gd name="T10" fmla="*/ 10 w 12"/>
                <a:gd name="T11" fmla="*/ 13 h 15"/>
                <a:gd name="T12" fmla="*/ 4 w 12"/>
                <a:gd name="T13" fmla="*/ 15 h 15"/>
                <a:gd name="T14" fmla="*/ 2 w 12"/>
                <a:gd name="T15" fmla="*/ 15 h 15"/>
                <a:gd name="T16" fmla="*/ 0 w 12"/>
                <a:gd name="T17" fmla="*/ 15 h 15"/>
                <a:gd name="T18" fmla="*/ 0 w 12"/>
                <a:gd name="T19" fmla="*/ 0 h 15"/>
                <a:gd name="T20" fmla="*/ 3 w 12"/>
                <a:gd name="T21" fmla="*/ 12 h 15"/>
                <a:gd name="T22" fmla="*/ 4 w 12"/>
                <a:gd name="T23" fmla="*/ 12 h 15"/>
                <a:gd name="T24" fmla="*/ 5 w 12"/>
                <a:gd name="T25" fmla="*/ 12 h 15"/>
                <a:gd name="T26" fmla="*/ 6 w 12"/>
                <a:gd name="T27" fmla="*/ 12 h 15"/>
                <a:gd name="T28" fmla="*/ 8 w 12"/>
                <a:gd name="T29" fmla="*/ 11 h 15"/>
                <a:gd name="T30" fmla="*/ 9 w 12"/>
                <a:gd name="T31" fmla="*/ 10 h 15"/>
                <a:gd name="T32" fmla="*/ 9 w 12"/>
                <a:gd name="T33" fmla="*/ 7 h 15"/>
                <a:gd name="T34" fmla="*/ 9 w 12"/>
                <a:gd name="T35" fmla="*/ 5 h 15"/>
                <a:gd name="T36" fmla="*/ 8 w 12"/>
                <a:gd name="T37" fmla="*/ 3 h 15"/>
                <a:gd name="T38" fmla="*/ 6 w 12"/>
                <a:gd name="T39" fmla="*/ 3 h 15"/>
                <a:gd name="T40" fmla="*/ 5 w 12"/>
                <a:gd name="T41" fmla="*/ 2 h 15"/>
                <a:gd name="T42" fmla="*/ 4 w 12"/>
                <a:gd name="T43" fmla="*/ 2 h 15"/>
                <a:gd name="T44" fmla="*/ 3 w 12"/>
                <a:gd name="T45" fmla="*/ 2 h 15"/>
                <a:gd name="T46" fmla="*/ 3 w 12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15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0"/>
                    <a:pt x="9" y="0"/>
                    <a:pt x="10" y="2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2" y="10"/>
                    <a:pt x="12" y="12"/>
                    <a:pt x="10" y="13"/>
                  </a:cubicBezTo>
                  <a:cubicBezTo>
                    <a:pt x="9" y="14"/>
                    <a:pt x="7" y="15"/>
                    <a:pt x="4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67" name="Freeform 122"/>
            <p:cNvSpPr>
              <a:spLocks noEditPoints="1"/>
            </p:cNvSpPr>
            <p:nvPr/>
          </p:nvSpPr>
          <p:spPr bwMode="auto">
            <a:xfrm>
              <a:off x="7554738" y="1462187"/>
              <a:ext cx="60325" cy="63500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1 w 10"/>
                <a:gd name="T7" fmla="*/ 8 h 11"/>
                <a:gd name="T8" fmla="*/ 0 w 10"/>
                <a:gd name="T9" fmla="*/ 5 h 11"/>
                <a:gd name="T10" fmla="*/ 1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8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8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4 w 10"/>
                <a:gd name="T45" fmla="*/ 3 h 11"/>
                <a:gd name="T46" fmla="*/ 3 w 10"/>
                <a:gd name="T47" fmla="*/ 5 h 11"/>
                <a:gd name="T48" fmla="*/ 4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68" name="Freeform 123"/>
            <p:cNvSpPr>
              <a:spLocks/>
            </p:cNvSpPr>
            <p:nvPr/>
          </p:nvSpPr>
          <p:spPr bwMode="auto">
            <a:xfrm>
              <a:off x="7632526" y="1438374"/>
              <a:ext cx="28575" cy="87313"/>
            </a:xfrm>
            <a:custGeom>
              <a:avLst/>
              <a:gdLst>
                <a:gd name="T0" fmla="*/ 0 w 5"/>
                <a:gd name="T1" fmla="*/ 0 h 15"/>
                <a:gd name="T2" fmla="*/ 1 w 5"/>
                <a:gd name="T3" fmla="*/ 0 h 15"/>
                <a:gd name="T4" fmla="*/ 3 w 5"/>
                <a:gd name="T5" fmla="*/ 0 h 15"/>
                <a:gd name="T6" fmla="*/ 3 w 5"/>
                <a:gd name="T7" fmla="*/ 11 h 15"/>
                <a:gd name="T8" fmla="*/ 3 w 5"/>
                <a:gd name="T9" fmla="*/ 12 h 15"/>
                <a:gd name="T10" fmla="*/ 3 w 5"/>
                <a:gd name="T11" fmla="*/ 12 h 15"/>
                <a:gd name="T12" fmla="*/ 3 w 5"/>
                <a:gd name="T13" fmla="*/ 12 h 15"/>
                <a:gd name="T14" fmla="*/ 4 w 5"/>
                <a:gd name="T15" fmla="*/ 13 h 15"/>
                <a:gd name="T16" fmla="*/ 4 w 5"/>
                <a:gd name="T17" fmla="*/ 13 h 15"/>
                <a:gd name="T18" fmla="*/ 5 w 5"/>
                <a:gd name="T19" fmla="*/ 12 h 15"/>
                <a:gd name="T20" fmla="*/ 5 w 5"/>
                <a:gd name="T21" fmla="*/ 14 h 15"/>
                <a:gd name="T22" fmla="*/ 5 w 5"/>
                <a:gd name="T23" fmla="*/ 14 h 15"/>
                <a:gd name="T24" fmla="*/ 5 w 5"/>
                <a:gd name="T25" fmla="*/ 15 h 15"/>
                <a:gd name="T26" fmla="*/ 4 w 5"/>
                <a:gd name="T27" fmla="*/ 15 h 15"/>
                <a:gd name="T28" fmla="*/ 3 w 5"/>
                <a:gd name="T29" fmla="*/ 15 h 15"/>
                <a:gd name="T30" fmla="*/ 1 w 5"/>
                <a:gd name="T31" fmla="*/ 14 h 15"/>
                <a:gd name="T32" fmla="*/ 0 w 5"/>
                <a:gd name="T33" fmla="*/ 11 h 15"/>
                <a:gd name="T34" fmla="*/ 0 w 5"/>
                <a:gd name="T3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5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2"/>
                    <a:pt x="5" y="12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5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69" name="Freeform 124"/>
            <p:cNvSpPr>
              <a:spLocks noEditPoints="1"/>
            </p:cNvSpPr>
            <p:nvPr/>
          </p:nvSpPr>
          <p:spPr bwMode="auto">
            <a:xfrm>
              <a:off x="7667451" y="1462187"/>
              <a:ext cx="58738" cy="63500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70" name="Freeform 125"/>
            <p:cNvSpPr>
              <a:spLocks/>
            </p:cNvSpPr>
            <p:nvPr/>
          </p:nvSpPr>
          <p:spPr bwMode="auto">
            <a:xfrm>
              <a:off x="7738888" y="1462187"/>
              <a:ext cx="41275" cy="63500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0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71" name="Freeform 126"/>
            <p:cNvSpPr>
              <a:spLocks/>
            </p:cNvSpPr>
            <p:nvPr/>
          </p:nvSpPr>
          <p:spPr bwMode="auto">
            <a:xfrm>
              <a:off x="7808738" y="1438374"/>
              <a:ext cx="58738" cy="87313"/>
            </a:xfrm>
            <a:custGeom>
              <a:avLst/>
              <a:gdLst>
                <a:gd name="T0" fmla="*/ 4 w 10"/>
                <a:gd name="T1" fmla="*/ 8 h 15"/>
                <a:gd name="T2" fmla="*/ 3 w 10"/>
                <a:gd name="T3" fmla="*/ 7 h 15"/>
                <a:gd name="T4" fmla="*/ 2 w 10"/>
                <a:gd name="T5" fmla="*/ 7 h 15"/>
                <a:gd name="T6" fmla="*/ 1 w 10"/>
                <a:gd name="T7" fmla="*/ 5 h 15"/>
                <a:gd name="T8" fmla="*/ 1 w 10"/>
                <a:gd name="T9" fmla="*/ 4 h 15"/>
                <a:gd name="T10" fmla="*/ 1 w 10"/>
                <a:gd name="T11" fmla="*/ 2 h 15"/>
                <a:gd name="T12" fmla="*/ 2 w 10"/>
                <a:gd name="T13" fmla="*/ 1 h 15"/>
                <a:gd name="T14" fmla="*/ 4 w 10"/>
                <a:gd name="T15" fmla="*/ 0 h 15"/>
                <a:gd name="T16" fmla="*/ 6 w 10"/>
                <a:gd name="T17" fmla="*/ 0 h 15"/>
                <a:gd name="T18" fmla="*/ 8 w 10"/>
                <a:gd name="T19" fmla="*/ 0 h 15"/>
                <a:gd name="T20" fmla="*/ 10 w 10"/>
                <a:gd name="T21" fmla="*/ 0 h 15"/>
                <a:gd name="T22" fmla="*/ 9 w 10"/>
                <a:gd name="T23" fmla="*/ 3 h 15"/>
                <a:gd name="T24" fmla="*/ 8 w 10"/>
                <a:gd name="T25" fmla="*/ 3 h 15"/>
                <a:gd name="T26" fmla="*/ 8 w 10"/>
                <a:gd name="T27" fmla="*/ 2 h 15"/>
                <a:gd name="T28" fmla="*/ 7 w 10"/>
                <a:gd name="T29" fmla="*/ 2 h 15"/>
                <a:gd name="T30" fmla="*/ 6 w 10"/>
                <a:gd name="T31" fmla="*/ 2 h 15"/>
                <a:gd name="T32" fmla="*/ 5 w 10"/>
                <a:gd name="T33" fmla="*/ 2 h 15"/>
                <a:gd name="T34" fmla="*/ 5 w 10"/>
                <a:gd name="T35" fmla="*/ 2 h 15"/>
                <a:gd name="T36" fmla="*/ 4 w 10"/>
                <a:gd name="T37" fmla="*/ 3 h 15"/>
                <a:gd name="T38" fmla="*/ 4 w 10"/>
                <a:gd name="T39" fmla="*/ 4 h 15"/>
                <a:gd name="T40" fmla="*/ 4 w 10"/>
                <a:gd name="T41" fmla="*/ 4 h 15"/>
                <a:gd name="T42" fmla="*/ 4 w 10"/>
                <a:gd name="T43" fmla="*/ 5 h 15"/>
                <a:gd name="T44" fmla="*/ 5 w 10"/>
                <a:gd name="T45" fmla="*/ 5 h 15"/>
                <a:gd name="T46" fmla="*/ 6 w 10"/>
                <a:gd name="T47" fmla="*/ 5 h 15"/>
                <a:gd name="T48" fmla="*/ 7 w 10"/>
                <a:gd name="T49" fmla="*/ 6 h 15"/>
                <a:gd name="T50" fmla="*/ 8 w 10"/>
                <a:gd name="T51" fmla="*/ 7 h 15"/>
                <a:gd name="T52" fmla="*/ 9 w 10"/>
                <a:gd name="T53" fmla="*/ 7 h 15"/>
                <a:gd name="T54" fmla="*/ 10 w 10"/>
                <a:gd name="T55" fmla="*/ 9 h 15"/>
                <a:gd name="T56" fmla="*/ 10 w 10"/>
                <a:gd name="T57" fmla="*/ 10 h 15"/>
                <a:gd name="T58" fmla="*/ 10 w 10"/>
                <a:gd name="T59" fmla="*/ 12 h 15"/>
                <a:gd name="T60" fmla="*/ 9 w 10"/>
                <a:gd name="T61" fmla="*/ 14 h 15"/>
                <a:gd name="T62" fmla="*/ 7 w 10"/>
                <a:gd name="T63" fmla="*/ 15 h 15"/>
                <a:gd name="T64" fmla="*/ 5 w 10"/>
                <a:gd name="T65" fmla="*/ 15 h 15"/>
                <a:gd name="T66" fmla="*/ 3 w 10"/>
                <a:gd name="T67" fmla="*/ 15 h 15"/>
                <a:gd name="T68" fmla="*/ 2 w 10"/>
                <a:gd name="T69" fmla="*/ 15 h 15"/>
                <a:gd name="T70" fmla="*/ 1 w 10"/>
                <a:gd name="T71" fmla="*/ 15 h 15"/>
                <a:gd name="T72" fmla="*/ 0 w 10"/>
                <a:gd name="T73" fmla="*/ 14 h 15"/>
                <a:gd name="T74" fmla="*/ 1 w 10"/>
                <a:gd name="T75" fmla="*/ 13 h 15"/>
                <a:gd name="T76" fmla="*/ 1 w 10"/>
                <a:gd name="T77" fmla="*/ 12 h 15"/>
                <a:gd name="T78" fmla="*/ 3 w 10"/>
                <a:gd name="T79" fmla="*/ 12 h 15"/>
                <a:gd name="T80" fmla="*/ 4 w 10"/>
                <a:gd name="T81" fmla="*/ 12 h 15"/>
                <a:gd name="T82" fmla="*/ 6 w 10"/>
                <a:gd name="T83" fmla="*/ 12 h 15"/>
                <a:gd name="T84" fmla="*/ 7 w 10"/>
                <a:gd name="T85" fmla="*/ 10 h 15"/>
                <a:gd name="T86" fmla="*/ 7 w 10"/>
                <a:gd name="T87" fmla="*/ 10 h 15"/>
                <a:gd name="T88" fmla="*/ 6 w 10"/>
                <a:gd name="T89" fmla="*/ 9 h 15"/>
                <a:gd name="T90" fmla="*/ 6 w 10"/>
                <a:gd name="T91" fmla="*/ 9 h 15"/>
                <a:gd name="T92" fmla="*/ 5 w 10"/>
                <a:gd name="T93" fmla="*/ 8 h 15"/>
                <a:gd name="T94" fmla="*/ 4 w 10"/>
                <a:gd name="T9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15">
                  <a:moveTo>
                    <a:pt x="4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9" y="13"/>
                    <a:pt x="9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6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8"/>
                    <a:pt x="5" y="8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72" name="Freeform 127"/>
            <p:cNvSpPr>
              <a:spLocks noEditPoints="1"/>
            </p:cNvSpPr>
            <p:nvPr/>
          </p:nvSpPr>
          <p:spPr bwMode="auto">
            <a:xfrm>
              <a:off x="7880176" y="1432024"/>
              <a:ext cx="23813" cy="93663"/>
            </a:xfrm>
            <a:custGeom>
              <a:avLst/>
              <a:gdLst>
                <a:gd name="T0" fmla="*/ 1 w 4"/>
                <a:gd name="T1" fmla="*/ 7 h 16"/>
                <a:gd name="T2" fmla="*/ 0 w 4"/>
                <a:gd name="T3" fmla="*/ 7 h 16"/>
                <a:gd name="T4" fmla="*/ 0 w 4"/>
                <a:gd name="T5" fmla="*/ 7 h 16"/>
                <a:gd name="T6" fmla="*/ 0 w 4"/>
                <a:gd name="T7" fmla="*/ 6 h 16"/>
                <a:gd name="T8" fmla="*/ 0 w 4"/>
                <a:gd name="T9" fmla="*/ 5 h 16"/>
                <a:gd name="T10" fmla="*/ 4 w 4"/>
                <a:gd name="T11" fmla="*/ 5 h 16"/>
                <a:gd name="T12" fmla="*/ 4 w 4"/>
                <a:gd name="T13" fmla="*/ 16 h 16"/>
                <a:gd name="T14" fmla="*/ 3 w 4"/>
                <a:gd name="T15" fmla="*/ 16 h 16"/>
                <a:gd name="T16" fmla="*/ 1 w 4"/>
                <a:gd name="T17" fmla="*/ 16 h 16"/>
                <a:gd name="T18" fmla="*/ 1 w 4"/>
                <a:gd name="T19" fmla="*/ 7 h 16"/>
                <a:gd name="T20" fmla="*/ 1 w 4"/>
                <a:gd name="T21" fmla="*/ 3 h 16"/>
                <a:gd name="T22" fmla="*/ 1 w 4"/>
                <a:gd name="T23" fmla="*/ 2 h 16"/>
                <a:gd name="T24" fmla="*/ 1 w 4"/>
                <a:gd name="T25" fmla="*/ 1 h 16"/>
                <a:gd name="T26" fmla="*/ 1 w 4"/>
                <a:gd name="T27" fmla="*/ 0 h 16"/>
                <a:gd name="T28" fmla="*/ 2 w 4"/>
                <a:gd name="T29" fmla="*/ 0 h 16"/>
                <a:gd name="T30" fmla="*/ 3 w 4"/>
                <a:gd name="T31" fmla="*/ 0 h 16"/>
                <a:gd name="T32" fmla="*/ 4 w 4"/>
                <a:gd name="T33" fmla="*/ 1 h 16"/>
                <a:gd name="T34" fmla="*/ 4 w 4"/>
                <a:gd name="T35" fmla="*/ 1 h 16"/>
                <a:gd name="T36" fmla="*/ 4 w 4"/>
                <a:gd name="T37" fmla="*/ 2 h 16"/>
                <a:gd name="T38" fmla="*/ 4 w 4"/>
                <a:gd name="T39" fmla="*/ 3 h 16"/>
                <a:gd name="T40" fmla="*/ 4 w 4"/>
                <a:gd name="T41" fmla="*/ 3 h 16"/>
                <a:gd name="T42" fmla="*/ 3 w 4"/>
                <a:gd name="T43" fmla="*/ 3 h 16"/>
                <a:gd name="T44" fmla="*/ 2 w 4"/>
                <a:gd name="T45" fmla="*/ 3 h 16"/>
                <a:gd name="T46" fmla="*/ 1 w 4"/>
                <a:gd name="T47" fmla="*/ 3 h 16"/>
                <a:gd name="T48" fmla="*/ 1 w 4"/>
                <a:gd name="T4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16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lnTo>
                    <a:pt x="1" y="7"/>
                  </a:lnTo>
                  <a:close/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73" name="Freeform 128"/>
            <p:cNvSpPr>
              <a:spLocks/>
            </p:cNvSpPr>
            <p:nvPr/>
          </p:nvSpPr>
          <p:spPr bwMode="auto">
            <a:xfrm>
              <a:off x="7915101" y="1443137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6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6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4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74" name="Oval 132"/>
            <p:cNvSpPr>
              <a:spLocks noChangeArrowheads="1"/>
            </p:cNvSpPr>
            <p:nvPr/>
          </p:nvSpPr>
          <p:spPr bwMode="auto">
            <a:xfrm>
              <a:off x="6353001" y="1266924"/>
              <a:ext cx="230188" cy="2301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75" name="Freeform 133"/>
            <p:cNvSpPr>
              <a:spLocks/>
            </p:cNvSpPr>
            <p:nvPr/>
          </p:nvSpPr>
          <p:spPr bwMode="auto">
            <a:xfrm>
              <a:off x="6624463" y="1981299"/>
              <a:ext cx="46038" cy="87313"/>
            </a:xfrm>
            <a:custGeom>
              <a:avLst/>
              <a:gdLst>
                <a:gd name="T0" fmla="*/ 0 w 8"/>
                <a:gd name="T1" fmla="*/ 0 h 15"/>
                <a:gd name="T2" fmla="*/ 2 w 8"/>
                <a:gd name="T3" fmla="*/ 0 h 15"/>
                <a:gd name="T4" fmla="*/ 3 w 8"/>
                <a:gd name="T5" fmla="*/ 0 h 15"/>
                <a:gd name="T6" fmla="*/ 3 w 8"/>
                <a:gd name="T7" fmla="*/ 12 h 15"/>
                <a:gd name="T8" fmla="*/ 8 w 8"/>
                <a:gd name="T9" fmla="*/ 12 h 15"/>
                <a:gd name="T10" fmla="*/ 8 w 8"/>
                <a:gd name="T11" fmla="*/ 13 h 15"/>
                <a:gd name="T12" fmla="*/ 8 w 8"/>
                <a:gd name="T13" fmla="*/ 13 h 15"/>
                <a:gd name="T14" fmla="*/ 8 w 8"/>
                <a:gd name="T15" fmla="*/ 14 h 15"/>
                <a:gd name="T16" fmla="*/ 8 w 8"/>
                <a:gd name="T17" fmla="*/ 15 h 15"/>
                <a:gd name="T18" fmla="*/ 0 w 8"/>
                <a:gd name="T19" fmla="*/ 15 h 15"/>
                <a:gd name="T20" fmla="*/ 0 w 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6" name="Freeform 134"/>
            <p:cNvSpPr>
              <a:spLocks noEditPoints="1"/>
            </p:cNvSpPr>
            <p:nvPr/>
          </p:nvSpPr>
          <p:spPr bwMode="auto">
            <a:xfrm>
              <a:off x="6683201" y="2003524"/>
              <a:ext cx="58738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7" name="Freeform 135"/>
            <p:cNvSpPr>
              <a:spLocks/>
            </p:cNvSpPr>
            <p:nvPr/>
          </p:nvSpPr>
          <p:spPr bwMode="auto">
            <a:xfrm>
              <a:off x="6753051" y="2003524"/>
              <a:ext cx="41275" cy="650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1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8" name="Freeform 136"/>
            <p:cNvSpPr>
              <a:spLocks noEditPoints="1"/>
            </p:cNvSpPr>
            <p:nvPr/>
          </p:nvSpPr>
          <p:spPr bwMode="auto">
            <a:xfrm>
              <a:off x="6800676" y="2003524"/>
              <a:ext cx="58738" cy="65088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8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5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8 w 10"/>
                <a:gd name="T35" fmla="*/ 1 h 11"/>
                <a:gd name="T36" fmla="*/ 9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6 w 10"/>
                <a:gd name="T49" fmla="*/ 3 h 11"/>
                <a:gd name="T50" fmla="*/ 5 w 10"/>
                <a:gd name="T51" fmla="*/ 2 h 11"/>
                <a:gd name="T52" fmla="*/ 3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5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9" name="Freeform 137"/>
            <p:cNvSpPr>
              <a:spLocks/>
            </p:cNvSpPr>
            <p:nvPr/>
          </p:nvSpPr>
          <p:spPr bwMode="auto">
            <a:xfrm>
              <a:off x="6872113" y="2003524"/>
              <a:ext cx="87313" cy="65088"/>
            </a:xfrm>
            <a:custGeom>
              <a:avLst/>
              <a:gdLst>
                <a:gd name="T0" fmla="*/ 0 w 15"/>
                <a:gd name="T1" fmla="*/ 0 h 11"/>
                <a:gd name="T2" fmla="*/ 1 w 15"/>
                <a:gd name="T3" fmla="*/ 0 h 11"/>
                <a:gd name="T4" fmla="*/ 1 w 15"/>
                <a:gd name="T5" fmla="*/ 0 h 11"/>
                <a:gd name="T6" fmla="*/ 2 w 15"/>
                <a:gd name="T7" fmla="*/ 0 h 11"/>
                <a:gd name="T8" fmla="*/ 2 w 15"/>
                <a:gd name="T9" fmla="*/ 0 h 11"/>
                <a:gd name="T10" fmla="*/ 2 w 15"/>
                <a:gd name="T11" fmla="*/ 0 h 11"/>
                <a:gd name="T12" fmla="*/ 3 w 15"/>
                <a:gd name="T13" fmla="*/ 1 h 11"/>
                <a:gd name="T14" fmla="*/ 3 w 15"/>
                <a:gd name="T15" fmla="*/ 1 h 11"/>
                <a:gd name="T16" fmla="*/ 3 w 15"/>
                <a:gd name="T17" fmla="*/ 2 h 11"/>
                <a:gd name="T18" fmla="*/ 3 w 15"/>
                <a:gd name="T19" fmla="*/ 1 h 11"/>
                <a:gd name="T20" fmla="*/ 4 w 15"/>
                <a:gd name="T21" fmla="*/ 0 h 11"/>
                <a:gd name="T22" fmla="*/ 5 w 15"/>
                <a:gd name="T23" fmla="*/ 0 h 11"/>
                <a:gd name="T24" fmla="*/ 6 w 15"/>
                <a:gd name="T25" fmla="*/ 0 h 11"/>
                <a:gd name="T26" fmla="*/ 9 w 15"/>
                <a:gd name="T27" fmla="*/ 2 h 11"/>
                <a:gd name="T28" fmla="*/ 10 w 15"/>
                <a:gd name="T29" fmla="*/ 0 h 11"/>
                <a:gd name="T30" fmla="*/ 12 w 15"/>
                <a:gd name="T31" fmla="*/ 0 h 11"/>
                <a:gd name="T32" fmla="*/ 15 w 15"/>
                <a:gd name="T33" fmla="*/ 1 h 11"/>
                <a:gd name="T34" fmla="*/ 15 w 15"/>
                <a:gd name="T35" fmla="*/ 4 h 11"/>
                <a:gd name="T36" fmla="*/ 15 w 15"/>
                <a:gd name="T37" fmla="*/ 11 h 11"/>
                <a:gd name="T38" fmla="*/ 14 w 15"/>
                <a:gd name="T39" fmla="*/ 11 h 11"/>
                <a:gd name="T40" fmla="*/ 12 w 15"/>
                <a:gd name="T41" fmla="*/ 11 h 11"/>
                <a:gd name="T42" fmla="*/ 12 w 15"/>
                <a:gd name="T43" fmla="*/ 5 h 11"/>
                <a:gd name="T44" fmla="*/ 12 w 15"/>
                <a:gd name="T45" fmla="*/ 3 h 11"/>
                <a:gd name="T46" fmla="*/ 11 w 15"/>
                <a:gd name="T47" fmla="*/ 2 h 11"/>
                <a:gd name="T48" fmla="*/ 10 w 15"/>
                <a:gd name="T49" fmla="*/ 3 h 11"/>
                <a:gd name="T50" fmla="*/ 10 w 15"/>
                <a:gd name="T51" fmla="*/ 3 h 11"/>
                <a:gd name="T52" fmla="*/ 9 w 15"/>
                <a:gd name="T53" fmla="*/ 4 h 11"/>
                <a:gd name="T54" fmla="*/ 9 w 15"/>
                <a:gd name="T55" fmla="*/ 5 h 11"/>
                <a:gd name="T56" fmla="*/ 9 w 15"/>
                <a:gd name="T57" fmla="*/ 11 h 11"/>
                <a:gd name="T58" fmla="*/ 8 w 15"/>
                <a:gd name="T59" fmla="*/ 11 h 11"/>
                <a:gd name="T60" fmla="*/ 6 w 15"/>
                <a:gd name="T61" fmla="*/ 11 h 11"/>
                <a:gd name="T62" fmla="*/ 6 w 15"/>
                <a:gd name="T63" fmla="*/ 5 h 11"/>
                <a:gd name="T64" fmla="*/ 6 w 15"/>
                <a:gd name="T65" fmla="*/ 3 h 11"/>
                <a:gd name="T66" fmla="*/ 5 w 15"/>
                <a:gd name="T67" fmla="*/ 2 h 11"/>
                <a:gd name="T68" fmla="*/ 4 w 15"/>
                <a:gd name="T69" fmla="*/ 3 h 11"/>
                <a:gd name="T70" fmla="*/ 3 w 15"/>
                <a:gd name="T71" fmla="*/ 3 h 11"/>
                <a:gd name="T72" fmla="*/ 3 w 15"/>
                <a:gd name="T73" fmla="*/ 4 h 11"/>
                <a:gd name="T74" fmla="*/ 3 w 15"/>
                <a:gd name="T75" fmla="*/ 5 h 11"/>
                <a:gd name="T76" fmla="*/ 3 w 15"/>
                <a:gd name="T77" fmla="*/ 11 h 11"/>
                <a:gd name="T78" fmla="*/ 1 w 15"/>
                <a:gd name="T79" fmla="*/ 11 h 11"/>
                <a:gd name="T80" fmla="*/ 0 w 15"/>
                <a:gd name="T81" fmla="*/ 11 h 11"/>
                <a:gd name="T82" fmla="*/ 0 w 15"/>
                <a:gd name="T8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2"/>
                    <a:pt x="15" y="3"/>
                    <a:pt x="15" y="4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2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4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0" name="Freeform 138"/>
            <p:cNvSpPr>
              <a:spLocks/>
            </p:cNvSpPr>
            <p:nvPr/>
          </p:nvSpPr>
          <p:spPr bwMode="auto">
            <a:xfrm>
              <a:off x="7000701" y="1981299"/>
              <a:ext cx="65088" cy="87313"/>
            </a:xfrm>
            <a:custGeom>
              <a:avLst/>
              <a:gdLst>
                <a:gd name="T0" fmla="*/ 10 w 11"/>
                <a:gd name="T1" fmla="*/ 12 h 15"/>
                <a:gd name="T2" fmla="*/ 11 w 11"/>
                <a:gd name="T3" fmla="*/ 13 h 15"/>
                <a:gd name="T4" fmla="*/ 11 w 11"/>
                <a:gd name="T5" fmla="*/ 14 h 15"/>
                <a:gd name="T6" fmla="*/ 9 w 11"/>
                <a:gd name="T7" fmla="*/ 15 h 15"/>
                <a:gd name="T8" fmla="*/ 7 w 11"/>
                <a:gd name="T9" fmla="*/ 15 h 15"/>
                <a:gd name="T10" fmla="*/ 4 w 11"/>
                <a:gd name="T11" fmla="*/ 14 h 15"/>
                <a:gd name="T12" fmla="*/ 2 w 11"/>
                <a:gd name="T13" fmla="*/ 13 h 15"/>
                <a:gd name="T14" fmla="*/ 1 w 11"/>
                <a:gd name="T15" fmla="*/ 10 h 15"/>
                <a:gd name="T16" fmla="*/ 0 w 11"/>
                <a:gd name="T17" fmla="*/ 7 h 15"/>
                <a:gd name="T18" fmla="*/ 1 w 11"/>
                <a:gd name="T19" fmla="*/ 4 h 15"/>
                <a:gd name="T20" fmla="*/ 2 w 11"/>
                <a:gd name="T21" fmla="*/ 2 h 15"/>
                <a:gd name="T22" fmla="*/ 4 w 11"/>
                <a:gd name="T23" fmla="*/ 0 h 15"/>
                <a:gd name="T24" fmla="*/ 7 w 11"/>
                <a:gd name="T25" fmla="*/ 0 h 15"/>
                <a:gd name="T26" fmla="*/ 9 w 11"/>
                <a:gd name="T27" fmla="*/ 0 h 15"/>
                <a:gd name="T28" fmla="*/ 11 w 11"/>
                <a:gd name="T29" fmla="*/ 0 h 15"/>
                <a:gd name="T30" fmla="*/ 11 w 11"/>
                <a:gd name="T31" fmla="*/ 2 h 15"/>
                <a:gd name="T32" fmla="*/ 10 w 11"/>
                <a:gd name="T33" fmla="*/ 3 h 15"/>
                <a:gd name="T34" fmla="*/ 9 w 11"/>
                <a:gd name="T35" fmla="*/ 2 h 15"/>
                <a:gd name="T36" fmla="*/ 8 w 11"/>
                <a:gd name="T37" fmla="*/ 2 h 15"/>
                <a:gd name="T38" fmla="*/ 5 w 11"/>
                <a:gd name="T39" fmla="*/ 4 h 15"/>
                <a:gd name="T40" fmla="*/ 3 w 11"/>
                <a:gd name="T41" fmla="*/ 7 h 15"/>
                <a:gd name="T42" fmla="*/ 8 w 11"/>
                <a:gd name="T43" fmla="*/ 12 h 15"/>
                <a:gd name="T44" fmla="*/ 9 w 11"/>
                <a:gd name="T45" fmla="*/ 12 h 15"/>
                <a:gd name="T46" fmla="*/ 10 w 11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5">
                  <a:moveTo>
                    <a:pt x="10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6" y="15"/>
                    <a:pt x="5" y="15"/>
                    <a:pt x="4" y="14"/>
                  </a:cubicBezTo>
                  <a:cubicBezTo>
                    <a:pt x="3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4" y="4"/>
                    <a:pt x="3" y="6"/>
                    <a:pt x="3" y="7"/>
                  </a:cubicBezTo>
                  <a:cubicBezTo>
                    <a:pt x="3" y="11"/>
                    <a:pt x="5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1" name="Freeform 139"/>
            <p:cNvSpPr>
              <a:spLocks noEditPoints="1"/>
            </p:cNvSpPr>
            <p:nvPr/>
          </p:nvSpPr>
          <p:spPr bwMode="auto">
            <a:xfrm>
              <a:off x="7072138" y="2003524"/>
              <a:ext cx="65088" cy="65088"/>
            </a:xfrm>
            <a:custGeom>
              <a:avLst/>
              <a:gdLst>
                <a:gd name="T0" fmla="*/ 6 w 11"/>
                <a:gd name="T1" fmla="*/ 11 h 11"/>
                <a:gd name="T2" fmla="*/ 3 w 11"/>
                <a:gd name="T3" fmla="*/ 11 h 11"/>
                <a:gd name="T4" fmla="*/ 2 w 11"/>
                <a:gd name="T5" fmla="*/ 9 h 11"/>
                <a:gd name="T6" fmla="*/ 1 w 11"/>
                <a:gd name="T7" fmla="*/ 8 h 11"/>
                <a:gd name="T8" fmla="*/ 0 w 11"/>
                <a:gd name="T9" fmla="*/ 5 h 11"/>
                <a:gd name="T10" fmla="*/ 1 w 11"/>
                <a:gd name="T11" fmla="*/ 3 h 11"/>
                <a:gd name="T12" fmla="*/ 2 w 11"/>
                <a:gd name="T13" fmla="*/ 1 h 11"/>
                <a:gd name="T14" fmla="*/ 3 w 11"/>
                <a:gd name="T15" fmla="*/ 0 h 11"/>
                <a:gd name="T16" fmla="*/ 6 w 11"/>
                <a:gd name="T17" fmla="*/ 0 h 11"/>
                <a:gd name="T18" fmla="*/ 8 w 11"/>
                <a:gd name="T19" fmla="*/ 0 h 11"/>
                <a:gd name="T20" fmla="*/ 9 w 11"/>
                <a:gd name="T21" fmla="*/ 1 h 11"/>
                <a:gd name="T22" fmla="*/ 10 w 11"/>
                <a:gd name="T23" fmla="*/ 3 h 11"/>
                <a:gd name="T24" fmla="*/ 11 w 11"/>
                <a:gd name="T25" fmla="*/ 5 h 11"/>
                <a:gd name="T26" fmla="*/ 10 w 11"/>
                <a:gd name="T27" fmla="*/ 8 h 11"/>
                <a:gd name="T28" fmla="*/ 9 w 11"/>
                <a:gd name="T29" fmla="*/ 9 h 11"/>
                <a:gd name="T30" fmla="*/ 8 w 11"/>
                <a:gd name="T31" fmla="*/ 11 h 11"/>
                <a:gd name="T32" fmla="*/ 6 w 11"/>
                <a:gd name="T33" fmla="*/ 11 h 11"/>
                <a:gd name="T34" fmla="*/ 6 w 11"/>
                <a:gd name="T35" fmla="*/ 9 h 11"/>
                <a:gd name="T36" fmla="*/ 7 w 11"/>
                <a:gd name="T37" fmla="*/ 8 h 11"/>
                <a:gd name="T38" fmla="*/ 8 w 11"/>
                <a:gd name="T39" fmla="*/ 5 h 11"/>
                <a:gd name="T40" fmla="*/ 7 w 11"/>
                <a:gd name="T41" fmla="*/ 3 h 11"/>
                <a:gd name="T42" fmla="*/ 6 w 11"/>
                <a:gd name="T43" fmla="*/ 2 h 11"/>
                <a:gd name="T44" fmla="*/ 4 w 11"/>
                <a:gd name="T45" fmla="*/ 3 h 11"/>
                <a:gd name="T46" fmla="*/ 3 w 11"/>
                <a:gd name="T47" fmla="*/ 5 h 11"/>
                <a:gd name="T48" fmla="*/ 4 w 11"/>
                <a:gd name="T49" fmla="*/ 8 h 11"/>
                <a:gd name="T50" fmla="*/ 6 w 11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0"/>
                    <a:pt x="2" y="10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lose/>
                  <a:moveTo>
                    <a:pt x="6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8" y="7"/>
                    <a:pt x="8" y="7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2" name="Freeform 140"/>
            <p:cNvSpPr>
              <a:spLocks/>
            </p:cNvSpPr>
            <p:nvPr/>
          </p:nvSpPr>
          <p:spPr bwMode="auto">
            <a:xfrm>
              <a:off x="7148338" y="2003524"/>
              <a:ext cx="53975" cy="65088"/>
            </a:xfrm>
            <a:custGeom>
              <a:avLst/>
              <a:gdLst>
                <a:gd name="T0" fmla="*/ 0 w 9"/>
                <a:gd name="T1" fmla="*/ 0 h 11"/>
                <a:gd name="T2" fmla="*/ 1 w 9"/>
                <a:gd name="T3" fmla="*/ 0 h 11"/>
                <a:gd name="T4" fmla="*/ 1 w 9"/>
                <a:gd name="T5" fmla="*/ 0 h 11"/>
                <a:gd name="T6" fmla="*/ 2 w 9"/>
                <a:gd name="T7" fmla="*/ 0 h 11"/>
                <a:gd name="T8" fmla="*/ 2 w 9"/>
                <a:gd name="T9" fmla="*/ 0 h 11"/>
                <a:gd name="T10" fmla="*/ 3 w 9"/>
                <a:gd name="T11" fmla="*/ 0 h 11"/>
                <a:gd name="T12" fmla="*/ 3 w 9"/>
                <a:gd name="T13" fmla="*/ 1 h 11"/>
                <a:gd name="T14" fmla="*/ 3 w 9"/>
                <a:gd name="T15" fmla="*/ 1 h 11"/>
                <a:gd name="T16" fmla="*/ 3 w 9"/>
                <a:gd name="T17" fmla="*/ 2 h 11"/>
                <a:gd name="T18" fmla="*/ 3 w 9"/>
                <a:gd name="T19" fmla="*/ 1 h 11"/>
                <a:gd name="T20" fmla="*/ 4 w 9"/>
                <a:gd name="T21" fmla="*/ 0 h 11"/>
                <a:gd name="T22" fmla="*/ 5 w 9"/>
                <a:gd name="T23" fmla="*/ 0 h 11"/>
                <a:gd name="T24" fmla="*/ 6 w 9"/>
                <a:gd name="T25" fmla="*/ 0 h 11"/>
                <a:gd name="T26" fmla="*/ 9 w 9"/>
                <a:gd name="T27" fmla="*/ 1 h 11"/>
                <a:gd name="T28" fmla="*/ 9 w 9"/>
                <a:gd name="T29" fmla="*/ 4 h 11"/>
                <a:gd name="T30" fmla="*/ 9 w 9"/>
                <a:gd name="T31" fmla="*/ 11 h 11"/>
                <a:gd name="T32" fmla="*/ 8 w 9"/>
                <a:gd name="T33" fmla="*/ 11 h 11"/>
                <a:gd name="T34" fmla="*/ 7 w 9"/>
                <a:gd name="T35" fmla="*/ 11 h 11"/>
                <a:gd name="T36" fmla="*/ 7 w 9"/>
                <a:gd name="T37" fmla="*/ 5 h 11"/>
                <a:gd name="T38" fmla="*/ 6 w 9"/>
                <a:gd name="T39" fmla="*/ 3 h 11"/>
                <a:gd name="T40" fmla="*/ 5 w 9"/>
                <a:gd name="T41" fmla="*/ 2 h 11"/>
                <a:gd name="T42" fmla="*/ 4 w 9"/>
                <a:gd name="T43" fmla="*/ 3 h 11"/>
                <a:gd name="T44" fmla="*/ 4 w 9"/>
                <a:gd name="T45" fmla="*/ 3 h 11"/>
                <a:gd name="T46" fmla="*/ 3 w 9"/>
                <a:gd name="T47" fmla="*/ 4 h 11"/>
                <a:gd name="T48" fmla="*/ 3 w 9"/>
                <a:gd name="T49" fmla="*/ 5 h 11"/>
                <a:gd name="T50" fmla="*/ 3 w 9"/>
                <a:gd name="T51" fmla="*/ 11 h 11"/>
                <a:gd name="T52" fmla="*/ 1 w 9"/>
                <a:gd name="T53" fmla="*/ 11 h 11"/>
                <a:gd name="T54" fmla="*/ 0 w 9"/>
                <a:gd name="T55" fmla="*/ 11 h 11"/>
                <a:gd name="T56" fmla="*/ 0 w 9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3" name="Freeform 141"/>
            <p:cNvSpPr>
              <a:spLocks/>
            </p:cNvSpPr>
            <p:nvPr/>
          </p:nvSpPr>
          <p:spPr bwMode="auto">
            <a:xfrm>
              <a:off x="7219776" y="2003524"/>
              <a:ext cx="41275" cy="65088"/>
            </a:xfrm>
            <a:custGeom>
              <a:avLst/>
              <a:gdLst>
                <a:gd name="T0" fmla="*/ 2 w 7"/>
                <a:gd name="T1" fmla="*/ 6 h 11"/>
                <a:gd name="T2" fmla="*/ 0 w 7"/>
                <a:gd name="T3" fmla="*/ 5 h 11"/>
                <a:gd name="T4" fmla="*/ 0 w 7"/>
                <a:gd name="T5" fmla="*/ 3 h 11"/>
                <a:gd name="T6" fmla="*/ 1 w 7"/>
                <a:gd name="T7" fmla="*/ 1 h 11"/>
                <a:gd name="T8" fmla="*/ 4 w 7"/>
                <a:gd name="T9" fmla="*/ 0 h 11"/>
                <a:gd name="T10" fmla="*/ 6 w 7"/>
                <a:gd name="T11" fmla="*/ 0 h 11"/>
                <a:gd name="T12" fmla="*/ 7 w 7"/>
                <a:gd name="T13" fmla="*/ 0 h 11"/>
                <a:gd name="T14" fmla="*/ 7 w 7"/>
                <a:gd name="T15" fmla="*/ 2 h 11"/>
                <a:gd name="T16" fmla="*/ 6 w 7"/>
                <a:gd name="T17" fmla="*/ 3 h 11"/>
                <a:gd name="T18" fmla="*/ 5 w 7"/>
                <a:gd name="T19" fmla="*/ 2 h 11"/>
                <a:gd name="T20" fmla="*/ 4 w 7"/>
                <a:gd name="T21" fmla="*/ 2 h 11"/>
                <a:gd name="T22" fmla="*/ 3 w 7"/>
                <a:gd name="T23" fmla="*/ 2 h 11"/>
                <a:gd name="T24" fmla="*/ 3 w 7"/>
                <a:gd name="T25" fmla="*/ 3 h 11"/>
                <a:gd name="T26" fmla="*/ 3 w 7"/>
                <a:gd name="T27" fmla="*/ 4 h 11"/>
                <a:gd name="T28" fmla="*/ 4 w 7"/>
                <a:gd name="T29" fmla="*/ 4 h 11"/>
                <a:gd name="T30" fmla="*/ 5 w 7"/>
                <a:gd name="T31" fmla="*/ 4 h 11"/>
                <a:gd name="T32" fmla="*/ 6 w 7"/>
                <a:gd name="T33" fmla="*/ 5 h 11"/>
                <a:gd name="T34" fmla="*/ 7 w 7"/>
                <a:gd name="T35" fmla="*/ 5 h 11"/>
                <a:gd name="T36" fmla="*/ 7 w 7"/>
                <a:gd name="T37" fmla="*/ 6 h 11"/>
                <a:gd name="T38" fmla="*/ 7 w 7"/>
                <a:gd name="T39" fmla="*/ 7 h 11"/>
                <a:gd name="T40" fmla="*/ 7 w 7"/>
                <a:gd name="T41" fmla="*/ 9 h 11"/>
                <a:gd name="T42" fmla="*/ 6 w 7"/>
                <a:gd name="T43" fmla="*/ 10 h 11"/>
                <a:gd name="T44" fmla="*/ 5 w 7"/>
                <a:gd name="T45" fmla="*/ 11 h 11"/>
                <a:gd name="T46" fmla="*/ 3 w 7"/>
                <a:gd name="T47" fmla="*/ 11 h 11"/>
                <a:gd name="T48" fmla="*/ 2 w 7"/>
                <a:gd name="T49" fmla="*/ 11 h 11"/>
                <a:gd name="T50" fmla="*/ 1 w 7"/>
                <a:gd name="T51" fmla="*/ 11 h 11"/>
                <a:gd name="T52" fmla="*/ 0 w 7"/>
                <a:gd name="T53" fmla="*/ 11 h 11"/>
                <a:gd name="T54" fmla="*/ 0 w 7"/>
                <a:gd name="T55" fmla="*/ 10 h 11"/>
                <a:gd name="T56" fmla="*/ 0 w 7"/>
                <a:gd name="T57" fmla="*/ 9 h 11"/>
                <a:gd name="T58" fmla="*/ 0 w 7"/>
                <a:gd name="T59" fmla="*/ 8 h 11"/>
                <a:gd name="T60" fmla="*/ 1 w 7"/>
                <a:gd name="T61" fmla="*/ 9 h 11"/>
                <a:gd name="T62" fmla="*/ 3 w 7"/>
                <a:gd name="T63" fmla="*/ 9 h 11"/>
                <a:gd name="T64" fmla="*/ 3 w 7"/>
                <a:gd name="T65" fmla="*/ 9 h 11"/>
                <a:gd name="T66" fmla="*/ 4 w 7"/>
                <a:gd name="T67" fmla="*/ 9 h 11"/>
                <a:gd name="T68" fmla="*/ 4 w 7"/>
                <a:gd name="T69" fmla="*/ 8 h 11"/>
                <a:gd name="T70" fmla="*/ 5 w 7"/>
                <a:gd name="T71" fmla="*/ 8 h 11"/>
                <a:gd name="T72" fmla="*/ 4 w 7"/>
                <a:gd name="T73" fmla="*/ 7 h 11"/>
                <a:gd name="T74" fmla="*/ 3 w 7"/>
                <a:gd name="T75" fmla="*/ 7 h 11"/>
                <a:gd name="T76" fmla="*/ 2 w 7"/>
                <a:gd name="T7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11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6" y="10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4" name="Freeform 142"/>
            <p:cNvSpPr>
              <a:spLocks noEditPoints="1"/>
            </p:cNvSpPr>
            <p:nvPr/>
          </p:nvSpPr>
          <p:spPr bwMode="auto">
            <a:xfrm>
              <a:off x="7272163" y="2003524"/>
              <a:ext cx="58738" cy="65088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9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6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9 w 10"/>
                <a:gd name="T35" fmla="*/ 1 h 11"/>
                <a:gd name="T36" fmla="*/ 10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7 w 10"/>
                <a:gd name="T49" fmla="*/ 3 h 11"/>
                <a:gd name="T50" fmla="*/ 5 w 10"/>
                <a:gd name="T51" fmla="*/ 2 h 11"/>
                <a:gd name="T52" fmla="*/ 4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6" y="11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9" y="2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5" name="Freeform 143"/>
            <p:cNvSpPr>
              <a:spLocks/>
            </p:cNvSpPr>
            <p:nvPr/>
          </p:nvSpPr>
          <p:spPr bwMode="auto">
            <a:xfrm>
              <a:off x="7343601" y="2003524"/>
              <a:ext cx="46038" cy="65088"/>
            </a:xfrm>
            <a:custGeom>
              <a:avLst/>
              <a:gdLst>
                <a:gd name="T0" fmla="*/ 7 w 8"/>
                <a:gd name="T1" fmla="*/ 8 h 11"/>
                <a:gd name="T2" fmla="*/ 8 w 8"/>
                <a:gd name="T3" fmla="*/ 9 h 11"/>
                <a:gd name="T4" fmla="*/ 8 w 8"/>
                <a:gd name="T5" fmla="*/ 11 h 11"/>
                <a:gd name="T6" fmla="*/ 6 w 8"/>
                <a:gd name="T7" fmla="*/ 11 h 11"/>
                <a:gd name="T8" fmla="*/ 5 w 8"/>
                <a:gd name="T9" fmla="*/ 11 h 11"/>
                <a:gd name="T10" fmla="*/ 3 w 8"/>
                <a:gd name="T11" fmla="*/ 11 h 11"/>
                <a:gd name="T12" fmla="*/ 1 w 8"/>
                <a:gd name="T13" fmla="*/ 9 h 11"/>
                <a:gd name="T14" fmla="*/ 0 w 8"/>
                <a:gd name="T15" fmla="*/ 8 h 11"/>
                <a:gd name="T16" fmla="*/ 0 w 8"/>
                <a:gd name="T17" fmla="*/ 5 h 11"/>
                <a:gd name="T18" fmla="*/ 0 w 8"/>
                <a:gd name="T19" fmla="*/ 3 h 11"/>
                <a:gd name="T20" fmla="*/ 1 w 8"/>
                <a:gd name="T21" fmla="*/ 2 h 11"/>
                <a:gd name="T22" fmla="*/ 2 w 8"/>
                <a:gd name="T23" fmla="*/ 0 h 11"/>
                <a:gd name="T24" fmla="*/ 5 w 8"/>
                <a:gd name="T25" fmla="*/ 0 h 11"/>
                <a:gd name="T26" fmla="*/ 6 w 8"/>
                <a:gd name="T27" fmla="*/ 0 h 11"/>
                <a:gd name="T28" fmla="*/ 6 w 8"/>
                <a:gd name="T29" fmla="*/ 0 h 11"/>
                <a:gd name="T30" fmla="*/ 7 w 8"/>
                <a:gd name="T31" fmla="*/ 0 h 11"/>
                <a:gd name="T32" fmla="*/ 8 w 8"/>
                <a:gd name="T33" fmla="*/ 0 h 11"/>
                <a:gd name="T34" fmla="*/ 8 w 8"/>
                <a:gd name="T35" fmla="*/ 1 h 11"/>
                <a:gd name="T36" fmla="*/ 7 w 8"/>
                <a:gd name="T37" fmla="*/ 3 h 11"/>
                <a:gd name="T38" fmla="*/ 6 w 8"/>
                <a:gd name="T39" fmla="*/ 2 h 11"/>
                <a:gd name="T40" fmla="*/ 5 w 8"/>
                <a:gd name="T41" fmla="*/ 2 h 11"/>
                <a:gd name="T42" fmla="*/ 3 w 8"/>
                <a:gd name="T43" fmla="*/ 3 h 11"/>
                <a:gd name="T44" fmla="*/ 3 w 8"/>
                <a:gd name="T45" fmla="*/ 5 h 11"/>
                <a:gd name="T46" fmla="*/ 3 w 8"/>
                <a:gd name="T47" fmla="*/ 8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1">
                  <a:moveTo>
                    <a:pt x="7" y="8"/>
                  </a:moveTo>
                  <a:cubicBezTo>
                    <a:pt x="7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6" name="Freeform 144"/>
            <p:cNvSpPr>
              <a:spLocks/>
            </p:cNvSpPr>
            <p:nvPr/>
          </p:nvSpPr>
          <p:spPr bwMode="auto">
            <a:xfrm>
              <a:off x="7395988" y="1986062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7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7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5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2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7" name="Freeform 145"/>
            <p:cNvSpPr>
              <a:spLocks noEditPoints="1"/>
            </p:cNvSpPr>
            <p:nvPr/>
          </p:nvSpPr>
          <p:spPr bwMode="auto">
            <a:xfrm>
              <a:off x="7472188" y="1981299"/>
              <a:ext cx="71438" cy="87313"/>
            </a:xfrm>
            <a:custGeom>
              <a:avLst/>
              <a:gdLst>
                <a:gd name="T0" fmla="*/ 0 w 12"/>
                <a:gd name="T1" fmla="*/ 0 h 15"/>
                <a:gd name="T2" fmla="*/ 2 w 12"/>
                <a:gd name="T3" fmla="*/ 0 h 15"/>
                <a:gd name="T4" fmla="*/ 4 w 12"/>
                <a:gd name="T5" fmla="*/ 0 h 15"/>
                <a:gd name="T6" fmla="*/ 10 w 12"/>
                <a:gd name="T7" fmla="*/ 2 h 15"/>
                <a:gd name="T8" fmla="*/ 12 w 12"/>
                <a:gd name="T9" fmla="*/ 7 h 15"/>
                <a:gd name="T10" fmla="*/ 10 w 12"/>
                <a:gd name="T11" fmla="*/ 13 h 15"/>
                <a:gd name="T12" fmla="*/ 4 w 12"/>
                <a:gd name="T13" fmla="*/ 15 h 15"/>
                <a:gd name="T14" fmla="*/ 2 w 12"/>
                <a:gd name="T15" fmla="*/ 15 h 15"/>
                <a:gd name="T16" fmla="*/ 0 w 12"/>
                <a:gd name="T17" fmla="*/ 15 h 15"/>
                <a:gd name="T18" fmla="*/ 0 w 12"/>
                <a:gd name="T19" fmla="*/ 0 h 15"/>
                <a:gd name="T20" fmla="*/ 3 w 12"/>
                <a:gd name="T21" fmla="*/ 12 h 15"/>
                <a:gd name="T22" fmla="*/ 4 w 12"/>
                <a:gd name="T23" fmla="*/ 12 h 15"/>
                <a:gd name="T24" fmla="*/ 5 w 12"/>
                <a:gd name="T25" fmla="*/ 12 h 15"/>
                <a:gd name="T26" fmla="*/ 6 w 12"/>
                <a:gd name="T27" fmla="*/ 12 h 15"/>
                <a:gd name="T28" fmla="*/ 8 w 12"/>
                <a:gd name="T29" fmla="*/ 11 h 15"/>
                <a:gd name="T30" fmla="*/ 9 w 12"/>
                <a:gd name="T31" fmla="*/ 10 h 15"/>
                <a:gd name="T32" fmla="*/ 9 w 12"/>
                <a:gd name="T33" fmla="*/ 7 h 15"/>
                <a:gd name="T34" fmla="*/ 9 w 12"/>
                <a:gd name="T35" fmla="*/ 5 h 15"/>
                <a:gd name="T36" fmla="*/ 8 w 12"/>
                <a:gd name="T37" fmla="*/ 3 h 15"/>
                <a:gd name="T38" fmla="*/ 6 w 12"/>
                <a:gd name="T39" fmla="*/ 3 h 15"/>
                <a:gd name="T40" fmla="*/ 5 w 12"/>
                <a:gd name="T41" fmla="*/ 2 h 15"/>
                <a:gd name="T42" fmla="*/ 4 w 12"/>
                <a:gd name="T43" fmla="*/ 2 h 15"/>
                <a:gd name="T44" fmla="*/ 3 w 12"/>
                <a:gd name="T45" fmla="*/ 2 h 15"/>
                <a:gd name="T46" fmla="*/ 3 w 12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15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0"/>
                    <a:pt x="9" y="0"/>
                    <a:pt x="10" y="2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2" y="10"/>
                    <a:pt x="12" y="12"/>
                    <a:pt x="10" y="13"/>
                  </a:cubicBezTo>
                  <a:cubicBezTo>
                    <a:pt x="9" y="14"/>
                    <a:pt x="7" y="15"/>
                    <a:pt x="4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8" name="Freeform 146"/>
            <p:cNvSpPr>
              <a:spLocks noEditPoints="1"/>
            </p:cNvSpPr>
            <p:nvPr/>
          </p:nvSpPr>
          <p:spPr bwMode="auto">
            <a:xfrm>
              <a:off x="7554738" y="2003524"/>
              <a:ext cx="60325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1 w 10"/>
                <a:gd name="T7" fmla="*/ 8 h 11"/>
                <a:gd name="T8" fmla="*/ 0 w 10"/>
                <a:gd name="T9" fmla="*/ 5 h 11"/>
                <a:gd name="T10" fmla="*/ 1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8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8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4 w 10"/>
                <a:gd name="T45" fmla="*/ 3 h 11"/>
                <a:gd name="T46" fmla="*/ 3 w 10"/>
                <a:gd name="T47" fmla="*/ 5 h 11"/>
                <a:gd name="T48" fmla="*/ 4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9" name="Freeform 147"/>
            <p:cNvSpPr>
              <a:spLocks/>
            </p:cNvSpPr>
            <p:nvPr/>
          </p:nvSpPr>
          <p:spPr bwMode="auto">
            <a:xfrm>
              <a:off x="7632526" y="1981299"/>
              <a:ext cx="28575" cy="87313"/>
            </a:xfrm>
            <a:custGeom>
              <a:avLst/>
              <a:gdLst>
                <a:gd name="T0" fmla="*/ 0 w 5"/>
                <a:gd name="T1" fmla="*/ 0 h 15"/>
                <a:gd name="T2" fmla="*/ 1 w 5"/>
                <a:gd name="T3" fmla="*/ 0 h 15"/>
                <a:gd name="T4" fmla="*/ 3 w 5"/>
                <a:gd name="T5" fmla="*/ 0 h 15"/>
                <a:gd name="T6" fmla="*/ 3 w 5"/>
                <a:gd name="T7" fmla="*/ 11 h 15"/>
                <a:gd name="T8" fmla="*/ 3 w 5"/>
                <a:gd name="T9" fmla="*/ 12 h 15"/>
                <a:gd name="T10" fmla="*/ 3 w 5"/>
                <a:gd name="T11" fmla="*/ 12 h 15"/>
                <a:gd name="T12" fmla="*/ 3 w 5"/>
                <a:gd name="T13" fmla="*/ 12 h 15"/>
                <a:gd name="T14" fmla="*/ 4 w 5"/>
                <a:gd name="T15" fmla="*/ 13 h 15"/>
                <a:gd name="T16" fmla="*/ 4 w 5"/>
                <a:gd name="T17" fmla="*/ 13 h 15"/>
                <a:gd name="T18" fmla="*/ 5 w 5"/>
                <a:gd name="T19" fmla="*/ 12 h 15"/>
                <a:gd name="T20" fmla="*/ 5 w 5"/>
                <a:gd name="T21" fmla="*/ 14 h 15"/>
                <a:gd name="T22" fmla="*/ 5 w 5"/>
                <a:gd name="T23" fmla="*/ 14 h 15"/>
                <a:gd name="T24" fmla="*/ 5 w 5"/>
                <a:gd name="T25" fmla="*/ 15 h 15"/>
                <a:gd name="T26" fmla="*/ 4 w 5"/>
                <a:gd name="T27" fmla="*/ 15 h 15"/>
                <a:gd name="T28" fmla="*/ 3 w 5"/>
                <a:gd name="T29" fmla="*/ 15 h 15"/>
                <a:gd name="T30" fmla="*/ 1 w 5"/>
                <a:gd name="T31" fmla="*/ 14 h 15"/>
                <a:gd name="T32" fmla="*/ 0 w 5"/>
                <a:gd name="T33" fmla="*/ 11 h 15"/>
                <a:gd name="T34" fmla="*/ 0 w 5"/>
                <a:gd name="T3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5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2"/>
                    <a:pt x="5" y="12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0" name="Freeform 148"/>
            <p:cNvSpPr>
              <a:spLocks noEditPoints="1"/>
            </p:cNvSpPr>
            <p:nvPr/>
          </p:nvSpPr>
          <p:spPr bwMode="auto">
            <a:xfrm>
              <a:off x="7667451" y="2003524"/>
              <a:ext cx="58738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1" name="Freeform 149"/>
            <p:cNvSpPr>
              <a:spLocks/>
            </p:cNvSpPr>
            <p:nvPr/>
          </p:nvSpPr>
          <p:spPr bwMode="auto">
            <a:xfrm>
              <a:off x="7738888" y="2003524"/>
              <a:ext cx="41275" cy="650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1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2" name="Freeform 150"/>
            <p:cNvSpPr>
              <a:spLocks/>
            </p:cNvSpPr>
            <p:nvPr/>
          </p:nvSpPr>
          <p:spPr bwMode="auto">
            <a:xfrm>
              <a:off x="7808738" y="1981299"/>
              <a:ext cx="58738" cy="87313"/>
            </a:xfrm>
            <a:custGeom>
              <a:avLst/>
              <a:gdLst>
                <a:gd name="T0" fmla="*/ 4 w 10"/>
                <a:gd name="T1" fmla="*/ 8 h 15"/>
                <a:gd name="T2" fmla="*/ 3 w 10"/>
                <a:gd name="T3" fmla="*/ 7 h 15"/>
                <a:gd name="T4" fmla="*/ 2 w 10"/>
                <a:gd name="T5" fmla="*/ 7 h 15"/>
                <a:gd name="T6" fmla="*/ 1 w 10"/>
                <a:gd name="T7" fmla="*/ 6 h 15"/>
                <a:gd name="T8" fmla="*/ 1 w 10"/>
                <a:gd name="T9" fmla="*/ 4 h 15"/>
                <a:gd name="T10" fmla="*/ 1 w 10"/>
                <a:gd name="T11" fmla="*/ 2 h 15"/>
                <a:gd name="T12" fmla="*/ 2 w 10"/>
                <a:gd name="T13" fmla="*/ 1 h 15"/>
                <a:gd name="T14" fmla="*/ 4 w 10"/>
                <a:gd name="T15" fmla="*/ 0 h 15"/>
                <a:gd name="T16" fmla="*/ 6 w 10"/>
                <a:gd name="T17" fmla="*/ 0 h 15"/>
                <a:gd name="T18" fmla="*/ 8 w 10"/>
                <a:gd name="T19" fmla="*/ 0 h 15"/>
                <a:gd name="T20" fmla="*/ 10 w 10"/>
                <a:gd name="T21" fmla="*/ 0 h 15"/>
                <a:gd name="T22" fmla="*/ 9 w 10"/>
                <a:gd name="T23" fmla="*/ 3 h 15"/>
                <a:gd name="T24" fmla="*/ 8 w 10"/>
                <a:gd name="T25" fmla="*/ 3 h 15"/>
                <a:gd name="T26" fmla="*/ 8 w 10"/>
                <a:gd name="T27" fmla="*/ 2 h 15"/>
                <a:gd name="T28" fmla="*/ 7 w 10"/>
                <a:gd name="T29" fmla="*/ 2 h 15"/>
                <a:gd name="T30" fmla="*/ 6 w 10"/>
                <a:gd name="T31" fmla="*/ 2 h 15"/>
                <a:gd name="T32" fmla="*/ 5 w 10"/>
                <a:gd name="T33" fmla="*/ 2 h 15"/>
                <a:gd name="T34" fmla="*/ 5 w 10"/>
                <a:gd name="T35" fmla="*/ 2 h 15"/>
                <a:gd name="T36" fmla="*/ 4 w 10"/>
                <a:gd name="T37" fmla="*/ 3 h 15"/>
                <a:gd name="T38" fmla="*/ 4 w 10"/>
                <a:gd name="T39" fmla="*/ 4 h 15"/>
                <a:gd name="T40" fmla="*/ 4 w 10"/>
                <a:gd name="T41" fmla="*/ 4 h 15"/>
                <a:gd name="T42" fmla="*/ 4 w 10"/>
                <a:gd name="T43" fmla="*/ 5 h 15"/>
                <a:gd name="T44" fmla="*/ 5 w 10"/>
                <a:gd name="T45" fmla="*/ 5 h 15"/>
                <a:gd name="T46" fmla="*/ 6 w 10"/>
                <a:gd name="T47" fmla="*/ 6 h 15"/>
                <a:gd name="T48" fmla="*/ 7 w 10"/>
                <a:gd name="T49" fmla="*/ 6 h 15"/>
                <a:gd name="T50" fmla="*/ 8 w 10"/>
                <a:gd name="T51" fmla="*/ 7 h 15"/>
                <a:gd name="T52" fmla="*/ 9 w 10"/>
                <a:gd name="T53" fmla="*/ 7 h 15"/>
                <a:gd name="T54" fmla="*/ 10 w 10"/>
                <a:gd name="T55" fmla="*/ 9 h 15"/>
                <a:gd name="T56" fmla="*/ 10 w 10"/>
                <a:gd name="T57" fmla="*/ 10 h 15"/>
                <a:gd name="T58" fmla="*/ 10 w 10"/>
                <a:gd name="T59" fmla="*/ 12 h 15"/>
                <a:gd name="T60" fmla="*/ 9 w 10"/>
                <a:gd name="T61" fmla="*/ 14 h 15"/>
                <a:gd name="T62" fmla="*/ 7 w 10"/>
                <a:gd name="T63" fmla="*/ 15 h 15"/>
                <a:gd name="T64" fmla="*/ 5 w 10"/>
                <a:gd name="T65" fmla="*/ 15 h 15"/>
                <a:gd name="T66" fmla="*/ 3 w 10"/>
                <a:gd name="T67" fmla="*/ 15 h 15"/>
                <a:gd name="T68" fmla="*/ 2 w 10"/>
                <a:gd name="T69" fmla="*/ 15 h 15"/>
                <a:gd name="T70" fmla="*/ 1 w 10"/>
                <a:gd name="T71" fmla="*/ 15 h 15"/>
                <a:gd name="T72" fmla="*/ 0 w 10"/>
                <a:gd name="T73" fmla="*/ 14 h 15"/>
                <a:gd name="T74" fmla="*/ 1 w 10"/>
                <a:gd name="T75" fmla="*/ 13 h 15"/>
                <a:gd name="T76" fmla="*/ 1 w 10"/>
                <a:gd name="T77" fmla="*/ 12 h 15"/>
                <a:gd name="T78" fmla="*/ 3 w 10"/>
                <a:gd name="T79" fmla="*/ 12 h 15"/>
                <a:gd name="T80" fmla="*/ 4 w 10"/>
                <a:gd name="T81" fmla="*/ 12 h 15"/>
                <a:gd name="T82" fmla="*/ 6 w 10"/>
                <a:gd name="T83" fmla="*/ 12 h 15"/>
                <a:gd name="T84" fmla="*/ 7 w 10"/>
                <a:gd name="T85" fmla="*/ 10 h 15"/>
                <a:gd name="T86" fmla="*/ 7 w 10"/>
                <a:gd name="T87" fmla="*/ 10 h 15"/>
                <a:gd name="T88" fmla="*/ 6 w 10"/>
                <a:gd name="T89" fmla="*/ 9 h 15"/>
                <a:gd name="T90" fmla="*/ 6 w 10"/>
                <a:gd name="T91" fmla="*/ 9 h 15"/>
                <a:gd name="T92" fmla="*/ 5 w 10"/>
                <a:gd name="T93" fmla="*/ 8 h 15"/>
                <a:gd name="T94" fmla="*/ 4 w 10"/>
                <a:gd name="T9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15">
                  <a:moveTo>
                    <a:pt x="4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9" y="13"/>
                    <a:pt x="9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6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8"/>
                    <a:pt x="5" y="8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3" name="Freeform 151"/>
            <p:cNvSpPr>
              <a:spLocks noEditPoints="1"/>
            </p:cNvSpPr>
            <p:nvPr/>
          </p:nvSpPr>
          <p:spPr bwMode="auto">
            <a:xfrm>
              <a:off x="7880176" y="1974949"/>
              <a:ext cx="23813" cy="93663"/>
            </a:xfrm>
            <a:custGeom>
              <a:avLst/>
              <a:gdLst>
                <a:gd name="T0" fmla="*/ 1 w 4"/>
                <a:gd name="T1" fmla="*/ 7 h 16"/>
                <a:gd name="T2" fmla="*/ 0 w 4"/>
                <a:gd name="T3" fmla="*/ 7 h 16"/>
                <a:gd name="T4" fmla="*/ 0 w 4"/>
                <a:gd name="T5" fmla="*/ 7 h 16"/>
                <a:gd name="T6" fmla="*/ 0 w 4"/>
                <a:gd name="T7" fmla="*/ 6 h 16"/>
                <a:gd name="T8" fmla="*/ 0 w 4"/>
                <a:gd name="T9" fmla="*/ 5 h 16"/>
                <a:gd name="T10" fmla="*/ 4 w 4"/>
                <a:gd name="T11" fmla="*/ 5 h 16"/>
                <a:gd name="T12" fmla="*/ 4 w 4"/>
                <a:gd name="T13" fmla="*/ 16 h 16"/>
                <a:gd name="T14" fmla="*/ 3 w 4"/>
                <a:gd name="T15" fmla="*/ 16 h 16"/>
                <a:gd name="T16" fmla="*/ 1 w 4"/>
                <a:gd name="T17" fmla="*/ 16 h 16"/>
                <a:gd name="T18" fmla="*/ 1 w 4"/>
                <a:gd name="T19" fmla="*/ 7 h 16"/>
                <a:gd name="T20" fmla="*/ 1 w 4"/>
                <a:gd name="T21" fmla="*/ 3 h 16"/>
                <a:gd name="T22" fmla="*/ 1 w 4"/>
                <a:gd name="T23" fmla="*/ 2 h 16"/>
                <a:gd name="T24" fmla="*/ 1 w 4"/>
                <a:gd name="T25" fmla="*/ 1 h 16"/>
                <a:gd name="T26" fmla="*/ 1 w 4"/>
                <a:gd name="T27" fmla="*/ 0 h 16"/>
                <a:gd name="T28" fmla="*/ 2 w 4"/>
                <a:gd name="T29" fmla="*/ 0 h 16"/>
                <a:gd name="T30" fmla="*/ 3 w 4"/>
                <a:gd name="T31" fmla="*/ 0 h 16"/>
                <a:gd name="T32" fmla="*/ 4 w 4"/>
                <a:gd name="T33" fmla="*/ 1 h 16"/>
                <a:gd name="T34" fmla="*/ 4 w 4"/>
                <a:gd name="T35" fmla="*/ 1 h 16"/>
                <a:gd name="T36" fmla="*/ 4 w 4"/>
                <a:gd name="T37" fmla="*/ 2 h 16"/>
                <a:gd name="T38" fmla="*/ 4 w 4"/>
                <a:gd name="T39" fmla="*/ 3 h 16"/>
                <a:gd name="T40" fmla="*/ 4 w 4"/>
                <a:gd name="T41" fmla="*/ 3 h 16"/>
                <a:gd name="T42" fmla="*/ 3 w 4"/>
                <a:gd name="T43" fmla="*/ 3 h 16"/>
                <a:gd name="T44" fmla="*/ 2 w 4"/>
                <a:gd name="T45" fmla="*/ 3 h 16"/>
                <a:gd name="T46" fmla="*/ 1 w 4"/>
                <a:gd name="T47" fmla="*/ 3 h 16"/>
                <a:gd name="T48" fmla="*/ 1 w 4"/>
                <a:gd name="T4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16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lnTo>
                    <a:pt x="1" y="7"/>
                  </a:lnTo>
                  <a:close/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4" name="Freeform 152"/>
            <p:cNvSpPr>
              <a:spLocks/>
            </p:cNvSpPr>
            <p:nvPr/>
          </p:nvSpPr>
          <p:spPr bwMode="auto">
            <a:xfrm>
              <a:off x="7915101" y="1986062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6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6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4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5" name="Oval 156"/>
            <p:cNvSpPr>
              <a:spLocks noChangeArrowheads="1"/>
            </p:cNvSpPr>
            <p:nvPr/>
          </p:nvSpPr>
          <p:spPr bwMode="auto">
            <a:xfrm>
              <a:off x="6353001" y="1809849"/>
              <a:ext cx="230188" cy="23018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6" name="Freeform 157"/>
            <p:cNvSpPr>
              <a:spLocks/>
            </p:cNvSpPr>
            <p:nvPr/>
          </p:nvSpPr>
          <p:spPr bwMode="auto">
            <a:xfrm>
              <a:off x="6624463" y="2522637"/>
              <a:ext cx="46038" cy="88900"/>
            </a:xfrm>
            <a:custGeom>
              <a:avLst/>
              <a:gdLst>
                <a:gd name="T0" fmla="*/ 0 w 8"/>
                <a:gd name="T1" fmla="*/ 0 h 15"/>
                <a:gd name="T2" fmla="*/ 2 w 8"/>
                <a:gd name="T3" fmla="*/ 0 h 15"/>
                <a:gd name="T4" fmla="*/ 3 w 8"/>
                <a:gd name="T5" fmla="*/ 0 h 15"/>
                <a:gd name="T6" fmla="*/ 3 w 8"/>
                <a:gd name="T7" fmla="*/ 12 h 15"/>
                <a:gd name="T8" fmla="*/ 8 w 8"/>
                <a:gd name="T9" fmla="*/ 12 h 15"/>
                <a:gd name="T10" fmla="*/ 8 w 8"/>
                <a:gd name="T11" fmla="*/ 13 h 15"/>
                <a:gd name="T12" fmla="*/ 8 w 8"/>
                <a:gd name="T13" fmla="*/ 13 h 15"/>
                <a:gd name="T14" fmla="*/ 8 w 8"/>
                <a:gd name="T15" fmla="*/ 14 h 15"/>
                <a:gd name="T16" fmla="*/ 8 w 8"/>
                <a:gd name="T17" fmla="*/ 15 h 15"/>
                <a:gd name="T18" fmla="*/ 0 w 8"/>
                <a:gd name="T19" fmla="*/ 15 h 15"/>
                <a:gd name="T20" fmla="*/ 0 w 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7" name="Freeform 158"/>
            <p:cNvSpPr>
              <a:spLocks noEditPoints="1"/>
            </p:cNvSpPr>
            <p:nvPr/>
          </p:nvSpPr>
          <p:spPr bwMode="auto">
            <a:xfrm>
              <a:off x="6683201" y="2546449"/>
              <a:ext cx="58738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8" name="Freeform 159"/>
            <p:cNvSpPr>
              <a:spLocks/>
            </p:cNvSpPr>
            <p:nvPr/>
          </p:nvSpPr>
          <p:spPr bwMode="auto">
            <a:xfrm>
              <a:off x="6753051" y="2546449"/>
              <a:ext cx="41275" cy="650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1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9" name="Freeform 160"/>
            <p:cNvSpPr>
              <a:spLocks noEditPoints="1"/>
            </p:cNvSpPr>
            <p:nvPr/>
          </p:nvSpPr>
          <p:spPr bwMode="auto">
            <a:xfrm>
              <a:off x="6800676" y="2546449"/>
              <a:ext cx="58738" cy="65088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8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5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8 w 10"/>
                <a:gd name="T35" fmla="*/ 1 h 11"/>
                <a:gd name="T36" fmla="*/ 9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6 w 10"/>
                <a:gd name="T49" fmla="*/ 3 h 11"/>
                <a:gd name="T50" fmla="*/ 5 w 10"/>
                <a:gd name="T51" fmla="*/ 2 h 11"/>
                <a:gd name="T52" fmla="*/ 3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5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0" name="Freeform 161"/>
            <p:cNvSpPr>
              <a:spLocks/>
            </p:cNvSpPr>
            <p:nvPr/>
          </p:nvSpPr>
          <p:spPr bwMode="auto">
            <a:xfrm>
              <a:off x="6872113" y="2546449"/>
              <a:ext cx="87313" cy="65088"/>
            </a:xfrm>
            <a:custGeom>
              <a:avLst/>
              <a:gdLst>
                <a:gd name="T0" fmla="*/ 0 w 15"/>
                <a:gd name="T1" fmla="*/ 0 h 11"/>
                <a:gd name="T2" fmla="*/ 1 w 15"/>
                <a:gd name="T3" fmla="*/ 0 h 11"/>
                <a:gd name="T4" fmla="*/ 1 w 15"/>
                <a:gd name="T5" fmla="*/ 0 h 11"/>
                <a:gd name="T6" fmla="*/ 2 w 15"/>
                <a:gd name="T7" fmla="*/ 0 h 11"/>
                <a:gd name="T8" fmla="*/ 2 w 15"/>
                <a:gd name="T9" fmla="*/ 0 h 11"/>
                <a:gd name="T10" fmla="*/ 2 w 15"/>
                <a:gd name="T11" fmla="*/ 0 h 11"/>
                <a:gd name="T12" fmla="*/ 3 w 15"/>
                <a:gd name="T13" fmla="*/ 1 h 11"/>
                <a:gd name="T14" fmla="*/ 3 w 15"/>
                <a:gd name="T15" fmla="*/ 1 h 11"/>
                <a:gd name="T16" fmla="*/ 3 w 15"/>
                <a:gd name="T17" fmla="*/ 2 h 11"/>
                <a:gd name="T18" fmla="*/ 3 w 15"/>
                <a:gd name="T19" fmla="*/ 1 h 11"/>
                <a:gd name="T20" fmla="*/ 4 w 15"/>
                <a:gd name="T21" fmla="*/ 0 h 11"/>
                <a:gd name="T22" fmla="*/ 5 w 15"/>
                <a:gd name="T23" fmla="*/ 0 h 11"/>
                <a:gd name="T24" fmla="*/ 6 w 15"/>
                <a:gd name="T25" fmla="*/ 0 h 11"/>
                <a:gd name="T26" fmla="*/ 9 w 15"/>
                <a:gd name="T27" fmla="*/ 2 h 11"/>
                <a:gd name="T28" fmla="*/ 10 w 15"/>
                <a:gd name="T29" fmla="*/ 0 h 11"/>
                <a:gd name="T30" fmla="*/ 12 w 15"/>
                <a:gd name="T31" fmla="*/ 0 h 11"/>
                <a:gd name="T32" fmla="*/ 15 w 15"/>
                <a:gd name="T33" fmla="*/ 1 h 11"/>
                <a:gd name="T34" fmla="*/ 15 w 15"/>
                <a:gd name="T35" fmla="*/ 4 h 11"/>
                <a:gd name="T36" fmla="*/ 15 w 15"/>
                <a:gd name="T37" fmla="*/ 11 h 11"/>
                <a:gd name="T38" fmla="*/ 14 w 15"/>
                <a:gd name="T39" fmla="*/ 11 h 11"/>
                <a:gd name="T40" fmla="*/ 12 w 15"/>
                <a:gd name="T41" fmla="*/ 11 h 11"/>
                <a:gd name="T42" fmla="*/ 12 w 15"/>
                <a:gd name="T43" fmla="*/ 5 h 11"/>
                <a:gd name="T44" fmla="*/ 12 w 15"/>
                <a:gd name="T45" fmla="*/ 3 h 11"/>
                <a:gd name="T46" fmla="*/ 11 w 15"/>
                <a:gd name="T47" fmla="*/ 2 h 11"/>
                <a:gd name="T48" fmla="*/ 10 w 15"/>
                <a:gd name="T49" fmla="*/ 3 h 11"/>
                <a:gd name="T50" fmla="*/ 10 w 15"/>
                <a:gd name="T51" fmla="*/ 3 h 11"/>
                <a:gd name="T52" fmla="*/ 9 w 15"/>
                <a:gd name="T53" fmla="*/ 4 h 11"/>
                <a:gd name="T54" fmla="*/ 9 w 15"/>
                <a:gd name="T55" fmla="*/ 5 h 11"/>
                <a:gd name="T56" fmla="*/ 9 w 15"/>
                <a:gd name="T57" fmla="*/ 11 h 11"/>
                <a:gd name="T58" fmla="*/ 8 w 15"/>
                <a:gd name="T59" fmla="*/ 11 h 11"/>
                <a:gd name="T60" fmla="*/ 6 w 15"/>
                <a:gd name="T61" fmla="*/ 11 h 11"/>
                <a:gd name="T62" fmla="*/ 6 w 15"/>
                <a:gd name="T63" fmla="*/ 5 h 11"/>
                <a:gd name="T64" fmla="*/ 6 w 15"/>
                <a:gd name="T65" fmla="*/ 3 h 11"/>
                <a:gd name="T66" fmla="*/ 5 w 15"/>
                <a:gd name="T67" fmla="*/ 2 h 11"/>
                <a:gd name="T68" fmla="*/ 4 w 15"/>
                <a:gd name="T69" fmla="*/ 3 h 11"/>
                <a:gd name="T70" fmla="*/ 3 w 15"/>
                <a:gd name="T71" fmla="*/ 3 h 11"/>
                <a:gd name="T72" fmla="*/ 3 w 15"/>
                <a:gd name="T73" fmla="*/ 4 h 11"/>
                <a:gd name="T74" fmla="*/ 3 w 15"/>
                <a:gd name="T75" fmla="*/ 5 h 11"/>
                <a:gd name="T76" fmla="*/ 3 w 15"/>
                <a:gd name="T77" fmla="*/ 11 h 11"/>
                <a:gd name="T78" fmla="*/ 1 w 15"/>
                <a:gd name="T79" fmla="*/ 11 h 11"/>
                <a:gd name="T80" fmla="*/ 0 w 15"/>
                <a:gd name="T81" fmla="*/ 11 h 11"/>
                <a:gd name="T82" fmla="*/ 0 w 15"/>
                <a:gd name="T8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2"/>
                    <a:pt x="15" y="3"/>
                    <a:pt x="15" y="4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2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4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1" name="Freeform 162"/>
            <p:cNvSpPr>
              <a:spLocks/>
            </p:cNvSpPr>
            <p:nvPr/>
          </p:nvSpPr>
          <p:spPr bwMode="auto">
            <a:xfrm>
              <a:off x="7000701" y="2522637"/>
              <a:ext cx="65088" cy="88900"/>
            </a:xfrm>
            <a:custGeom>
              <a:avLst/>
              <a:gdLst>
                <a:gd name="T0" fmla="*/ 10 w 11"/>
                <a:gd name="T1" fmla="*/ 12 h 15"/>
                <a:gd name="T2" fmla="*/ 11 w 11"/>
                <a:gd name="T3" fmla="*/ 13 h 15"/>
                <a:gd name="T4" fmla="*/ 11 w 11"/>
                <a:gd name="T5" fmla="*/ 14 h 15"/>
                <a:gd name="T6" fmla="*/ 9 w 11"/>
                <a:gd name="T7" fmla="*/ 15 h 15"/>
                <a:gd name="T8" fmla="*/ 7 w 11"/>
                <a:gd name="T9" fmla="*/ 15 h 15"/>
                <a:gd name="T10" fmla="*/ 4 w 11"/>
                <a:gd name="T11" fmla="*/ 14 h 15"/>
                <a:gd name="T12" fmla="*/ 2 w 11"/>
                <a:gd name="T13" fmla="*/ 13 h 15"/>
                <a:gd name="T14" fmla="*/ 1 w 11"/>
                <a:gd name="T15" fmla="*/ 10 h 15"/>
                <a:gd name="T16" fmla="*/ 0 w 11"/>
                <a:gd name="T17" fmla="*/ 7 h 15"/>
                <a:gd name="T18" fmla="*/ 1 w 11"/>
                <a:gd name="T19" fmla="*/ 4 h 15"/>
                <a:gd name="T20" fmla="*/ 2 w 11"/>
                <a:gd name="T21" fmla="*/ 2 h 15"/>
                <a:gd name="T22" fmla="*/ 4 w 11"/>
                <a:gd name="T23" fmla="*/ 0 h 15"/>
                <a:gd name="T24" fmla="*/ 7 w 11"/>
                <a:gd name="T25" fmla="*/ 0 h 15"/>
                <a:gd name="T26" fmla="*/ 9 w 11"/>
                <a:gd name="T27" fmla="*/ 0 h 15"/>
                <a:gd name="T28" fmla="*/ 11 w 11"/>
                <a:gd name="T29" fmla="*/ 0 h 15"/>
                <a:gd name="T30" fmla="*/ 11 w 11"/>
                <a:gd name="T31" fmla="*/ 2 h 15"/>
                <a:gd name="T32" fmla="*/ 10 w 11"/>
                <a:gd name="T33" fmla="*/ 3 h 15"/>
                <a:gd name="T34" fmla="*/ 9 w 11"/>
                <a:gd name="T35" fmla="*/ 2 h 15"/>
                <a:gd name="T36" fmla="*/ 8 w 11"/>
                <a:gd name="T37" fmla="*/ 2 h 15"/>
                <a:gd name="T38" fmla="*/ 5 w 11"/>
                <a:gd name="T39" fmla="*/ 4 h 15"/>
                <a:gd name="T40" fmla="*/ 3 w 11"/>
                <a:gd name="T41" fmla="*/ 7 h 15"/>
                <a:gd name="T42" fmla="*/ 8 w 11"/>
                <a:gd name="T43" fmla="*/ 12 h 15"/>
                <a:gd name="T44" fmla="*/ 9 w 11"/>
                <a:gd name="T45" fmla="*/ 12 h 15"/>
                <a:gd name="T46" fmla="*/ 10 w 11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5">
                  <a:moveTo>
                    <a:pt x="10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6" y="15"/>
                    <a:pt x="5" y="15"/>
                    <a:pt x="4" y="14"/>
                  </a:cubicBezTo>
                  <a:cubicBezTo>
                    <a:pt x="3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4" y="4"/>
                    <a:pt x="3" y="6"/>
                    <a:pt x="3" y="7"/>
                  </a:cubicBezTo>
                  <a:cubicBezTo>
                    <a:pt x="3" y="11"/>
                    <a:pt x="5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2" name="Freeform 163"/>
            <p:cNvSpPr>
              <a:spLocks noEditPoints="1"/>
            </p:cNvSpPr>
            <p:nvPr/>
          </p:nvSpPr>
          <p:spPr bwMode="auto">
            <a:xfrm>
              <a:off x="7072138" y="2546449"/>
              <a:ext cx="65088" cy="65088"/>
            </a:xfrm>
            <a:custGeom>
              <a:avLst/>
              <a:gdLst>
                <a:gd name="T0" fmla="*/ 6 w 11"/>
                <a:gd name="T1" fmla="*/ 11 h 11"/>
                <a:gd name="T2" fmla="*/ 3 w 11"/>
                <a:gd name="T3" fmla="*/ 11 h 11"/>
                <a:gd name="T4" fmla="*/ 2 w 11"/>
                <a:gd name="T5" fmla="*/ 9 h 11"/>
                <a:gd name="T6" fmla="*/ 1 w 11"/>
                <a:gd name="T7" fmla="*/ 8 h 11"/>
                <a:gd name="T8" fmla="*/ 0 w 11"/>
                <a:gd name="T9" fmla="*/ 5 h 11"/>
                <a:gd name="T10" fmla="*/ 1 w 11"/>
                <a:gd name="T11" fmla="*/ 3 h 11"/>
                <a:gd name="T12" fmla="*/ 2 w 11"/>
                <a:gd name="T13" fmla="*/ 1 h 11"/>
                <a:gd name="T14" fmla="*/ 3 w 11"/>
                <a:gd name="T15" fmla="*/ 0 h 11"/>
                <a:gd name="T16" fmla="*/ 6 w 11"/>
                <a:gd name="T17" fmla="*/ 0 h 11"/>
                <a:gd name="T18" fmla="*/ 8 w 11"/>
                <a:gd name="T19" fmla="*/ 0 h 11"/>
                <a:gd name="T20" fmla="*/ 9 w 11"/>
                <a:gd name="T21" fmla="*/ 1 h 11"/>
                <a:gd name="T22" fmla="*/ 10 w 11"/>
                <a:gd name="T23" fmla="*/ 3 h 11"/>
                <a:gd name="T24" fmla="*/ 11 w 11"/>
                <a:gd name="T25" fmla="*/ 5 h 11"/>
                <a:gd name="T26" fmla="*/ 10 w 11"/>
                <a:gd name="T27" fmla="*/ 8 h 11"/>
                <a:gd name="T28" fmla="*/ 9 w 11"/>
                <a:gd name="T29" fmla="*/ 9 h 11"/>
                <a:gd name="T30" fmla="*/ 8 w 11"/>
                <a:gd name="T31" fmla="*/ 11 h 11"/>
                <a:gd name="T32" fmla="*/ 6 w 11"/>
                <a:gd name="T33" fmla="*/ 11 h 11"/>
                <a:gd name="T34" fmla="*/ 6 w 11"/>
                <a:gd name="T35" fmla="*/ 9 h 11"/>
                <a:gd name="T36" fmla="*/ 7 w 11"/>
                <a:gd name="T37" fmla="*/ 8 h 11"/>
                <a:gd name="T38" fmla="*/ 8 w 11"/>
                <a:gd name="T39" fmla="*/ 5 h 11"/>
                <a:gd name="T40" fmla="*/ 7 w 11"/>
                <a:gd name="T41" fmla="*/ 3 h 11"/>
                <a:gd name="T42" fmla="*/ 6 w 11"/>
                <a:gd name="T43" fmla="*/ 2 h 11"/>
                <a:gd name="T44" fmla="*/ 4 w 11"/>
                <a:gd name="T45" fmla="*/ 3 h 11"/>
                <a:gd name="T46" fmla="*/ 3 w 11"/>
                <a:gd name="T47" fmla="*/ 5 h 11"/>
                <a:gd name="T48" fmla="*/ 4 w 11"/>
                <a:gd name="T49" fmla="*/ 8 h 11"/>
                <a:gd name="T50" fmla="*/ 6 w 11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0"/>
                    <a:pt x="2" y="10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lose/>
                  <a:moveTo>
                    <a:pt x="6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8" y="7"/>
                    <a:pt x="8" y="7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3" name="Freeform 164"/>
            <p:cNvSpPr>
              <a:spLocks/>
            </p:cNvSpPr>
            <p:nvPr/>
          </p:nvSpPr>
          <p:spPr bwMode="auto">
            <a:xfrm>
              <a:off x="7148338" y="2546449"/>
              <a:ext cx="53975" cy="65088"/>
            </a:xfrm>
            <a:custGeom>
              <a:avLst/>
              <a:gdLst>
                <a:gd name="T0" fmla="*/ 0 w 9"/>
                <a:gd name="T1" fmla="*/ 0 h 11"/>
                <a:gd name="T2" fmla="*/ 1 w 9"/>
                <a:gd name="T3" fmla="*/ 0 h 11"/>
                <a:gd name="T4" fmla="*/ 1 w 9"/>
                <a:gd name="T5" fmla="*/ 0 h 11"/>
                <a:gd name="T6" fmla="*/ 2 w 9"/>
                <a:gd name="T7" fmla="*/ 0 h 11"/>
                <a:gd name="T8" fmla="*/ 2 w 9"/>
                <a:gd name="T9" fmla="*/ 0 h 11"/>
                <a:gd name="T10" fmla="*/ 3 w 9"/>
                <a:gd name="T11" fmla="*/ 0 h 11"/>
                <a:gd name="T12" fmla="*/ 3 w 9"/>
                <a:gd name="T13" fmla="*/ 1 h 11"/>
                <a:gd name="T14" fmla="*/ 3 w 9"/>
                <a:gd name="T15" fmla="*/ 1 h 11"/>
                <a:gd name="T16" fmla="*/ 3 w 9"/>
                <a:gd name="T17" fmla="*/ 2 h 11"/>
                <a:gd name="T18" fmla="*/ 3 w 9"/>
                <a:gd name="T19" fmla="*/ 1 h 11"/>
                <a:gd name="T20" fmla="*/ 4 w 9"/>
                <a:gd name="T21" fmla="*/ 0 h 11"/>
                <a:gd name="T22" fmla="*/ 5 w 9"/>
                <a:gd name="T23" fmla="*/ 0 h 11"/>
                <a:gd name="T24" fmla="*/ 6 w 9"/>
                <a:gd name="T25" fmla="*/ 0 h 11"/>
                <a:gd name="T26" fmla="*/ 9 w 9"/>
                <a:gd name="T27" fmla="*/ 1 h 11"/>
                <a:gd name="T28" fmla="*/ 9 w 9"/>
                <a:gd name="T29" fmla="*/ 4 h 11"/>
                <a:gd name="T30" fmla="*/ 9 w 9"/>
                <a:gd name="T31" fmla="*/ 11 h 11"/>
                <a:gd name="T32" fmla="*/ 8 w 9"/>
                <a:gd name="T33" fmla="*/ 11 h 11"/>
                <a:gd name="T34" fmla="*/ 7 w 9"/>
                <a:gd name="T35" fmla="*/ 11 h 11"/>
                <a:gd name="T36" fmla="*/ 7 w 9"/>
                <a:gd name="T37" fmla="*/ 5 h 11"/>
                <a:gd name="T38" fmla="*/ 6 w 9"/>
                <a:gd name="T39" fmla="*/ 3 h 11"/>
                <a:gd name="T40" fmla="*/ 5 w 9"/>
                <a:gd name="T41" fmla="*/ 2 h 11"/>
                <a:gd name="T42" fmla="*/ 4 w 9"/>
                <a:gd name="T43" fmla="*/ 3 h 11"/>
                <a:gd name="T44" fmla="*/ 4 w 9"/>
                <a:gd name="T45" fmla="*/ 3 h 11"/>
                <a:gd name="T46" fmla="*/ 3 w 9"/>
                <a:gd name="T47" fmla="*/ 4 h 11"/>
                <a:gd name="T48" fmla="*/ 3 w 9"/>
                <a:gd name="T49" fmla="*/ 5 h 11"/>
                <a:gd name="T50" fmla="*/ 3 w 9"/>
                <a:gd name="T51" fmla="*/ 11 h 11"/>
                <a:gd name="T52" fmla="*/ 1 w 9"/>
                <a:gd name="T53" fmla="*/ 11 h 11"/>
                <a:gd name="T54" fmla="*/ 0 w 9"/>
                <a:gd name="T55" fmla="*/ 11 h 11"/>
                <a:gd name="T56" fmla="*/ 0 w 9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4" name="Freeform 165"/>
            <p:cNvSpPr>
              <a:spLocks/>
            </p:cNvSpPr>
            <p:nvPr/>
          </p:nvSpPr>
          <p:spPr bwMode="auto">
            <a:xfrm>
              <a:off x="7219776" y="2546449"/>
              <a:ext cx="41275" cy="65088"/>
            </a:xfrm>
            <a:custGeom>
              <a:avLst/>
              <a:gdLst>
                <a:gd name="T0" fmla="*/ 2 w 7"/>
                <a:gd name="T1" fmla="*/ 6 h 11"/>
                <a:gd name="T2" fmla="*/ 0 w 7"/>
                <a:gd name="T3" fmla="*/ 5 h 11"/>
                <a:gd name="T4" fmla="*/ 0 w 7"/>
                <a:gd name="T5" fmla="*/ 3 h 11"/>
                <a:gd name="T6" fmla="*/ 1 w 7"/>
                <a:gd name="T7" fmla="*/ 1 h 11"/>
                <a:gd name="T8" fmla="*/ 4 w 7"/>
                <a:gd name="T9" fmla="*/ 0 h 11"/>
                <a:gd name="T10" fmla="*/ 6 w 7"/>
                <a:gd name="T11" fmla="*/ 0 h 11"/>
                <a:gd name="T12" fmla="*/ 7 w 7"/>
                <a:gd name="T13" fmla="*/ 0 h 11"/>
                <a:gd name="T14" fmla="*/ 7 w 7"/>
                <a:gd name="T15" fmla="*/ 2 h 11"/>
                <a:gd name="T16" fmla="*/ 6 w 7"/>
                <a:gd name="T17" fmla="*/ 3 h 11"/>
                <a:gd name="T18" fmla="*/ 5 w 7"/>
                <a:gd name="T19" fmla="*/ 2 h 11"/>
                <a:gd name="T20" fmla="*/ 4 w 7"/>
                <a:gd name="T21" fmla="*/ 2 h 11"/>
                <a:gd name="T22" fmla="*/ 3 w 7"/>
                <a:gd name="T23" fmla="*/ 2 h 11"/>
                <a:gd name="T24" fmla="*/ 3 w 7"/>
                <a:gd name="T25" fmla="*/ 3 h 11"/>
                <a:gd name="T26" fmla="*/ 3 w 7"/>
                <a:gd name="T27" fmla="*/ 4 h 11"/>
                <a:gd name="T28" fmla="*/ 4 w 7"/>
                <a:gd name="T29" fmla="*/ 4 h 11"/>
                <a:gd name="T30" fmla="*/ 5 w 7"/>
                <a:gd name="T31" fmla="*/ 4 h 11"/>
                <a:gd name="T32" fmla="*/ 6 w 7"/>
                <a:gd name="T33" fmla="*/ 5 h 11"/>
                <a:gd name="T34" fmla="*/ 7 w 7"/>
                <a:gd name="T35" fmla="*/ 5 h 11"/>
                <a:gd name="T36" fmla="*/ 7 w 7"/>
                <a:gd name="T37" fmla="*/ 6 h 11"/>
                <a:gd name="T38" fmla="*/ 7 w 7"/>
                <a:gd name="T39" fmla="*/ 7 h 11"/>
                <a:gd name="T40" fmla="*/ 7 w 7"/>
                <a:gd name="T41" fmla="*/ 9 h 11"/>
                <a:gd name="T42" fmla="*/ 6 w 7"/>
                <a:gd name="T43" fmla="*/ 10 h 11"/>
                <a:gd name="T44" fmla="*/ 5 w 7"/>
                <a:gd name="T45" fmla="*/ 11 h 11"/>
                <a:gd name="T46" fmla="*/ 3 w 7"/>
                <a:gd name="T47" fmla="*/ 11 h 11"/>
                <a:gd name="T48" fmla="*/ 2 w 7"/>
                <a:gd name="T49" fmla="*/ 11 h 11"/>
                <a:gd name="T50" fmla="*/ 1 w 7"/>
                <a:gd name="T51" fmla="*/ 11 h 11"/>
                <a:gd name="T52" fmla="*/ 0 w 7"/>
                <a:gd name="T53" fmla="*/ 11 h 11"/>
                <a:gd name="T54" fmla="*/ 0 w 7"/>
                <a:gd name="T55" fmla="*/ 10 h 11"/>
                <a:gd name="T56" fmla="*/ 0 w 7"/>
                <a:gd name="T57" fmla="*/ 9 h 11"/>
                <a:gd name="T58" fmla="*/ 0 w 7"/>
                <a:gd name="T59" fmla="*/ 8 h 11"/>
                <a:gd name="T60" fmla="*/ 1 w 7"/>
                <a:gd name="T61" fmla="*/ 9 h 11"/>
                <a:gd name="T62" fmla="*/ 3 w 7"/>
                <a:gd name="T63" fmla="*/ 9 h 11"/>
                <a:gd name="T64" fmla="*/ 3 w 7"/>
                <a:gd name="T65" fmla="*/ 9 h 11"/>
                <a:gd name="T66" fmla="*/ 4 w 7"/>
                <a:gd name="T67" fmla="*/ 9 h 11"/>
                <a:gd name="T68" fmla="*/ 4 w 7"/>
                <a:gd name="T69" fmla="*/ 8 h 11"/>
                <a:gd name="T70" fmla="*/ 5 w 7"/>
                <a:gd name="T71" fmla="*/ 8 h 11"/>
                <a:gd name="T72" fmla="*/ 4 w 7"/>
                <a:gd name="T73" fmla="*/ 7 h 11"/>
                <a:gd name="T74" fmla="*/ 3 w 7"/>
                <a:gd name="T75" fmla="*/ 7 h 11"/>
                <a:gd name="T76" fmla="*/ 2 w 7"/>
                <a:gd name="T7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11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6" y="10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5" name="Freeform 166"/>
            <p:cNvSpPr>
              <a:spLocks noEditPoints="1"/>
            </p:cNvSpPr>
            <p:nvPr/>
          </p:nvSpPr>
          <p:spPr bwMode="auto">
            <a:xfrm>
              <a:off x="7272163" y="2546449"/>
              <a:ext cx="58738" cy="65088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9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6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9 w 10"/>
                <a:gd name="T35" fmla="*/ 1 h 11"/>
                <a:gd name="T36" fmla="*/ 10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7 w 10"/>
                <a:gd name="T49" fmla="*/ 3 h 11"/>
                <a:gd name="T50" fmla="*/ 5 w 10"/>
                <a:gd name="T51" fmla="*/ 2 h 11"/>
                <a:gd name="T52" fmla="*/ 4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6" y="11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9" y="2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6" name="Freeform 167"/>
            <p:cNvSpPr>
              <a:spLocks/>
            </p:cNvSpPr>
            <p:nvPr/>
          </p:nvSpPr>
          <p:spPr bwMode="auto">
            <a:xfrm>
              <a:off x="7343601" y="2546449"/>
              <a:ext cx="46038" cy="65088"/>
            </a:xfrm>
            <a:custGeom>
              <a:avLst/>
              <a:gdLst>
                <a:gd name="T0" fmla="*/ 7 w 8"/>
                <a:gd name="T1" fmla="*/ 8 h 11"/>
                <a:gd name="T2" fmla="*/ 8 w 8"/>
                <a:gd name="T3" fmla="*/ 9 h 11"/>
                <a:gd name="T4" fmla="*/ 8 w 8"/>
                <a:gd name="T5" fmla="*/ 11 h 11"/>
                <a:gd name="T6" fmla="*/ 6 w 8"/>
                <a:gd name="T7" fmla="*/ 11 h 11"/>
                <a:gd name="T8" fmla="*/ 5 w 8"/>
                <a:gd name="T9" fmla="*/ 11 h 11"/>
                <a:gd name="T10" fmla="*/ 3 w 8"/>
                <a:gd name="T11" fmla="*/ 11 h 11"/>
                <a:gd name="T12" fmla="*/ 1 w 8"/>
                <a:gd name="T13" fmla="*/ 9 h 11"/>
                <a:gd name="T14" fmla="*/ 0 w 8"/>
                <a:gd name="T15" fmla="*/ 8 h 11"/>
                <a:gd name="T16" fmla="*/ 0 w 8"/>
                <a:gd name="T17" fmla="*/ 5 h 11"/>
                <a:gd name="T18" fmla="*/ 0 w 8"/>
                <a:gd name="T19" fmla="*/ 3 h 11"/>
                <a:gd name="T20" fmla="*/ 1 w 8"/>
                <a:gd name="T21" fmla="*/ 2 h 11"/>
                <a:gd name="T22" fmla="*/ 2 w 8"/>
                <a:gd name="T23" fmla="*/ 0 h 11"/>
                <a:gd name="T24" fmla="*/ 5 w 8"/>
                <a:gd name="T25" fmla="*/ 0 h 11"/>
                <a:gd name="T26" fmla="*/ 6 w 8"/>
                <a:gd name="T27" fmla="*/ 0 h 11"/>
                <a:gd name="T28" fmla="*/ 6 w 8"/>
                <a:gd name="T29" fmla="*/ 0 h 11"/>
                <a:gd name="T30" fmla="*/ 7 w 8"/>
                <a:gd name="T31" fmla="*/ 0 h 11"/>
                <a:gd name="T32" fmla="*/ 8 w 8"/>
                <a:gd name="T33" fmla="*/ 0 h 11"/>
                <a:gd name="T34" fmla="*/ 8 w 8"/>
                <a:gd name="T35" fmla="*/ 1 h 11"/>
                <a:gd name="T36" fmla="*/ 7 w 8"/>
                <a:gd name="T37" fmla="*/ 3 h 11"/>
                <a:gd name="T38" fmla="*/ 6 w 8"/>
                <a:gd name="T39" fmla="*/ 2 h 11"/>
                <a:gd name="T40" fmla="*/ 5 w 8"/>
                <a:gd name="T41" fmla="*/ 2 h 11"/>
                <a:gd name="T42" fmla="*/ 3 w 8"/>
                <a:gd name="T43" fmla="*/ 3 h 11"/>
                <a:gd name="T44" fmla="*/ 3 w 8"/>
                <a:gd name="T45" fmla="*/ 5 h 11"/>
                <a:gd name="T46" fmla="*/ 3 w 8"/>
                <a:gd name="T47" fmla="*/ 8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1">
                  <a:moveTo>
                    <a:pt x="7" y="8"/>
                  </a:moveTo>
                  <a:cubicBezTo>
                    <a:pt x="7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7" name="Freeform 168"/>
            <p:cNvSpPr>
              <a:spLocks/>
            </p:cNvSpPr>
            <p:nvPr/>
          </p:nvSpPr>
          <p:spPr bwMode="auto">
            <a:xfrm>
              <a:off x="7395988" y="2528987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7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7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5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2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8" name="Freeform 169"/>
            <p:cNvSpPr>
              <a:spLocks noEditPoints="1"/>
            </p:cNvSpPr>
            <p:nvPr/>
          </p:nvSpPr>
          <p:spPr bwMode="auto">
            <a:xfrm>
              <a:off x="7472188" y="2522637"/>
              <a:ext cx="71438" cy="88900"/>
            </a:xfrm>
            <a:custGeom>
              <a:avLst/>
              <a:gdLst>
                <a:gd name="T0" fmla="*/ 0 w 12"/>
                <a:gd name="T1" fmla="*/ 0 h 15"/>
                <a:gd name="T2" fmla="*/ 2 w 12"/>
                <a:gd name="T3" fmla="*/ 0 h 15"/>
                <a:gd name="T4" fmla="*/ 4 w 12"/>
                <a:gd name="T5" fmla="*/ 0 h 15"/>
                <a:gd name="T6" fmla="*/ 10 w 12"/>
                <a:gd name="T7" fmla="*/ 2 h 15"/>
                <a:gd name="T8" fmla="*/ 12 w 12"/>
                <a:gd name="T9" fmla="*/ 7 h 15"/>
                <a:gd name="T10" fmla="*/ 10 w 12"/>
                <a:gd name="T11" fmla="*/ 13 h 15"/>
                <a:gd name="T12" fmla="*/ 4 w 12"/>
                <a:gd name="T13" fmla="*/ 15 h 15"/>
                <a:gd name="T14" fmla="*/ 2 w 12"/>
                <a:gd name="T15" fmla="*/ 15 h 15"/>
                <a:gd name="T16" fmla="*/ 0 w 12"/>
                <a:gd name="T17" fmla="*/ 15 h 15"/>
                <a:gd name="T18" fmla="*/ 0 w 12"/>
                <a:gd name="T19" fmla="*/ 0 h 15"/>
                <a:gd name="T20" fmla="*/ 3 w 12"/>
                <a:gd name="T21" fmla="*/ 12 h 15"/>
                <a:gd name="T22" fmla="*/ 4 w 12"/>
                <a:gd name="T23" fmla="*/ 12 h 15"/>
                <a:gd name="T24" fmla="*/ 5 w 12"/>
                <a:gd name="T25" fmla="*/ 12 h 15"/>
                <a:gd name="T26" fmla="*/ 6 w 12"/>
                <a:gd name="T27" fmla="*/ 12 h 15"/>
                <a:gd name="T28" fmla="*/ 8 w 12"/>
                <a:gd name="T29" fmla="*/ 11 h 15"/>
                <a:gd name="T30" fmla="*/ 9 w 12"/>
                <a:gd name="T31" fmla="*/ 10 h 15"/>
                <a:gd name="T32" fmla="*/ 9 w 12"/>
                <a:gd name="T33" fmla="*/ 7 h 15"/>
                <a:gd name="T34" fmla="*/ 9 w 12"/>
                <a:gd name="T35" fmla="*/ 5 h 15"/>
                <a:gd name="T36" fmla="*/ 8 w 12"/>
                <a:gd name="T37" fmla="*/ 3 h 15"/>
                <a:gd name="T38" fmla="*/ 6 w 12"/>
                <a:gd name="T39" fmla="*/ 3 h 15"/>
                <a:gd name="T40" fmla="*/ 5 w 12"/>
                <a:gd name="T41" fmla="*/ 2 h 15"/>
                <a:gd name="T42" fmla="*/ 4 w 12"/>
                <a:gd name="T43" fmla="*/ 2 h 15"/>
                <a:gd name="T44" fmla="*/ 3 w 12"/>
                <a:gd name="T45" fmla="*/ 2 h 15"/>
                <a:gd name="T46" fmla="*/ 3 w 12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15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0"/>
                    <a:pt x="9" y="0"/>
                    <a:pt x="10" y="2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2" y="10"/>
                    <a:pt x="12" y="12"/>
                    <a:pt x="10" y="13"/>
                  </a:cubicBezTo>
                  <a:cubicBezTo>
                    <a:pt x="9" y="14"/>
                    <a:pt x="7" y="15"/>
                    <a:pt x="4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9" name="Freeform 170"/>
            <p:cNvSpPr>
              <a:spLocks noEditPoints="1"/>
            </p:cNvSpPr>
            <p:nvPr/>
          </p:nvSpPr>
          <p:spPr bwMode="auto">
            <a:xfrm>
              <a:off x="7554738" y="2546449"/>
              <a:ext cx="60325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1 w 10"/>
                <a:gd name="T7" fmla="*/ 8 h 11"/>
                <a:gd name="T8" fmla="*/ 0 w 10"/>
                <a:gd name="T9" fmla="*/ 5 h 11"/>
                <a:gd name="T10" fmla="*/ 1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8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8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4 w 10"/>
                <a:gd name="T45" fmla="*/ 3 h 11"/>
                <a:gd name="T46" fmla="*/ 3 w 10"/>
                <a:gd name="T47" fmla="*/ 5 h 11"/>
                <a:gd name="T48" fmla="*/ 4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0" name="Freeform 171"/>
            <p:cNvSpPr>
              <a:spLocks/>
            </p:cNvSpPr>
            <p:nvPr/>
          </p:nvSpPr>
          <p:spPr bwMode="auto">
            <a:xfrm>
              <a:off x="7632526" y="2522637"/>
              <a:ext cx="28575" cy="88900"/>
            </a:xfrm>
            <a:custGeom>
              <a:avLst/>
              <a:gdLst>
                <a:gd name="T0" fmla="*/ 0 w 5"/>
                <a:gd name="T1" fmla="*/ 0 h 15"/>
                <a:gd name="T2" fmla="*/ 1 w 5"/>
                <a:gd name="T3" fmla="*/ 0 h 15"/>
                <a:gd name="T4" fmla="*/ 3 w 5"/>
                <a:gd name="T5" fmla="*/ 0 h 15"/>
                <a:gd name="T6" fmla="*/ 3 w 5"/>
                <a:gd name="T7" fmla="*/ 11 h 15"/>
                <a:gd name="T8" fmla="*/ 3 w 5"/>
                <a:gd name="T9" fmla="*/ 12 h 15"/>
                <a:gd name="T10" fmla="*/ 3 w 5"/>
                <a:gd name="T11" fmla="*/ 12 h 15"/>
                <a:gd name="T12" fmla="*/ 3 w 5"/>
                <a:gd name="T13" fmla="*/ 12 h 15"/>
                <a:gd name="T14" fmla="*/ 4 w 5"/>
                <a:gd name="T15" fmla="*/ 13 h 15"/>
                <a:gd name="T16" fmla="*/ 4 w 5"/>
                <a:gd name="T17" fmla="*/ 13 h 15"/>
                <a:gd name="T18" fmla="*/ 5 w 5"/>
                <a:gd name="T19" fmla="*/ 12 h 15"/>
                <a:gd name="T20" fmla="*/ 5 w 5"/>
                <a:gd name="T21" fmla="*/ 14 h 15"/>
                <a:gd name="T22" fmla="*/ 5 w 5"/>
                <a:gd name="T23" fmla="*/ 14 h 15"/>
                <a:gd name="T24" fmla="*/ 5 w 5"/>
                <a:gd name="T25" fmla="*/ 15 h 15"/>
                <a:gd name="T26" fmla="*/ 4 w 5"/>
                <a:gd name="T27" fmla="*/ 15 h 15"/>
                <a:gd name="T28" fmla="*/ 3 w 5"/>
                <a:gd name="T29" fmla="*/ 15 h 15"/>
                <a:gd name="T30" fmla="*/ 1 w 5"/>
                <a:gd name="T31" fmla="*/ 14 h 15"/>
                <a:gd name="T32" fmla="*/ 0 w 5"/>
                <a:gd name="T33" fmla="*/ 11 h 15"/>
                <a:gd name="T34" fmla="*/ 0 w 5"/>
                <a:gd name="T3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5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2"/>
                    <a:pt x="5" y="12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1" name="Freeform 172"/>
            <p:cNvSpPr>
              <a:spLocks noEditPoints="1"/>
            </p:cNvSpPr>
            <p:nvPr/>
          </p:nvSpPr>
          <p:spPr bwMode="auto">
            <a:xfrm>
              <a:off x="7667451" y="2546449"/>
              <a:ext cx="58738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2" name="Freeform 173"/>
            <p:cNvSpPr>
              <a:spLocks/>
            </p:cNvSpPr>
            <p:nvPr/>
          </p:nvSpPr>
          <p:spPr bwMode="auto">
            <a:xfrm>
              <a:off x="7738888" y="2546449"/>
              <a:ext cx="41275" cy="650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1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3" name="Freeform 174"/>
            <p:cNvSpPr>
              <a:spLocks/>
            </p:cNvSpPr>
            <p:nvPr/>
          </p:nvSpPr>
          <p:spPr bwMode="auto">
            <a:xfrm>
              <a:off x="7808738" y="2522637"/>
              <a:ext cx="58738" cy="88900"/>
            </a:xfrm>
            <a:custGeom>
              <a:avLst/>
              <a:gdLst>
                <a:gd name="T0" fmla="*/ 4 w 10"/>
                <a:gd name="T1" fmla="*/ 8 h 15"/>
                <a:gd name="T2" fmla="*/ 3 w 10"/>
                <a:gd name="T3" fmla="*/ 7 h 15"/>
                <a:gd name="T4" fmla="*/ 2 w 10"/>
                <a:gd name="T5" fmla="*/ 7 h 15"/>
                <a:gd name="T6" fmla="*/ 1 w 10"/>
                <a:gd name="T7" fmla="*/ 6 h 15"/>
                <a:gd name="T8" fmla="*/ 1 w 10"/>
                <a:gd name="T9" fmla="*/ 4 h 15"/>
                <a:gd name="T10" fmla="*/ 1 w 10"/>
                <a:gd name="T11" fmla="*/ 2 h 15"/>
                <a:gd name="T12" fmla="*/ 2 w 10"/>
                <a:gd name="T13" fmla="*/ 1 h 15"/>
                <a:gd name="T14" fmla="*/ 4 w 10"/>
                <a:gd name="T15" fmla="*/ 0 h 15"/>
                <a:gd name="T16" fmla="*/ 6 w 10"/>
                <a:gd name="T17" fmla="*/ 0 h 15"/>
                <a:gd name="T18" fmla="*/ 8 w 10"/>
                <a:gd name="T19" fmla="*/ 0 h 15"/>
                <a:gd name="T20" fmla="*/ 10 w 10"/>
                <a:gd name="T21" fmla="*/ 0 h 15"/>
                <a:gd name="T22" fmla="*/ 9 w 10"/>
                <a:gd name="T23" fmla="*/ 3 h 15"/>
                <a:gd name="T24" fmla="*/ 8 w 10"/>
                <a:gd name="T25" fmla="*/ 3 h 15"/>
                <a:gd name="T26" fmla="*/ 8 w 10"/>
                <a:gd name="T27" fmla="*/ 2 h 15"/>
                <a:gd name="T28" fmla="*/ 7 w 10"/>
                <a:gd name="T29" fmla="*/ 2 h 15"/>
                <a:gd name="T30" fmla="*/ 6 w 10"/>
                <a:gd name="T31" fmla="*/ 2 h 15"/>
                <a:gd name="T32" fmla="*/ 5 w 10"/>
                <a:gd name="T33" fmla="*/ 2 h 15"/>
                <a:gd name="T34" fmla="*/ 5 w 10"/>
                <a:gd name="T35" fmla="*/ 2 h 15"/>
                <a:gd name="T36" fmla="*/ 4 w 10"/>
                <a:gd name="T37" fmla="*/ 3 h 15"/>
                <a:gd name="T38" fmla="*/ 4 w 10"/>
                <a:gd name="T39" fmla="*/ 4 h 15"/>
                <a:gd name="T40" fmla="*/ 4 w 10"/>
                <a:gd name="T41" fmla="*/ 4 h 15"/>
                <a:gd name="T42" fmla="*/ 4 w 10"/>
                <a:gd name="T43" fmla="*/ 5 h 15"/>
                <a:gd name="T44" fmla="*/ 5 w 10"/>
                <a:gd name="T45" fmla="*/ 5 h 15"/>
                <a:gd name="T46" fmla="*/ 6 w 10"/>
                <a:gd name="T47" fmla="*/ 6 h 15"/>
                <a:gd name="T48" fmla="*/ 7 w 10"/>
                <a:gd name="T49" fmla="*/ 6 h 15"/>
                <a:gd name="T50" fmla="*/ 8 w 10"/>
                <a:gd name="T51" fmla="*/ 7 h 15"/>
                <a:gd name="T52" fmla="*/ 9 w 10"/>
                <a:gd name="T53" fmla="*/ 7 h 15"/>
                <a:gd name="T54" fmla="*/ 10 w 10"/>
                <a:gd name="T55" fmla="*/ 9 h 15"/>
                <a:gd name="T56" fmla="*/ 10 w 10"/>
                <a:gd name="T57" fmla="*/ 10 h 15"/>
                <a:gd name="T58" fmla="*/ 10 w 10"/>
                <a:gd name="T59" fmla="*/ 12 h 15"/>
                <a:gd name="T60" fmla="*/ 9 w 10"/>
                <a:gd name="T61" fmla="*/ 14 h 15"/>
                <a:gd name="T62" fmla="*/ 7 w 10"/>
                <a:gd name="T63" fmla="*/ 15 h 15"/>
                <a:gd name="T64" fmla="*/ 5 w 10"/>
                <a:gd name="T65" fmla="*/ 15 h 15"/>
                <a:gd name="T66" fmla="*/ 3 w 10"/>
                <a:gd name="T67" fmla="*/ 15 h 15"/>
                <a:gd name="T68" fmla="*/ 2 w 10"/>
                <a:gd name="T69" fmla="*/ 15 h 15"/>
                <a:gd name="T70" fmla="*/ 1 w 10"/>
                <a:gd name="T71" fmla="*/ 15 h 15"/>
                <a:gd name="T72" fmla="*/ 0 w 10"/>
                <a:gd name="T73" fmla="*/ 14 h 15"/>
                <a:gd name="T74" fmla="*/ 1 w 10"/>
                <a:gd name="T75" fmla="*/ 13 h 15"/>
                <a:gd name="T76" fmla="*/ 1 w 10"/>
                <a:gd name="T77" fmla="*/ 12 h 15"/>
                <a:gd name="T78" fmla="*/ 3 w 10"/>
                <a:gd name="T79" fmla="*/ 12 h 15"/>
                <a:gd name="T80" fmla="*/ 4 w 10"/>
                <a:gd name="T81" fmla="*/ 12 h 15"/>
                <a:gd name="T82" fmla="*/ 6 w 10"/>
                <a:gd name="T83" fmla="*/ 12 h 15"/>
                <a:gd name="T84" fmla="*/ 7 w 10"/>
                <a:gd name="T85" fmla="*/ 10 h 15"/>
                <a:gd name="T86" fmla="*/ 7 w 10"/>
                <a:gd name="T87" fmla="*/ 10 h 15"/>
                <a:gd name="T88" fmla="*/ 6 w 10"/>
                <a:gd name="T89" fmla="*/ 9 h 15"/>
                <a:gd name="T90" fmla="*/ 6 w 10"/>
                <a:gd name="T91" fmla="*/ 9 h 15"/>
                <a:gd name="T92" fmla="*/ 5 w 10"/>
                <a:gd name="T93" fmla="*/ 8 h 15"/>
                <a:gd name="T94" fmla="*/ 4 w 10"/>
                <a:gd name="T9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15">
                  <a:moveTo>
                    <a:pt x="4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9" y="13"/>
                    <a:pt x="9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6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8"/>
                    <a:pt x="5" y="8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4" name="Freeform 175"/>
            <p:cNvSpPr>
              <a:spLocks noEditPoints="1"/>
            </p:cNvSpPr>
            <p:nvPr/>
          </p:nvSpPr>
          <p:spPr bwMode="auto">
            <a:xfrm>
              <a:off x="7880176" y="2517874"/>
              <a:ext cx="23813" cy="93663"/>
            </a:xfrm>
            <a:custGeom>
              <a:avLst/>
              <a:gdLst>
                <a:gd name="T0" fmla="*/ 1 w 4"/>
                <a:gd name="T1" fmla="*/ 7 h 16"/>
                <a:gd name="T2" fmla="*/ 0 w 4"/>
                <a:gd name="T3" fmla="*/ 7 h 16"/>
                <a:gd name="T4" fmla="*/ 0 w 4"/>
                <a:gd name="T5" fmla="*/ 7 h 16"/>
                <a:gd name="T6" fmla="*/ 0 w 4"/>
                <a:gd name="T7" fmla="*/ 6 h 16"/>
                <a:gd name="T8" fmla="*/ 0 w 4"/>
                <a:gd name="T9" fmla="*/ 5 h 16"/>
                <a:gd name="T10" fmla="*/ 4 w 4"/>
                <a:gd name="T11" fmla="*/ 5 h 16"/>
                <a:gd name="T12" fmla="*/ 4 w 4"/>
                <a:gd name="T13" fmla="*/ 16 h 16"/>
                <a:gd name="T14" fmla="*/ 3 w 4"/>
                <a:gd name="T15" fmla="*/ 16 h 16"/>
                <a:gd name="T16" fmla="*/ 1 w 4"/>
                <a:gd name="T17" fmla="*/ 16 h 16"/>
                <a:gd name="T18" fmla="*/ 1 w 4"/>
                <a:gd name="T19" fmla="*/ 7 h 16"/>
                <a:gd name="T20" fmla="*/ 1 w 4"/>
                <a:gd name="T21" fmla="*/ 3 h 16"/>
                <a:gd name="T22" fmla="*/ 1 w 4"/>
                <a:gd name="T23" fmla="*/ 2 h 16"/>
                <a:gd name="T24" fmla="*/ 1 w 4"/>
                <a:gd name="T25" fmla="*/ 1 h 16"/>
                <a:gd name="T26" fmla="*/ 1 w 4"/>
                <a:gd name="T27" fmla="*/ 0 h 16"/>
                <a:gd name="T28" fmla="*/ 2 w 4"/>
                <a:gd name="T29" fmla="*/ 0 h 16"/>
                <a:gd name="T30" fmla="*/ 3 w 4"/>
                <a:gd name="T31" fmla="*/ 0 h 16"/>
                <a:gd name="T32" fmla="*/ 4 w 4"/>
                <a:gd name="T33" fmla="*/ 1 h 16"/>
                <a:gd name="T34" fmla="*/ 4 w 4"/>
                <a:gd name="T35" fmla="*/ 1 h 16"/>
                <a:gd name="T36" fmla="*/ 4 w 4"/>
                <a:gd name="T37" fmla="*/ 2 h 16"/>
                <a:gd name="T38" fmla="*/ 4 w 4"/>
                <a:gd name="T39" fmla="*/ 3 h 16"/>
                <a:gd name="T40" fmla="*/ 4 w 4"/>
                <a:gd name="T41" fmla="*/ 3 h 16"/>
                <a:gd name="T42" fmla="*/ 3 w 4"/>
                <a:gd name="T43" fmla="*/ 3 h 16"/>
                <a:gd name="T44" fmla="*/ 2 w 4"/>
                <a:gd name="T45" fmla="*/ 3 h 16"/>
                <a:gd name="T46" fmla="*/ 1 w 4"/>
                <a:gd name="T47" fmla="*/ 3 h 16"/>
                <a:gd name="T48" fmla="*/ 1 w 4"/>
                <a:gd name="T4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16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lnTo>
                    <a:pt x="1" y="7"/>
                  </a:lnTo>
                  <a:close/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5" name="Freeform 176"/>
            <p:cNvSpPr>
              <a:spLocks/>
            </p:cNvSpPr>
            <p:nvPr/>
          </p:nvSpPr>
          <p:spPr bwMode="auto">
            <a:xfrm>
              <a:off x="7915101" y="2528987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6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6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4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6" name="Oval 180"/>
            <p:cNvSpPr>
              <a:spLocks noChangeArrowheads="1"/>
            </p:cNvSpPr>
            <p:nvPr/>
          </p:nvSpPr>
          <p:spPr bwMode="auto">
            <a:xfrm>
              <a:off x="6353001" y="2352774"/>
              <a:ext cx="230188" cy="230188"/>
            </a:xfrm>
            <a:prstGeom prst="ellipse">
              <a:avLst/>
            </a:prstGeom>
            <a:solidFill>
              <a:srgbClr val="DBD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7" name="Freeform 181"/>
            <p:cNvSpPr>
              <a:spLocks/>
            </p:cNvSpPr>
            <p:nvPr/>
          </p:nvSpPr>
          <p:spPr bwMode="auto">
            <a:xfrm>
              <a:off x="6624463" y="3065562"/>
              <a:ext cx="46038" cy="88900"/>
            </a:xfrm>
            <a:custGeom>
              <a:avLst/>
              <a:gdLst>
                <a:gd name="T0" fmla="*/ 0 w 8"/>
                <a:gd name="T1" fmla="*/ 0 h 15"/>
                <a:gd name="T2" fmla="*/ 2 w 8"/>
                <a:gd name="T3" fmla="*/ 0 h 15"/>
                <a:gd name="T4" fmla="*/ 3 w 8"/>
                <a:gd name="T5" fmla="*/ 0 h 15"/>
                <a:gd name="T6" fmla="*/ 3 w 8"/>
                <a:gd name="T7" fmla="*/ 12 h 15"/>
                <a:gd name="T8" fmla="*/ 8 w 8"/>
                <a:gd name="T9" fmla="*/ 12 h 15"/>
                <a:gd name="T10" fmla="*/ 8 w 8"/>
                <a:gd name="T11" fmla="*/ 13 h 15"/>
                <a:gd name="T12" fmla="*/ 8 w 8"/>
                <a:gd name="T13" fmla="*/ 13 h 15"/>
                <a:gd name="T14" fmla="*/ 8 w 8"/>
                <a:gd name="T15" fmla="*/ 14 h 15"/>
                <a:gd name="T16" fmla="*/ 8 w 8"/>
                <a:gd name="T17" fmla="*/ 15 h 15"/>
                <a:gd name="T18" fmla="*/ 0 w 8"/>
                <a:gd name="T19" fmla="*/ 15 h 15"/>
                <a:gd name="T20" fmla="*/ 0 w 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8" name="Freeform 182"/>
            <p:cNvSpPr>
              <a:spLocks noEditPoints="1"/>
            </p:cNvSpPr>
            <p:nvPr/>
          </p:nvSpPr>
          <p:spPr bwMode="auto">
            <a:xfrm>
              <a:off x="6683201" y="3089374"/>
              <a:ext cx="58738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9" name="Freeform 183"/>
            <p:cNvSpPr>
              <a:spLocks/>
            </p:cNvSpPr>
            <p:nvPr/>
          </p:nvSpPr>
          <p:spPr bwMode="auto">
            <a:xfrm>
              <a:off x="6753051" y="3089374"/>
              <a:ext cx="41275" cy="650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1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0" name="Freeform 184"/>
            <p:cNvSpPr>
              <a:spLocks noEditPoints="1"/>
            </p:cNvSpPr>
            <p:nvPr/>
          </p:nvSpPr>
          <p:spPr bwMode="auto">
            <a:xfrm>
              <a:off x="6800676" y="3089374"/>
              <a:ext cx="58738" cy="65088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8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5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8 w 10"/>
                <a:gd name="T35" fmla="*/ 1 h 11"/>
                <a:gd name="T36" fmla="*/ 9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6 w 10"/>
                <a:gd name="T49" fmla="*/ 3 h 11"/>
                <a:gd name="T50" fmla="*/ 5 w 10"/>
                <a:gd name="T51" fmla="*/ 2 h 11"/>
                <a:gd name="T52" fmla="*/ 3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5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1" name="Freeform 185"/>
            <p:cNvSpPr>
              <a:spLocks/>
            </p:cNvSpPr>
            <p:nvPr/>
          </p:nvSpPr>
          <p:spPr bwMode="auto">
            <a:xfrm>
              <a:off x="6872113" y="3089374"/>
              <a:ext cx="87313" cy="65088"/>
            </a:xfrm>
            <a:custGeom>
              <a:avLst/>
              <a:gdLst>
                <a:gd name="T0" fmla="*/ 0 w 15"/>
                <a:gd name="T1" fmla="*/ 0 h 11"/>
                <a:gd name="T2" fmla="*/ 1 w 15"/>
                <a:gd name="T3" fmla="*/ 0 h 11"/>
                <a:gd name="T4" fmla="*/ 1 w 15"/>
                <a:gd name="T5" fmla="*/ 0 h 11"/>
                <a:gd name="T6" fmla="*/ 2 w 15"/>
                <a:gd name="T7" fmla="*/ 0 h 11"/>
                <a:gd name="T8" fmla="*/ 2 w 15"/>
                <a:gd name="T9" fmla="*/ 0 h 11"/>
                <a:gd name="T10" fmla="*/ 2 w 15"/>
                <a:gd name="T11" fmla="*/ 0 h 11"/>
                <a:gd name="T12" fmla="*/ 3 w 15"/>
                <a:gd name="T13" fmla="*/ 1 h 11"/>
                <a:gd name="T14" fmla="*/ 3 w 15"/>
                <a:gd name="T15" fmla="*/ 1 h 11"/>
                <a:gd name="T16" fmla="*/ 3 w 15"/>
                <a:gd name="T17" fmla="*/ 2 h 11"/>
                <a:gd name="T18" fmla="*/ 3 w 15"/>
                <a:gd name="T19" fmla="*/ 1 h 11"/>
                <a:gd name="T20" fmla="*/ 4 w 15"/>
                <a:gd name="T21" fmla="*/ 0 h 11"/>
                <a:gd name="T22" fmla="*/ 5 w 15"/>
                <a:gd name="T23" fmla="*/ 0 h 11"/>
                <a:gd name="T24" fmla="*/ 6 w 15"/>
                <a:gd name="T25" fmla="*/ 0 h 11"/>
                <a:gd name="T26" fmla="*/ 9 w 15"/>
                <a:gd name="T27" fmla="*/ 2 h 11"/>
                <a:gd name="T28" fmla="*/ 10 w 15"/>
                <a:gd name="T29" fmla="*/ 0 h 11"/>
                <a:gd name="T30" fmla="*/ 12 w 15"/>
                <a:gd name="T31" fmla="*/ 0 h 11"/>
                <a:gd name="T32" fmla="*/ 15 w 15"/>
                <a:gd name="T33" fmla="*/ 1 h 11"/>
                <a:gd name="T34" fmla="*/ 15 w 15"/>
                <a:gd name="T35" fmla="*/ 4 h 11"/>
                <a:gd name="T36" fmla="*/ 15 w 15"/>
                <a:gd name="T37" fmla="*/ 11 h 11"/>
                <a:gd name="T38" fmla="*/ 14 w 15"/>
                <a:gd name="T39" fmla="*/ 11 h 11"/>
                <a:gd name="T40" fmla="*/ 12 w 15"/>
                <a:gd name="T41" fmla="*/ 11 h 11"/>
                <a:gd name="T42" fmla="*/ 12 w 15"/>
                <a:gd name="T43" fmla="*/ 5 h 11"/>
                <a:gd name="T44" fmla="*/ 12 w 15"/>
                <a:gd name="T45" fmla="*/ 3 h 11"/>
                <a:gd name="T46" fmla="*/ 11 w 15"/>
                <a:gd name="T47" fmla="*/ 2 h 11"/>
                <a:gd name="T48" fmla="*/ 10 w 15"/>
                <a:gd name="T49" fmla="*/ 3 h 11"/>
                <a:gd name="T50" fmla="*/ 10 w 15"/>
                <a:gd name="T51" fmla="*/ 3 h 11"/>
                <a:gd name="T52" fmla="*/ 9 w 15"/>
                <a:gd name="T53" fmla="*/ 4 h 11"/>
                <a:gd name="T54" fmla="*/ 9 w 15"/>
                <a:gd name="T55" fmla="*/ 5 h 11"/>
                <a:gd name="T56" fmla="*/ 9 w 15"/>
                <a:gd name="T57" fmla="*/ 11 h 11"/>
                <a:gd name="T58" fmla="*/ 8 w 15"/>
                <a:gd name="T59" fmla="*/ 11 h 11"/>
                <a:gd name="T60" fmla="*/ 6 w 15"/>
                <a:gd name="T61" fmla="*/ 11 h 11"/>
                <a:gd name="T62" fmla="*/ 6 w 15"/>
                <a:gd name="T63" fmla="*/ 5 h 11"/>
                <a:gd name="T64" fmla="*/ 6 w 15"/>
                <a:gd name="T65" fmla="*/ 3 h 11"/>
                <a:gd name="T66" fmla="*/ 5 w 15"/>
                <a:gd name="T67" fmla="*/ 2 h 11"/>
                <a:gd name="T68" fmla="*/ 4 w 15"/>
                <a:gd name="T69" fmla="*/ 3 h 11"/>
                <a:gd name="T70" fmla="*/ 3 w 15"/>
                <a:gd name="T71" fmla="*/ 3 h 11"/>
                <a:gd name="T72" fmla="*/ 3 w 15"/>
                <a:gd name="T73" fmla="*/ 4 h 11"/>
                <a:gd name="T74" fmla="*/ 3 w 15"/>
                <a:gd name="T75" fmla="*/ 5 h 11"/>
                <a:gd name="T76" fmla="*/ 3 w 15"/>
                <a:gd name="T77" fmla="*/ 11 h 11"/>
                <a:gd name="T78" fmla="*/ 1 w 15"/>
                <a:gd name="T79" fmla="*/ 11 h 11"/>
                <a:gd name="T80" fmla="*/ 0 w 15"/>
                <a:gd name="T81" fmla="*/ 11 h 11"/>
                <a:gd name="T82" fmla="*/ 0 w 15"/>
                <a:gd name="T8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2"/>
                    <a:pt x="15" y="3"/>
                    <a:pt x="15" y="4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2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4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2" name="Freeform 186"/>
            <p:cNvSpPr>
              <a:spLocks/>
            </p:cNvSpPr>
            <p:nvPr/>
          </p:nvSpPr>
          <p:spPr bwMode="auto">
            <a:xfrm>
              <a:off x="7000701" y="3065562"/>
              <a:ext cx="65088" cy="88900"/>
            </a:xfrm>
            <a:custGeom>
              <a:avLst/>
              <a:gdLst>
                <a:gd name="T0" fmla="*/ 10 w 11"/>
                <a:gd name="T1" fmla="*/ 12 h 15"/>
                <a:gd name="T2" fmla="*/ 11 w 11"/>
                <a:gd name="T3" fmla="*/ 13 h 15"/>
                <a:gd name="T4" fmla="*/ 11 w 11"/>
                <a:gd name="T5" fmla="*/ 14 h 15"/>
                <a:gd name="T6" fmla="*/ 9 w 11"/>
                <a:gd name="T7" fmla="*/ 15 h 15"/>
                <a:gd name="T8" fmla="*/ 7 w 11"/>
                <a:gd name="T9" fmla="*/ 15 h 15"/>
                <a:gd name="T10" fmla="*/ 4 w 11"/>
                <a:gd name="T11" fmla="*/ 14 h 15"/>
                <a:gd name="T12" fmla="*/ 2 w 11"/>
                <a:gd name="T13" fmla="*/ 13 h 15"/>
                <a:gd name="T14" fmla="*/ 1 w 11"/>
                <a:gd name="T15" fmla="*/ 10 h 15"/>
                <a:gd name="T16" fmla="*/ 0 w 11"/>
                <a:gd name="T17" fmla="*/ 7 h 15"/>
                <a:gd name="T18" fmla="*/ 1 w 11"/>
                <a:gd name="T19" fmla="*/ 4 h 15"/>
                <a:gd name="T20" fmla="*/ 2 w 11"/>
                <a:gd name="T21" fmla="*/ 2 h 15"/>
                <a:gd name="T22" fmla="*/ 4 w 11"/>
                <a:gd name="T23" fmla="*/ 0 h 15"/>
                <a:gd name="T24" fmla="*/ 7 w 11"/>
                <a:gd name="T25" fmla="*/ 0 h 15"/>
                <a:gd name="T26" fmla="*/ 9 w 11"/>
                <a:gd name="T27" fmla="*/ 0 h 15"/>
                <a:gd name="T28" fmla="*/ 11 w 11"/>
                <a:gd name="T29" fmla="*/ 0 h 15"/>
                <a:gd name="T30" fmla="*/ 11 w 11"/>
                <a:gd name="T31" fmla="*/ 2 h 15"/>
                <a:gd name="T32" fmla="*/ 10 w 11"/>
                <a:gd name="T33" fmla="*/ 3 h 15"/>
                <a:gd name="T34" fmla="*/ 9 w 11"/>
                <a:gd name="T35" fmla="*/ 2 h 15"/>
                <a:gd name="T36" fmla="*/ 8 w 11"/>
                <a:gd name="T37" fmla="*/ 2 h 15"/>
                <a:gd name="T38" fmla="*/ 5 w 11"/>
                <a:gd name="T39" fmla="*/ 4 h 15"/>
                <a:gd name="T40" fmla="*/ 3 w 11"/>
                <a:gd name="T41" fmla="*/ 7 h 15"/>
                <a:gd name="T42" fmla="*/ 8 w 11"/>
                <a:gd name="T43" fmla="*/ 12 h 15"/>
                <a:gd name="T44" fmla="*/ 9 w 11"/>
                <a:gd name="T45" fmla="*/ 12 h 15"/>
                <a:gd name="T46" fmla="*/ 10 w 11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5">
                  <a:moveTo>
                    <a:pt x="10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6" y="15"/>
                    <a:pt x="5" y="15"/>
                    <a:pt x="4" y="14"/>
                  </a:cubicBezTo>
                  <a:cubicBezTo>
                    <a:pt x="3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4" y="4"/>
                    <a:pt x="3" y="6"/>
                    <a:pt x="3" y="7"/>
                  </a:cubicBezTo>
                  <a:cubicBezTo>
                    <a:pt x="3" y="11"/>
                    <a:pt x="5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3" name="Freeform 187"/>
            <p:cNvSpPr>
              <a:spLocks noEditPoints="1"/>
            </p:cNvSpPr>
            <p:nvPr/>
          </p:nvSpPr>
          <p:spPr bwMode="auto">
            <a:xfrm>
              <a:off x="7072138" y="3089374"/>
              <a:ext cx="65088" cy="65088"/>
            </a:xfrm>
            <a:custGeom>
              <a:avLst/>
              <a:gdLst>
                <a:gd name="T0" fmla="*/ 6 w 11"/>
                <a:gd name="T1" fmla="*/ 11 h 11"/>
                <a:gd name="T2" fmla="*/ 3 w 11"/>
                <a:gd name="T3" fmla="*/ 11 h 11"/>
                <a:gd name="T4" fmla="*/ 2 w 11"/>
                <a:gd name="T5" fmla="*/ 9 h 11"/>
                <a:gd name="T6" fmla="*/ 1 w 11"/>
                <a:gd name="T7" fmla="*/ 8 h 11"/>
                <a:gd name="T8" fmla="*/ 0 w 11"/>
                <a:gd name="T9" fmla="*/ 5 h 11"/>
                <a:gd name="T10" fmla="*/ 1 w 11"/>
                <a:gd name="T11" fmla="*/ 3 h 11"/>
                <a:gd name="T12" fmla="*/ 2 w 11"/>
                <a:gd name="T13" fmla="*/ 1 h 11"/>
                <a:gd name="T14" fmla="*/ 3 w 11"/>
                <a:gd name="T15" fmla="*/ 0 h 11"/>
                <a:gd name="T16" fmla="*/ 6 w 11"/>
                <a:gd name="T17" fmla="*/ 0 h 11"/>
                <a:gd name="T18" fmla="*/ 8 w 11"/>
                <a:gd name="T19" fmla="*/ 0 h 11"/>
                <a:gd name="T20" fmla="*/ 9 w 11"/>
                <a:gd name="T21" fmla="*/ 1 h 11"/>
                <a:gd name="T22" fmla="*/ 10 w 11"/>
                <a:gd name="T23" fmla="*/ 3 h 11"/>
                <a:gd name="T24" fmla="*/ 11 w 11"/>
                <a:gd name="T25" fmla="*/ 5 h 11"/>
                <a:gd name="T26" fmla="*/ 10 w 11"/>
                <a:gd name="T27" fmla="*/ 8 h 11"/>
                <a:gd name="T28" fmla="*/ 9 w 11"/>
                <a:gd name="T29" fmla="*/ 9 h 11"/>
                <a:gd name="T30" fmla="*/ 8 w 11"/>
                <a:gd name="T31" fmla="*/ 11 h 11"/>
                <a:gd name="T32" fmla="*/ 6 w 11"/>
                <a:gd name="T33" fmla="*/ 11 h 11"/>
                <a:gd name="T34" fmla="*/ 6 w 11"/>
                <a:gd name="T35" fmla="*/ 9 h 11"/>
                <a:gd name="T36" fmla="*/ 7 w 11"/>
                <a:gd name="T37" fmla="*/ 8 h 11"/>
                <a:gd name="T38" fmla="*/ 8 w 11"/>
                <a:gd name="T39" fmla="*/ 5 h 11"/>
                <a:gd name="T40" fmla="*/ 7 w 11"/>
                <a:gd name="T41" fmla="*/ 3 h 11"/>
                <a:gd name="T42" fmla="*/ 6 w 11"/>
                <a:gd name="T43" fmla="*/ 2 h 11"/>
                <a:gd name="T44" fmla="*/ 4 w 11"/>
                <a:gd name="T45" fmla="*/ 3 h 11"/>
                <a:gd name="T46" fmla="*/ 3 w 11"/>
                <a:gd name="T47" fmla="*/ 5 h 11"/>
                <a:gd name="T48" fmla="*/ 4 w 11"/>
                <a:gd name="T49" fmla="*/ 8 h 11"/>
                <a:gd name="T50" fmla="*/ 6 w 11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0"/>
                    <a:pt x="2" y="10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lose/>
                  <a:moveTo>
                    <a:pt x="6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8" y="7"/>
                    <a:pt x="8" y="7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4" name="Freeform 188"/>
            <p:cNvSpPr>
              <a:spLocks/>
            </p:cNvSpPr>
            <p:nvPr/>
          </p:nvSpPr>
          <p:spPr bwMode="auto">
            <a:xfrm>
              <a:off x="7148338" y="3089374"/>
              <a:ext cx="53975" cy="65088"/>
            </a:xfrm>
            <a:custGeom>
              <a:avLst/>
              <a:gdLst>
                <a:gd name="T0" fmla="*/ 0 w 9"/>
                <a:gd name="T1" fmla="*/ 0 h 11"/>
                <a:gd name="T2" fmla="*/ 1 w 9"/>
                <a:gd name="T3" fmla="*/ 0 h 11"/>
                <a:gd name="T4" fmla="*/ 1 w 9"/>
                <a:gd name="T5" fmla="*/ 0 h 11"/>
                <a:gd name="T6" fmla="*/ 2 w 9"/>
                <a:gd name="T7" fmla="*/ 0 h 11"/>
                <a:gd name="T8" fmla="*/ 2 w 9"/>
                <a:gd name="T9" fmla="*/ 0 h 11"/>
                <a:gd name="T10" fmla="*/ 3 w 9"/>
                <a:gd name="T11" fmla="*/ 0 h 11"/>
                <a:gd name="T12" fmla="*/ 3 w 9"/>
                <a:gd name="T13" fmla="*/ 1 h 11"/>
                <a:gd name="T14" fmla="*/ 3 w 9"/>
                <a:gd name="T15" fmla="*/ 1 h 11"/>
                <a:gd name="T16" fmla="*/ 3 w 9"/>
                <a:gd name="T17" fmla="*/ 2 h 11"/>
                <a:gd name="T18" fmla="*/ 3 w 9"/>
                <a:gd name="T19" fmla="*/ 1 h 11"/>
                <a:gd name="T20" fmla="*/ 4 w 9"/>
                <a:gd name="T21" fmla="*/ 0 h 11"/>
                <a:gd name="T22" fmla="*/ 5 w 9"/>
                <a:gd name="T23" fmla="*/ 0 h 11"/>
                <a:gd name="T24" fmla="*/ 6 w 9"/>
                <a:gd name="T25" fmla="*/ 0 h 11"/>
                <a:gd name="T26" fmla="*/ 9 w 9"/>
                <a:gd name="T27" fmla="*/ 1 h 11"/>
                <a:gd name="T28" fmla="*/ 9 w 9"/>
                <a:gd name="T29" fmla="*/ 4 h 11"/>
                <a:gd name="T30" fmla="*/ 9 w 9"/>
                <a:gd name="T31" fmla="*/ 11 h 11"/>
                <a:gd name="T32" fmla="*/ 8 w 9"/>
                <a:gd name="T33" fmla="*/ 11 h 11"/>
                <a:gd name="T34" fmla="*/ 7 w 9"/>
                <a:gd name="T35" fmla="*/ 11 h 11"/>
                <a:gd name="T36" fmla="*/ 7 w 9"/>
                <a:gd name="T37" fmla="*/ 5 h 11"/>
                <a:gd name="T38" fmla="*/ 6 w 9"/>
                <a:gd name="T39" fmla="*/ 3 h 11"/>
                <a:gd name="T40" fmla="*/ 5 w 9"/>
                <a:gd name="T41" fmla="*/ 2 h 11"/>
                <a:gd name="T42" fmla="*/ 4 w 9"/>
                <a:gd name="T43" fmla="*/ 3 h 11"/>
                <a:gd name="T44" fmla="*/ 4 w 9"/>
                <a:gd name="T45" fmla="*/ 3 h 11"/>
                <a:gd name="T46" fmla="*/ 3 w 9"/>
                <a:gd name="T47" fmla="*/ 4 h 11"/>
                <a:gd name="T48" fmla="*/ 3 w 9"/>
                <a:gd name="T49" fmla="*/ 5 h 11"/>
                <a:gd name="T50" fmla="*/ 3 w 9"/>
                <a:gd name="T51" fmla="*/ 11 h 11"/>
                <a:gd name="T52" fmla="*/ 2 w 9"/>
                <a:gd name="T53" fmla="*/ 11 h 11"/>
                <a:gd name="T54" fmla="*/ 0 w 9"/>
                <a:gd name="T55" fmla="*/ 11 h 11"/>
                <a:gd name="T56" fmla="*/ 0 w 9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5" name="Freeform 189"/>
            <p:cNvSpPr>
              <a:spLocks/>
            </p:cNvSpPr>
            <p:nvPr/>
          </p:nvSpPr>
          <p:spPr bwMode="auto">
            <a:xfrm>
              <a:off x="7219776" y="3089374"/>
              <a:ext cx="41275" cy="65088"/>
            </a:xfrm>
            <a:custGeom>
              <a:avLst/>
              <a:gdLst>
                <a:gd name="T0" fmla="*/ 2 w 7"/>
                <a:gd name="T1" fmla="*/ 6 h 11"/>
                <a:gd name="T2" fmla="*/ 0 w 7"/>
                <a:gd name="T3" fmla="*/ 5 h 11"/>
                <a:gd name="T4" fmla="*/ 0 w 7"/>
                <a:gd name="T5" fmla="*/ 3 h 11"/>
                <a:gd name="T6" fmla="*/ 1 w 7"/>
                <a:gd name="T7" fmla="*/ 1 h 11"/>
                <a:gd name="T8" fmla="*/ 4 w 7"/>
                <a:gd name="T9" fmla="*/ 0 h 11"/>
                <a:gd name="T10" fmla="*/ 6 w 7"/>
                <a:gd name="T11" fmla="*/ 0 h 11"/>
                <a:gd name="T12" fmla="*/ 7 w 7"/>
                <a:gd name="T13" fmla="*/ 0 h 11"/>
                <a:gd name="T14" fmla="*/ 7 w 7"/>
                <a:gd name="T15" fmla="*/ 2 h 11"/>
                <a:gd name="T16" fmla="*/ 6 w 7"/>
                <a:gd name="T17" fmla="*/ 3 h 11"/>
                <a:gd name="T18" fmla="*/ 5 w 7"/>
                <a:gd name="T19" fmla="*/ 2 h 11"/>
                <a:gd name="T20" fmla="*/ 4 w 7"/>
                <a:gd name="T21" fmla="*/ 2 h 11"/>
                <a:gd name="T22" fmla="*/ 3 w 7"/>
                <a:gd name="T23" fmla="*/ 2 h 11"/>
                <a:gd name="T24" fmla="*/ 3 w 7"/>
                <a:gd name="T25" fmla="*/ 3 h 11"/>
                <a:gd name="T26" fmla="*/ 3 w 7"/>
                <a:gd name="T27" fmla="*/ 4 h 11"/>
                <a:gd name="T28" fmla="*/ 4 w 7"/>
                <a:gd name="T29" fmla="*/ 4 h 11"/>
                <a:gd name="T30" fmla="*/ 5 w 7"/>
                <a:gd name="T31" fmla="*/ 4 h 11"/>
                <a:gd name="T32" fmla="*/ 6 w 7"/>
                <a:gd name="T33" fmla="*/ 5 h 11"/>
                <a:gd name="T34" fmla="*/ 7 w 7"/>
                <a:gd name="T35" fmla="*/ 5 h 11"/>
                <a:gd name="T36" fmla="*/ 7 w 7"/>
                <a:gd name="T37" fmla="*/ 6 h 11"/>
                <a:gd name="T38" fmla="*/ 7 w 7"/>
                <a:gd name="T39" fmla="*/ 7 h 11"/>
                <a:gd name="T40" fmla="*/ 7 w 7"/>
                <a:gd name="T41" fmla="*/ 9 h 11"/>
                <a:gd name="T42" fmla="*/ 6 w 7"/>
                <a:gd name="T43" fmla="*/ 10 h 11"/>
                <a:gd name="T44" fmla="*/ 5 w 7"/>
                <a:gd name="T45" fmla="*/ 11 h 11"/>
                <a:gd name="T46" fmla="*/ 3 w 7"/>
                <a:gd name="T47" fmla="*/ 11 h 11"/>
                <a:gd name="T48" fmla="*/ 2 w 7"/>
                <a:gd name="T49" fmla="*/ 11 h 11"/>
                <a:gd name="T50" fmla="*/ 1 w 7"/>
                <a:gd name="T51" fmla="*/ 11 h 11"/>
                <a:gd name="T52" fmla="*/ 0 w 7"/>
                <a:gd name="T53" fmla="*/ 11 h 11"/>
                <a:gd name="T54" fmla="*/ 0 w 7"/>
                <a:gd name="T55" fmla="*/ 10 h 11"/>
                <a:gd name="T56" fmla="*/ 0 w 7"/>
                <a:gd name="T57" fmla="*/ 9 h 11"/>
                <a:gd name="T58" fmla="*/ 0 w 7"/>
                <a:gd name="T59" fmla="*/ 8 h 11"/>
                <a:gd name="T60" fmla="*/ 1 w 7"/>
                <a:gd name="T61" fmla="*/ 9 h 11"/>
                <a:gd name="T62" fmla="*/ 3 w 7"/>
                <a:gd name="T63" fmla="*/ 9 h 11"/>
                <a:gd name="T64" fmla="*/ 3 w 7"/>
                <a:gd name="T65" fmla="*/ 9 h 11"/>
                <a:gd name="T66" fmla="*/ 4 w 7"/>
                <a:gd name="T67" fmla="*/ 9 h 11"/>
                <a:gd name="T68" fmla="*/ 4 w 7"/>
                <a:gd name="T69" fmla="*/ 8 h 11"/>
                <a:gd name="T70" fmla="*/ 5 w 7"/>
                <a:gd name="T71" fmla="*/ 8 h 11"/>
                <a:gd name="T72" fmla="*/ 4 w 7"/>
                <a:gd name="T73" fmla="*/ 7 h 11"/>
                <a:gd name="T74" fmla="*/ 3 w 7"/>
                <a:gd name="T75" fmla="*/ 7 h 11"/>
                <a:gd name="T76" fmla="*/ 2 w 7"/>
                <a:gd name="T7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11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6" y="10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6" name="Freeform 190"/>
            <p:cNvSpPr>
              <a:spLocks noEditPoints="1"/>
            </p:cNvSpPr>
            <p:nvPr/>
          </p:nvSpPr>
          <p:spPr bwMode="auto">
            <a:xfrm>
              <a:off x="7272163" y="3089374"/>
              <a:ext cx="58738" cy="65088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9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6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9 w 10"/>
                <a:gd name="T35" fmla="*/ 1 h 11"/>
                <a:gd name="T36" fmla="*/ 10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7 w 10"/>
                <a:gd name="T49" fmla="*/ 3 h 11"/>
                <a:gd name="T50" fmla="*/ 5 w 10"/>
                <a:gd name="T51" fmla="*/ 2 h 11"/>
                <a:gd name="T52" fmla="*/ 4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6" y="11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9" y="2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7" name="Freeform 191"/>
            <p:cNvSpPr>
              <a:spLocks/>
            </p:cNvSpPr>
            <p:nvPr/>
          </p:nvSpPr>
          <p:spPr bwMode="auto">
            <a:xfrm>
              <a:off x="7343601" y="3089374"/>
              <a:ext cx="46038" cy="65088"/>
            </a:xfrm>
            <a:custGeom>
              <a:avLst/>
              <a:gdLst>
                <a:gd name="T0" fmla="*/ 7 w 8"/>
                <a:gd name="T1" fmla="*/ 8 h 11"/>
                <a:gd name="T2" fmla="*/ 8 w 8"/>
                <a:gd name="T3" fmla="*/ 9 h 11"/>
                <a:gd name="T4" fmla="*/ 8 w 8"/>
                <a:gd name="T5" fmla="*/ 11 h 11"/>
                <a:gd name="T6" fmla="*/ 6 w 8"/>
                <a:gd name="T7" fmla="*/ 11 h 11"/>
                <a:gd name="T8" fmla="*/ 5 w 8"/>
                <a:gd name="T9" fmla="*/ 11 h 11"/>
                <a:gd name="T10" fmla="*/ 3 w 8"/>
                <a:gd name="T11" fmla="*/ 11 h 11"/>
                <a:gd name="T12" fmla="*/ 1 w 8"/>
                <a:gd name="T13" fmla="*/ 9 h 11"/>
                <a:gd name="T14" fmla="*/ 0 w 8"/>
                <a:gd name="T15" fmla="*/ 8 h 11"/>
                <a:gd name="T16" fmla="*/ 0 w 8"/>
                <a:gd name="T17" fmla="*/ 5 h 11"/>
                <a:gd name="T18" fmla="*/ 0 w 8"/>
                <a:gd name="T19" fmla="*/ 3 h 11"/>
                <a:gd name="T20" fmla="*/ 1 w 8"/>
                <a:gd name="T21" fmla="*/ 2 h 11"/>
                <a:gd name="T22" fmla="*/ 2 w 8"/>
                <a:gd name="T23" fmla="*/ 0 h 11"/>
                <a:gd name="T24" fmla="*/ 5 w 8"/>
                <a:gd name="T25" fmla="*/ 0 h 11"/>
                <a:gd name="T26" fmla="*/ 6 w 8"/>
                <a:gd name="T27" fmla="*/ 0 h 11"/>
                <a:gd name="T28" fmla="*/ 6 w 8"/>
                <a:gd name="T29" fmla="*/ 0 h 11"/>
                <a:gd name="T30" fmla="*/ 7 w 8"/>
                <a:gd name="T31" fmla="*/ 0 h 11"/>
                <a:gd name="T32" fmla="*/ 8 w 8"/>
                <a:gd name="T33" fmla="*/ 0 h 11"/>
                <a:gd name="T34" fmla="*/ 8 w 8"/>
                <a:gd name="T35" fmla="*/ 1 h 11"/>
                <a:gd name="T36" fmla="*/ 7 w 8"/>
                <a:gd name="T37" fmla="*/ 3 h 11"/>
                <a:gd name="T38" fmla="*/ 6 w 8"/>
                <a:gd name="T39" fmla="*/ 2 h 11"/>
                <a:gd name="T40" fmla="*/ 5 w 8"/>
                <a:gd name="T41" fmla="*/ 2 h 11"/>
                <a:gd name="T42" fmla="*/ 3 w 8"/>
                <a:gd name="T43" fmla="*/ 3 h 11"/>
                <a:gd name="T44" fmla="*/ 3 w 8"/>
                <a:gd name="T45" fmla="*/ 5 h 11"/>
                <a:gd name="T46" fmla="*/ 3 w 8"/>
                <a:gd name="T47" fmla="*/ 8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1">
                  <a:moveTo>
                    <a:pt x="7" y="8"/>
                  </a:moveTo>
                  <a:cubicBezTo>
                    <a:pt x="7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8" name="Freeform 192"/>
            <p:cNvSpPr>
              <a:spLocks/>
            </p:cNvSpPr>
            <p:nvPr/>
          </p:nvSpPr>
          <p:spPr bwMode="auto">
            <a:xfrm>
              <a:off x="7395988" y="3071912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7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7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5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2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9" name="Freeform 193"/>
            <p:cNvSpPr>
              <a:spLocks noEditPoints="1"/>
            </p:cNvSpPr>
            <p:nvPr/>
          </p:nvSpPr>
          <p:spPr bwMode="auto">
            <a:xfrm>
              <a:off x="7472188" y="3065562"/>
              <a:ext cx="71438" cy="88900"/>
            </a:xfrm>
            <a:custGeom>
              <a:avLst/>
              <a:gdLst>
                <a:gd name="T0" fmla="*/ 0 w 12"/>
                <a:gd name="T1" fmla="*/ 0 h 15"/>
                <a:gd name="T2" fmla="*/ 2 w 12"/>
                <a:gd name="T3" fmla="*/ 0 h 15"/>
                <a:gd name="T4" fmla="*/ 4 w 12"/>
                <a:gd name="T5" fmla="*/ 0 h 15"/>
                <a:gd name="T6" fmla="*/ 10 w 12"/>
                <a:gd name="T7" fmla="*/ 2 h 15"/>
                <a:gd name="T8" fmla="*/ 12 w 12"/>
                <a:gd name="T9" fmla="*/ 7 h 15"/>
                <a:gd name="T10" fmla="*/ 10 w 12"/>
                <a:gd name="T11" fmla="*/ 13 h 15"/>
                <a:gd name="T12" fmla="*/ 4 w 12"/>
                <a:gd name="T13" fmla="*/ 15 h 15"/>
                <a:gd name="T14" fmla="*/ 2 w 12"/>
                <a:gd name="T15" fmla="*/ 15 h 15"/>
                <a:gd name="T16" fmla="*/ 0 w 12"/>
                <a:gd name="T17" fmla="*/ 15 h 15"/>
                <a:gd name="T18" fmla="*/ 0 w 12"/>
                <a:gd name="T19" fmla="*/ 0 h 15"/>
                <a:gd name="T20" fmla="*/ 3 w 12"/>
                <a:gd name="T21" fmla="*/ 12 h 15"/>
                <a:gd name="T22" fmla="*/ 4 w 12"/>
                <a:gd name="T23" fmla="*/ 12 h 15"/>
                <a:gd name="T24" fmla="*/ 5 w 12"/>
                <a:gd name="T25" fmla="*/ 12 h 15"/>
                <a:gd name="T26" fmla="*/ 6 w 12"/>
                <a:gd name="T27" fmla="*/ 12 h 15"/>
                <a:gd name="T28" fmla="*/ 8 w 12"/>
                <a:gd name="T29" fmla="*/ 11 h 15"/>
                <a:gd name="T30" fmla="*/ 9 w 12"/>
                <a:gd name="T31" fmla="*/ 10 h 15"/>
                <a:gd name="T32" fmla="*/ 9 w 12"/>
                <a:gd name="T33" fmla="*/ 7 h 15"/>
                <a:gd name="T34" fmla="*/ 9 w 12"/>
                <a:gd name="T35" fmla="*/ 5 h 15"/>
                <a:gd name="T36" fmla="*/ 8 w 12"/>
                <a:gd name="T37" fmla="*/ 3 h 15"/>
                <a:gd name="T38" fmla="*/ 6 w 12"/>
                <a:gd name="T39" fmla="*/ 3 h 15"/>
                <a:gd name="T40" fmla="*/ 5 w 12"/>
                <a:gd name="T41" fmla="*/ 2 h 15"/>
                <a:gd name="T42" fmla="*/ 4 w 12"/>
                <a:gd name="T43" fmla="*/ 2 h 15"/>
                <a:gd name="T44" fmla="*/ 3 w 12"/>
                <a:gd name="T45" fmla="*/ 2 h 15"/>
                <a:gd name="T46" fmla="*/ 3 w 12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15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0"/>
                    <a:pt x="9" y="0"/>
                    <a:pt x="10" y="2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2" y="10"/>
                    <a:pt x="12" y="12"/>
                    <a:pt x="10" y="13"/>
                  </a:cubicBezTo>
                  <a:cubicBezTo>
                    <a:pt x="9" y="14"/>
                    <a:pt x="7" y="15"/>
                    <a:pt x="4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0" name="Freeform 194"/>
            <p:cNvSpPr>
              <a:spLocks noEditPoints="1"/>
            </p:cNvSpPr>
            <p:nvPr/>
          </p:nvSpPr>
          <p:spPr bwMode="auto">
            <a:xfrm>
              <a:off x="7554738" y="3089374"/>
              <a:ext cx="60325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1 w 10"/>
                <a:gd name="T7" fmla="*/ 8 h 11"/>
                <a:gd name="T8" fmla="*/ 0 w 10"/>
                <a:gd name="T9" fmla="*/ 5 h 11"/>
                <a:gd name="T10" fmla="*/ 1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8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8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4 w 10"/>
                <a:gd name="T45" fmla="*/ 3 h 11"/>
                <a:gd name="T46" fmla="*/ 3 w 10"/>
                <a:gd name="T47" fmla="*/ 5 h 11"/>
                <a:gd name="T48" fmla="*/ 4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1" name="Freeform 195"/>
            <p:cNvSpPr>
              <a:spLocks/>
            </p:cNvSpPr>
            <p:nvPr/>
          </p:nvSpPr>
          <p:spPr bwMode="auto">
            <a:xfrm>
              <a:off x="7632526" y="3065562"/>
              <a:ext cx="28575" cy="88900"/>
            </a:xfrm>
            <a:custGeom>
              <a:avLst/>
              <a:gdLst>
                <a:gd name="T0" fmla="*/ 0 w 5"/>
                <a:gd name="T1" fmla="*/ 0 h 15"/>
                <a:gd name="T2" fmla="*/ 1 w 5"/>
                <a:gd name="T3" fmla="*/ 0 h 15"/>
                <a:gd name="T4" fmla="*/ 3 w 5"/>
                <a:gd name="T5" fmla="*/ 0 h 15"/>
                <a:gd name="T6" fmla="*/ 3 w 5"/>
                <a:gd name="T7" fmla="*/ 11 h 15"/>
                <a:gd name="T8" fmla="*/ 3 w 5"/>
                <a:gd name="T9" fmla="*/ 12 h 15"/>
                <a:gd name="T10" fmla="*/ 3 w 5"/>
                <a:gd name="T11" fmla="*/ 12 h 15"/>
                <a:gd name="T12" fmla="*/ 3 w 5"/>
                <a:gd name="T13" fmla="*/ 12 h 15"/>
                <a:gd name="T14" fmla="*/ 4 w 5"/>
                <a:gd name="T15" fmla="*/ 13 h 15"/>
                <a:gd name="T16" fmla="*/ 4 w 5"/>
                <a:gd name="T17" fmla="*/ 13 h 15"/>
                <a:gd name="T18" fmla="*/ 5 w 5"/>
                <a:gd name="T19" fmla="*/ 12 h 15"/>
                <a:gd name="T20" fmla="*/ 5 w 5"/>
                <a:gd name="T21" fmla="*/ 14 h 15"/>
                <a:gd name="T22" fmla="*/ 5 w 5"/>
                <a:gd name="T23" fmla="*/ 14 h 15"/>
                <a:gd name="T24" fmla="*/ 5 w 5"/>
                <a:gd name="T25" fmla="*/ 15 h 15"/>
                <a:gd name="T26" fmla="*/ 4 w 5"/>
                <a:gd name="T27" fmla="*/ 15 h 15"/>
                <a:gd name="T28" fmla="*/ 3 w 5"/>
                <a:gd name="T29" fmla="*/ 15 h 15"/>
                <a:gd name="T30" fmla="*/ 1 w 5"/>
                <a:gd name="T31" fmla="*/ 14 h 15"/>
                <a:gd name="T32" fmla="*/ 0 w 5"/>
                <a:gd name="T33" fmla="*/ 11 h 15"/>
                <a:gd name="T34" fmla="*/ 0 w 5"/>
                <a:gd name="T3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5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2"/>
                    <a:pt x="5" y="12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2" name="Freeform 196"/>
            <p:cNvSpPr>
              <a:spLocks noEditPoints="1"/>
            </p:cNvSpPr>
            <p:nvPr/>
          </p:nvSpPr>
          <p:spPr bwMode="auto">
            <a:xfrm>
              <a:off x="7667451" y="3089374"/>
              <a:ext cx="58738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1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1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3" name="Freeform 197"/>
            <p:cNvSpPr>
              <a:spLocks/>
            </p:cNvSpPr>
            <p:nvPr/>
          </p:nvSpPr>
          <p:spPr bwMode="auto">
            <a:xfrm>
              <a:off x="7738888" y="3089374"/>
              <a:ext cx="41275" cy="650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1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4" name="Freeform 198"/>
            <p:cNvSpPr>
              <a:spLocks/>
            </p:cNvSpPr>
            <p:nvPr/>
          </p:nvSpPr>
          <p:spPr bwMode="auto">
            <a:xfrm>
              <a:off x="7808738" y="3065562"/>
              <a:ext cx="58738" cy="88900"/>
            </a:xfrm>
            <a:custGeom>
              <a:avLst/>
              <a:gdLst>
                <a:gd name="T0" fmla="*/ 4 w 10"/>
                <a:gd name="T1" fmla="*/ 8 h 15"/>
                <a:gd name="T2" fmla="*/ 3 w 10"/>
                <a:gd name="T3" fmla="*/ 7 h 15"/>
                <a:gd name="T4" fmla="*/ 2 w 10"/>
                <a:gd name="T5" fmla="*/ 7 h 15"/>
                <a:gd name="T6" fmla="*/ 1 w 10"/>
                <a:gd name="T7" fmla="*/ 6 h 15"/>
                <a:gd name="T8" fmla="*/ 1 w 10"/>
                <a:gd name="T9" fmla="*/ 4 h 15"/>
                <a:gd name="T10" fmla="*/ 1 w 10"/>
                <a:gd name="T11" fmla="*/ 2 h 15"/>
                <a:gd name="T12" fmla="*/ 2 w 10"/>
                <a:gd name="T13" fmla="*/ 1 h 15"/>
                <a:gd name="T14" fmla="*/ 4 w 10"/>
                <a:gd name="T15" fmla="*/ 0 h 15"/>
                <a:gd name="T16" fmla="*/ 6 w 10"/>
                <a:gd name="T17" fmla="*/ 0 h 15"/>
                <a:gd name="T18" fmla="*/ 8 w 10"/>
                <a:gd name="T19" fmla="*/ 0 h 15"/>
                <a:gd name="T20" fmla="*/ 10 w 10"/>
                <a:gd name="T21" fmla="*/ 0 h 15"/>
                <a:gd name="T22" fmla="*/ 9 w 10"/>
                <a:gd name="T23" fmla="*/ 3 h 15"/>
                <a:gd name="T24" fmla="*/ 9 w 10"/>
                <a:gd name="T25" fmla="*/ 3 h 15"/>
                <a:gd name="T26" fmla="*/ 8 w 10"/>
                <a:gd name="T27" fmla="*/ 2 h 15"/>
                <a:gd name="T28" fmla="*/ 7 w 10"/>
                <a:gd name="T29" fmla="*/ 2 h 15"/>
                <a:gd name="T30" fmla="*/ 6 w 10"/>
                <a:gd name="T31" fmla="*/ 2 h 15"/>
                <a:gd name="T32" fmla="*/ 5 w 10"/>
                <a:gd name="T33" fmla="*/ 2 h 15"/>
                <a:gd name="T34" fmla="*/ 5 w 10"/>
                <a:gd name="T35" fmla="*/ 2 h 15"/>
                <a:gd name="T36" fmla="*/ 4 w 10"/>
                <a:gd name="T37" fmla="*/ 3 h 15"/>
                <a:gd name="T38" fmla="*/ 4 w 10"/>
                <a:gd name="T39" fmla="*/ 4 h 15"/>
                <a:gd name="T40" fmla="*/ 4 w 10"/>
                <a:gd name="T41" fmla="*/ 4 h 15"/>
                <a:gd name="T42" fmla="*/ 4 w 10"/>
                <a:gd name="T43" fmla="*/ 5 h 15"/>
                <a:gd name="T44" fmla="*/ 5 w 10"/>
                <a:gd name="T45" fmla="*/ 5 h 15"/>
                <a:gd name="T46" fmla="*/ 6 w 10"/>
                <a:gd name="T47" fmla="*/ 6 h 15"/>
                <a:gd name="T48" fmla="*/ 7 w 10"/>
                <a:gd name="T49" fmla="*/ 6 h 15"/>
                <a:gd name="T50" fmla="*/ 8 w 10"/>
                <a:gd name="T51" fmla="*/ 7 h 15"/>
                <a:gd name="T52" fmla="*/ 9 w 10"/>
                <a:gd name="T53" fmla="*/ 7 h 15"/>
                <a:gd name="T54" fmla="*/ 10 w 10"/>
                <a:gd name="T55" fmla="*/ 9 h 15"/>
                <a:gd name="T56" fmla="*/ 10 w 10"/>
                <a:gd name="T57" fmla="*/ 10 h 15"/>
                <a:gd name="T58" fmla="*/ 10 w 10"/>
                <a:gd name="T59" fmla="*/ 12 h 15"/>
                <a:gd name="T60" fmla="*/ 9 w 10"/>
                <a:gd name="T61" fmla="*/ 14 h 15"/>
                <a:gd name="T62" fmla="*/ 7 w 10"/>
                <a:gd name="T63" fmla="*/ 15 h 15"/>
                <a:gd name="T64" fmla="*/ 5 w 10"/>
                <a:gd name="T65" fmla="*/ 15 h 15"/>
                <a:gd name="T66" fmla="*/ 3 w 10"/>
                <a:gd name="T67" fmla="*/ 15 h 15"/>
                <a:gd name="T68" fmla="*/ 2 w 10"/>
                <a:gd name="T69" fmla="*/ 15 h 15"/>
                <a:gd name="T70" fmla="*/ 1 w 10"/>
                <a:gd name="T71" fmla="*/ 15 h 15"/>
                <a:gd name="T72" fmla="*/ 0 w 10"/>
                <a:gd name="T73" fmla="*/ 14 h 15"/>
                <a:gd name="T74" fmla="*/ 1 w 10"/>
                <a:gd name="T75" fmla="*/ 13 h 15"/>
                <a:gd name="T76" fmla="*/ 1 w 10"/>
                <a:gd name="T77" fmla="*/ 12 h 15"/>
                <a:gd name="T78" fmla="*/ 3 w 10"/>
                <a:gd name="T79" fmla="*/ 12 h 15"/>
                <a:gd name="T80" fmla="*/ 4 w 10"/>
                <a:gd name="T81" fmla="*/ 12 h 15"/>
                <a:gd name="T82" fmla="*/ 6 w 10"/>
                <a:gd name="T83" fmla="*/ 12 h 15"/>
                <a:gd name="T84" fmla="*/ 7 w 10"/>
                <a:gd name="T85" fmla="*/ 10 h 15"/>
                <a:gd name="T86" fmla="*/ 7 w 10"/>
                <a:gd name="T87" fmla="*/ 10 h 15"/>
                <a:gd name="T88" fmla="*/ 6 w 10"/>
                <a:gd name="T89" fmla="*/ 9 h 15"/>
                <a:gd name="T90" fmla="*/ 6 w 10"/>
                <a:gd name="T91" fmla="*/ 9 h 15"/>
                <a:gd name="T92" fmla="*/ 5 w 10"/>
                <a:gd name="T93" fmla="*/ 8 h 15"/>
                <a:gd name="T94" fmla="*/ 4 w 10"/>
                <a:gd name="T9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15">
                  <a:moveTo>
                    <a:pt x="4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9" y="13"/>
                    <a:pt x="9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6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8"/>
                    <a:pt x="5" y="8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5" name="Freeform 199"/>
            <p:cNvSpPr>
              <a:spLocks noEditPoints="1"/>
            </p:cNvSpPr>
            <p:nvPr/>
          </p:nvSpPr>
          <p:spPr bwMode="auto">
            <a:xfrm>
              <a:off x="7880176" y="3060799"/>
              <a:ext cx="23813" cy="93663"/>
            </a:xfrm>
            <a:custGeom>
              <a:avLst/>
              <a:gdLst>
                <a:gd name="T0" fmla="*/ 1 w 4"/>
                <a:gd name="T1" fmla="*/ 7 h 16"/>
                <a:gd name="T2" fmla="*/ 0 w 4"/>
                <a:gd name="T3" fmla="*/ 7 h 16"/>
                <a:gd name="T4" fmla="*/ 0 w 4"/>
                <a:gd name="T5" fmla="*/ 7 h 16"/>
                <a:gd name="T6" fmla="*/ 0 w 4"/>
                <a:gd name="T7" fmla="*/ 6 h 16"/>
                <a:gd name="T8" fmla="*/ 0 w 4"/>
                <a:gd name="T9" fmla="*/ 5 h 16"/>
                <a:gd name="T10" fmla="*/ 4 w 4"/>
                <a:gd name="T11" fmla="*/ 5 h 16"/>
                <a:gd name="T12" fmla="*/ 4 w 4"/>
                <a:gd name="T13" fmla="*/ 16 h 16"/>
                <a:gd name="T14" fmla="*/ 3 w 4"/>
                <a:gd name="T15" fmla="*/ 16 h 16"/>
                <a:gd name="T16" fmla="*/ 1 w 4"/>
                <a:gd name="T17" fmla="*/ 16 h 16"/>
                <a:gd name="T18" fmla="*/ 1 w 4"/>
                <a:gd name="T19" fmla="*/ 7 h 16"/>
                <a:gd name="T20" fmla="*/ 1 w 4"/>
                <a:gd name="T21" fmla="*/ 3 h 16"/>
                <a:gd name="T22" fmla="*/ 1 w 4"/>
                <a:gd name="T23" fmla="*/ 2 h 16"/>
                <a:gd name="T24" fmla="*/ 1 w 4"/>
                <a:gd name="T25" fmla="*/ 1 h 16"/>
                <a:gd name="T26" fmla="*/ 1 w 4"/>
                <a:gd name="T27" fmla="*/ 0 h 16"/>
                <a:gd name="T28" fmla="*/ 2 w 4"/>
                <a:gd name="T29" fmla="*/ 0 h 16"/>
                <a:gd name="T30" fmla="*/ 3 w 4"/>
                <a:gd name="T31" fmla="*/ 0 h 16"/>
                <a:gd name="T32" fmla="*/ 4 w 4"/>
                <a:gd name="T33" fmla="*/ 1 h 16"/>
                <a:gd name="T34" fmla="*/ 4 w 4"/>
                <a:gd name="T35" fmla="*/ 1 h 16"/>
                <a:gd name="T36" fmla="*/ 4 w 4"/>
                <a:gd name="T37" fmla="*/ 2 h 16"/>
                <a:gd name="T38" fmla="*/ 4 w 4"/>
                <a:gd name="T39" fmla="*/ 3 h 16"/>
                <a:gd name="T40" fmla="*/ 4 w 4"/>
                <a:gd name="T41" fmla="*/ 3 h 16"/>
                <a:gd name="T42" fmla="*/ 3 w 4"/>
                <a:gd name="T43" fmla="*/ 3 h 16"/>
                <a:gd name="T44" fmla="*/ 2 w 4"/>
                <a:gd name="T45" fmla="*/ 3 h 16"/>
                <a:gd name="T46" fmla="*/ 1 w 4"/>
                <a:gd name="T47" fmla="*/ 3 h 16"/>
                <a:gd name="T48" fmla="*/ 1 w 4"/>
                <a:gd name="T4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16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lnTo>
                    <a:pt x="1" y="7"/>
                  </a:lnTo>
                  <a:close/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6" name="Freeform 200"/>
            <p:cNvSpPr>
              <a:spLocks/>
            </p:cNvSpPr>
            <p:nvPr/>
          </p:nvSpPr>
          <p:spPr bwMode="auto">
            <a:xfrm>
              <a:off x="7915101" y="3071912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6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6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4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7" name="Oval 204"/>
            <p:cNvSpPr>
              <a:spLocks noChangeArrowheads="1"/>
            </p:cNvSpPr>
            <p:nvPr/>
          </p:nvSpPr>
          <p:spPr bwMode="auto">
            <a:xfrm>
              <a:off x="6353001" y="2895699"/>
              <a:ext cx="230188" cy="2286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8" name="Freeform 205"/>
            <p:cNvSpPr>
              <a:spLocks/>
            </p:cNvSpPr>
            <p:nvPr/>
          </p:nvSpPr>
          <p:spPr bwMode="auto">
            <a:xfrm>
              <a:off x="6624463" y="3608487"/>
              <a:ext cx="46038" cy="88900"/>
            </a:xfrm>
            <a:custGeom>
              <a:avLst/>
              <a:gdLst>
                <a:gd name="T0" fmla="*/ 0 w 8"/>
                <a:gd name="T1" fmla="*/ 0 h 15"/>
                <a:gd name="T2" fmla="*/ 2 w 8"/>
                <a:gd name="T3" fmla="*/ 0 h 15"/>
                <a:gd name="T4" fmla="*/ 3 w 8"/>
                <a:gd name="T5" fmla="*/ 0 h 15"/>
                <a:gd name="T6" fmla="*/ 3 w 8"/>
                <a:gd name="T7" fmla="*/ 12 h 15"/>
                <a:gd name="T8" fmla="*/ 8 w 8"/>
                <a:gd name="T9" fmla="*/ 12 h 15"/>
                <a:gd name="T10" fmla="*/ 8 w 8"/>
                <a:gd name="T11" fmla="*/ 13 h 15"/>
                <a:gd name="T12" fmla="*/ 8 w 8"/>
                <a:gd name="T13" fmla="*/ 13 h 15"/>
                <a:gd name="T14" fmla="*/ 8 w 8"/>
                <a:gd name="T15" fmla="*/ 14 h 15"/>
                <a:gd name="T16" fmla="*/ 8 w 8"/>
                <a:gd name="T17" fmla="*/ 15 h 15"/>
                <a:gd name="T18" fmla="*/ 0 w 8"/>
                <a:gd name="T19" fmla="*/ 15 h 15"/>
                <a:gd name="T20" fmla="*/ 0 w 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9" name="Freeform 207"/>
            <p:cNvSpPr>
              <a:spLocks noEditPoints="1"/>
            </p:cNvSpPr>
            <p:nvPr/>
          </p:nvSpPr>
          <p:spPr bwMode="auto">
            <a:xfrm>
              <a:off x="6683201" y="3632299"/>
              <a:ext cx="58738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2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2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0" name="Freeform 208"/>
            <p:cNvSpPr>
              <a:spLocks/>
            </p:cNvSpPr>
            <p:nvPr/>
          </p:nvSpPr>
          <p:spPr bwMode="auto">
            <a:xfrm>
              <a:off x="6753051" y="3632299"/>
              <a:ext cx="41275" cy="650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1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1" name="Freeform 209"/>
            <p:cNvSpPr>
              <a:spLocks noEditPoints="1"/>
            </p:cNvSpPr>
            <p:nvPr/>
          </p:nvSpPr>
          <p:spPr bwMode="auto">
            <a:xfrm>
              <a:off x="6800676" y="3632299"/>
              <a:ext cx="58738" cy="65088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8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5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8 w 10"/>
                <a:gd name="T35" fmla="*/ 1 h 11"/>
                <a:gd name="T36" fmla="*/ 9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6 w 10"/>
                <a:gd name="T49" fmla="*/ 3 h 11"/>
                <a:gd name="T50" fmla="*/ 5 w 10"/>
                <a:gd name="T51" fmla="*/ 2 h 11"/>
                <a:gd name="T52" fmla="*/ 3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5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2" name="Freeform 210"/>
            <p:cNvSpPr>
              <a:spLocks/>
            </p:cNvSpPr>
            <p:nvPr/>
          </p:nvSpPr>
          <p:spPr bwMode="auto">
            <a:xfrm>
              <a:off x="6872113" y="3632299"/>
              <a:ext cx="87313" cy="65088"/>
            </a:xfrm>
            <a:custGeom>
              <a:avLst/>
              <a:gdLst>
                <a:gd name="T0" fmla="*/ 0 w 15"/>
                <a:gd name="T1" fmla="*/ 0 h 11"/>
                <a:gd name="T2" fmla="*/ 1 w 15"/>
                <a:gd name="T3" fmla="*/ 0 h 11"/>
                <a:gd name="T4" fmla="*/ 1 w 15"/>
                <a:gd name="T5" fmla="*/ 0 h 11"/>
                <a:gd name="T6" fmla="*/ 2 w 15"/>
                <a:gd name="T7" fmla="*/ 0 h 11"/>
                <a:gd name="T8" fmla="*/ 2 w 15"/>
                <a:gd name="T9" fmla="*/ 0 h 11"/>
                <a:gd name="T10" fmla="*/ 2 w 15"/>
                <a:gd name="T11" fmla="*/ 0 h 11"/>
                <a:gd name="T12" fmla="*/ 3 w 15"/>
                <a:gd name="T13" fmla="*/ 1 h 11"/>
                <a:gd name="T14" fmla="*/ 3 w 15"/>
                <a:gd name="T15" fmla="*/ 1 h 11"/>
                <a:gd name="T16" fmla="*/ 3 w 15"/>
                <a:gd name="T17" fmla="*/ 2 h 11"/>
                <a:gd name="T18" fmla="*/ 3 w 15"/>
                <a:gd name="T19" fmla="*/ 1 h 11"/>
                <a:gd name="T20" fmla="*/ 4 w 15"/>
                <a:gd name="T21" fmla="*/ 0 h 11"/>
                <a:gd name="T22" fmla="*/ 5 w 15"/>
                <a:gd name="T23" fmla="*/ 0 h 11"/>
                <a:gd name="T24" fmla="*/ 6 w 15"/>
                <a:gd name="T25" fmla="*/ 0 h 11"/>
                <a:gd name="T26" fmla="*/ 9 w 15"/>
                <a:gd name="T27" fmla="*/ 2 h 11"/>
                <a:gd name="T28" fmla="*/ 10 w 15"/>
                <a:gd name="T29" fmla="*/ 0 h 11"/>
                <a:gd name="T30" fmla="*/ 12 w 15"/>
                <a:gd name="T31" fmla="*/ 0 h 11"/>
                <a:gd name="T32" fmla="*/ 15 w 15"/>
                <a:gd name="T33" fmla="*/ 1 h 11"/>
                <a:gd name="T34" fmla="*/ 15 w 15"/>
                <a:gd name="T35" fmla="*/ 4 h 11"/>
                <a:gd name="T36" fmla="*/ 15 w 15"/>
                <a:gd name="T37" fmla="*/ 11 h 11"/>
                <a:gd name="T38" fmla="*/ 14 w 15"/>
                <a:gd name="T39" fmla="*/ 11 h 11"/>
                <a:gd name="T40" fmla="*/ 12 w 15"/>
                <a:gd name="T41" fmla="*/ 11 h 11"/>
                <a:gd name="T42" fmla="*/ 12 w 15"/>
                <a:gd name="T43" fmla="*/ 5 h 11"/>
                <a:gd name="T44" fmla="*/ 12 w 15"/>
                <a:gd name="T45" fmla="*/ 3 h 11"/>
                <a:gd name="T46" fmla="*/ 11 w 15"/>
                <a:gd name="T47" fmla="*/ 2 h 11"/>
                <a:gd name="T48" fmla="*/ 10 w 15"/>
                <a:gd name="T49" fmla="*/ 3 h 11"/>
                <a:gd name="T50" fmla="*/ 10 w 15"/>
                <a:gd name="T51" fmla="*/ 3 h 11"/>
                <a:gd name="T52" fmla="*/ 9 w 15"/>
                <a:gd name="T53" fmla="*/ 4 h 11"/>
                <a:gd name="T54" fmla="*/ 9 w 15"/>
                <a:gd name="T55" fmla="*/ 5 h 11"/>
                <a:gd name="T56" fmla="*/ 9 w 15"/>
                <a:gd name="T57" fmla="*/ 11 h 11"/>
                <a:gd name="T58" fmla="*/ 8 w 15"/>
                <a:gd name="T59" fmla="*/ 11 h 11"/>
                <a:gd name="T60" fmla="*/ 6 w 15"/>
                <a:gd name="T61" fmla="*/ 11 h 11"/>
                <a:gd name="T62" fmla="*/ 6 w 15"/>
                <a:gd name="T63" fmla="*/ 5 h 11"/>
                <a:gd name="T64" fmla="*/ 6 w 15"/>
                <a:gd name="T65" fmla="*/ 3 h 11"/>
                <a:gd name="T66" fmla="*/ 5 w 15"/>
                <a:gd name="T67" fmla="*/ 2 h 11"/>
                <a:gd name="T68" fmla="*/ 4 w 15"/>
                <a:gd name="T69" fmla="*/ 3 h 11"/>
                <a:gd name="T70" fmla="*/ 3 w 15"/>
                <a:gd name="T71" fmla="*/ 3 h 11"/>
                <a:gd name="T72" fmla="*/ 3 w 15"/>
                <a:gd name="T73" fmla="*/ 4 h 11"/>
                <a:gd name="T74" fmla="*/ 3 w 15"/>
                <a:gd name="T75" fmla="*/ 5 h 11"/>
                <a:gd name="T76" fmla="*/ 3 w 15"/>
                <a:gd name="T77" fmla="*/ 11 h 11"/>
                <a:gd name="T78" fmla="*/ 1 w 15"/>
                <a:gd name="T79" fmla="*/ 11 h 11"/>
                <a:gd name="T80" fmla="*/ 0 w 15"/>
                <a:gd name="T81" fmla="*/ 11 h 11"/>
                <a:gd name="T82" fmla="*/ 0 w 15"/>
                <a:gd name="T8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2"/>
                    <a:pt x="15" y="3"/>
                    <a:pt x="15" y="4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2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4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3" name="Freeform 211"/>
            <p:cNvSpPr>
              <a:spLocks/>
            </p:cNvSpPr>
            <p:nvPr/>
          </p:nvSpPr>
          <p:spPr bwMode="auto">
            <a:xfrm>
              <a:off x="7000701" y="3608487"/>
              <a:ext cx="65088" cy="88900"/>
            </a:xfrm>
            <a:custGeom>
              <a:avLst/>
              <a:gdLst>
                <a:gd name="T0" fmla="*/ 10 w 11"/>
                <a:gd name="T1" fmla="*/ 12 h 15"/>
                <a:gd name="T2" fmla="*/ 11 w 11"/>
                <a:gd name="T3" fmla="*/ 13 h 15"/>
                <a:gd name="T4" fmla="*/ 11 w 11"/>
                <a:gd name="T5" fmla="*/ 14 h 15"/>
                <a:gd name="T6" fmla="*/ 9 w 11"/>
                <a:gd name="T7" fmla="*/ 15 h 15"/>
                <a:gd name="T8" fmla="*/ 7 w 11"/>
                <a:gd name="T9" fmla="*/ 15 h 15"/>
                <a:gd name="T10" fmla="*/ 4 w 11"/>
                <a:gd name="T11" fmla="*/ 14 h 15"/>
                <a:gd name="T12" fmla="*/ 2 w 11"/>
                <a:gd name="T13" fmla="*/ 13 h 15"/>
                <a:gd name="T14" fmla="*/ 1 w 11"/>
                <a:gd name="T15" fmla="*/ 10 h 15"/>
                <a:gd name="T16" fmla="*/ 0 w 11"/>
                <a:gd name="T17" fmla="*/ 7 h 15"/>
                <a:gd name="T18" fmla="*/ 1 w 11"/>
                <a:gd name="T19" fmla="*/ 4 h 15"/>
                <a:gd name="T20" fmla="*/ 2 w 11"/>
                <a:gd name="T21" fmla="*/ 2 h 15"/>
                <a:gd name="T22" fmla="*/ 4 w 11"/>
                <a:gd name="T23" fmla="*/ 0 h 15"/>
                <a:gd name="T24" fmla="*/ 7 w 11"/>
                <a:gd name="T25" fmla="*/ 0 h 15"/>
                <a:gd name="T26" fmla="*/ 9 w 11"/>
                <a:gd name="T27" fmla="*/ 0 h 15"/>
                <a:gd name="T28" fmla="*/ 11 w 11"/>
                <a:gd name="T29" fmla="*/ 0 h 15"/>
                <a:gd name="T30" fmla="*/ 11 w 11"/>
                <a:gd name="T31" fmla="*/ 2 h 15"/>
                <a:gd name="T32" fmla="*/ 10 w 11"/>
                <a:gd name="T33" fmla="*/ 3 h 15"/>
                <a:gd name="T34" fmla="*/ 9 w 11"/>
                <a:gd name="T35" fmla="*/ 2 h 15"/>
                <a:gd name="T36" fmla="*/ 8 w 11"/>
                <a:gd name="T37" fmla="*/ 2 h 15"/>
                <a:gd name="T38" fmla="*/ 5 w 11"/>
                <a:gd name="T39" fmla="*/ 4 h 15"/>
                <a:gd name="T40" fmla="*/ 3 w 11"/>
                <a:gd name="T41" fmla="*/ 7 h 15"/>
                <a:gd name="T42" fmla="*/ 8 w 11"/>
                <a:gd name="T43" fmla="*/ 12 h 15"/>
                <a:gd name="T44" fmla="*/ 9 w 11"/>
                <a:gd name="T45" fmla="*/ 12 h 15"/>
                <a:gd name="T46" fmla="*/ 10 w 11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5">
                  <a:moveTo>
                    <a:pt x="10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6" y="15"/>
                    <a:pt x="5" y="15"/>
                    <a:pt x="4" y="14"/>
                  </a:cubicBezTo>
                  <a:cubicBezTo>
                    <a:pt x="3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4" y="4"/>
                    <a:pt x="3" y="6"/>
                    <a:pt x="3" y="7"/>
                  </a:cubicBezTo>
                  <a:cubicBezTo>
                    <a:pt x="3" y="11"/>
                    <a:pt x="5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4" name="Freeform 212"/>
            <p:cNvSpPr>
              <a:spLocks noEditPoints="1"/>
            </p:cNvSpPr>
            <p:nvPr/>
          </p:nvSpPr>
          <p:spPr bwMode="auto">
            <a:xfrm>
              <a:off x="7072138" y="3632299"/>
              <a:ext cx="65088" cy="65088"/>
            </a:xfrm>
            <a:custGeom>
              <a:avLst/>
              <a:gdLst>
                <a:gd name="T0" fmla="*/ 6 w 11"/>
                <a:gd name="T1" fmla="*/ 11 h 11"/>
                <a:gd name="T2" fmla="*/ 3 w 11"/>
                <a:gd name="T3" fmla="*/ 11 h 11"/>
                <a:gd name="T4" fmla="*/ 2 w 11"/>
                <a:gd name="T5" fmla="*/ 9 h 11"/>
                <a:gd name="T6" fmla="*/ 1 w 11"/>
                <a:gd name="T7" fmla="*/ 8 h 11"/>
                <a:gd name="T8" fmla="*/ 0 w 11"/>
                <a:gd name="T9" fmla="*/ 5 h 11"/>
                <a:gd name="T10" fmla="*/ 1 w 11"/>
                <a:gd name="T11" fmla="*/ 3 h 11"/>
                <a:gd name="T12" fmla="*/ 2 w 11"/>
                <a:gd name="T13" fmla="*/ 2 h 11"/>
                <a:gd name="T14" fmla="*/ 3 w 11"/>
                <a:gd name="T15" fmla="*/ 0 h 11"/>
                <a:gd name="T16" fmla="*/ 6 w 11"/>
                <a:gd name="T17" fmla="*/ 0 h 11"/>
                <a:gd name="T18" fmla="*/ 8 w 11"/>
                <a:gd name="T19" fmla="*/ 0 h 11"/>
                <a:gd name="T20" fmla="*/ 9 w 11"/>
                <a:gd name="T21" fmla="*/ 2 h 11"/>
                <a:gd name="T22" fmla="*/ 10 w 11"/>
                <a:gd name="T23" fmla="*/ 3 h 11"/>
                <a:gd name="T24" fmla="*/ 11 w 11"/>
                <a:gd name="T25" fmla="*/ 5 h 11"/>
                <a:gd name="T26" fmla="*/ 10 w 11"/>
                <a:gd name="T27" fmla="*/ 8 h 11"/>
                <a:gd name="T28" fmla="*/ 9 w 11"/>
                <a:gd name="T29" fmla="*/ 9 h 11"/>
                <a:gd name="T30" fmla="*/ 8 w 11"/>
                <a:gd name="T31" fmla="*/ 11 h 11"/>
                <a:gd name="T32" fmla="*/ 6 w 11"/>
                <a:gd name="T33" fmla="*/ 11 h 11"/>
                <a:gd name="T34" fmla="*/ 6 w 11"/>
                <a:gd name="T35" fmla="*/ 9 h 11"/>
                <a:gd name="T36" fmla="*/ 7 w 11"/>
                <a:gd name="T37" fmla="*/ 8 h 11"/>
                <a:gd name="T38" fmla="*/ 8 w 11"/>
                <a:gd name="T39" fmla="*/ 5 h 11"/>
                <a:gd name="T40" fmla="*/ 7 w 11"/>
                <a:gd name="T41" fmla="*/ 3 h 11"/>
                <a:gd name="T42" fmla="*/ 6 w 11"/>
                <a:gd name="T43" fmla="*/ 2 h 11"/>
                <a:gd name="T44" fmla="*/ 4 w 11"/>
                <a:gd name="T45" fmla="*/ 3 h 11"/>
                <a:gd name="T46" fmla="*/ 3 w 11"/>
                <a:gd name="T47" fmla="*/ 5 h 11"/>
                <a:gd name="T48" fmla="*/ 4 w 11"/>
                <a:gd name="T49" fmla="*/ 8 h 11"/>
                <a:gd name="T50" fmla="*/ 6 w 11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0"/>
                    <a:pt x="2" y="10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lose/>
                  <a:moveTo>
                    <a:pt x="6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8" y="7"/>
                    <a:pt x="8" y="7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5" name="Freeform 213"/>
            <p:cNvSpPr>
              <a:spLocks/>
            </p:cNvSpPr>
            <p:nvPr/>
          </p:nvSpPr>
          <p:spPr bwMode="auto">
            <a:xfrm>
              <a:off x="7148338" y="3632299"/>
              <a:ext cx="53975" cy="65088"/>
            </a:xfrm>
            <a:custGeom>
              <a:avLst/>
              <a:gdLst>
                <a:gd name="T0" fmla="*/ 0 w 9"/>
                <a:gd name="T1" fmla="*/ 0 h 11"/>
                <a:gd name="T2" fmla="*/ 1 w 9"/>
                <a:gd name="T3" fmla="*/ 0 h 11"/>
                <a:gd name="T4" fmla="*/ 1 w 9"/>
                <a:gd name="T5" fmla="*/ 0 h 11"/>
                <a:gd name="T6" fmla="*/ 2 w 9"/>
                <a:gd name="T7" fmla="*/ 0 h 11"/>
                <a:gd name="T8" fmla="*/ 2 w 9"/>
                <a:gd name="T9" fmla="*/ 0 h 11"/>
                <a:gd name="T10" fmla="*/ 3 w 9"/>
                <a:gd name="T11" fmla="*/ 0 h 11"/>
                <a:gd name="T12" fmla="*/ 3 w 9"/>
                <a:gd name="T13" fmla="*/ 1 h 11"/>
                <a:gd name="T14" fmla="*/ 3 w 9"/>
                <a:gd name="T15" fmla="*/ 1 h 11"/>
                <a:gd name="T16" fmla="*/ 3 w 9"/>
                <a:gd name="T17" fmla="*/ 2 h 11"/>
                <a:gd name="T18" fmla="*/ 3 w 9"/>
                <a:gd name="T19" fmla="*/ 1 h 11"/>
                <a:gd name="T20" fmla="*/ 4 w 9"/>
                <a:gd name="T21" fmla="*/ 0 h 11"/>
                <a:gd name="T22" fmla="*/ 5 w 9"/>
                <a:gd name="T23" fmla="*/ 0 h 11"/>
                <a:gd name="T24" fmla="*/ 6 w 9"/>
                <a:gd name="T25" fmla="*/ 0 h 11"/>
                <a:gd name="T26" fmla="*/ 9 w 9"/>
                <a:gd name="T27" fmla="*/ 1 h 11"/>
                <a:gd name="T28" fmla="*/ 9 w 9"/>
                <a:gd name="T29" fmla="*/ 4 h 11"/>
                <a:gd name="T30" fmla="*/ 9 w 9"/>
                <a:gd name="T31" fmla="*/ 11 h 11"/>
                <a:gd name="T32" fmla="*/ 8 w 9"/>
                <a:gd name="T33" fmla="*/ 11 h 11"/>
                <a:gd name="T34" fmla="*/ 7 w 9"/>
                <a:gd name="T35" fmla="*/ 11 h 11"/>
                <a:gd name="T36" fmla="*/ 7 w 9"/>
                <a:gd name="T37" fmla="*/ 5 h 11"/>
                <a:gd name="T38" fmla="*/ 6 w 9"/>
                <a:gd name="T39" fmla="*/ 3 h 11"/>
                <a:gd name="T40" fmla="*/ 5 w 9"/>
                <a:gd name="T41" fmla="*/ 2 h 11"/>
                <a:gd name="T42" fmla="*/ 4 w 9"/>
                <a:gd name="T43" fmla="*/ 3 h 11"/>
                <a:gd name="T44" fmla="*/ 4 w 9"/>
                <a:gd name="T45" fmla="*/ 3 h 11"/>
                <a:gd name="T46" fmla="*/ 3 w 9"/>
                <a:gd name="T47" fmla="*/ 4 h 11"/>
                <a:gd name="T48" fmla="*/ 3 w 9"/>
                <a:gd name="T49" fmla="*/ 5 h 11"/>
                <a:gd name="T50" fmla="*/ 3 w 9"/>
                <a:gd name="T51" fmla="*/ 11 h 11"/>
                <a:gd name="T52" fmla="*/ 2 w 9"/>
                <a:gd name="T53" fmla="*/ 11 h 11"/>
                <a:gd name="T54" fmla="*/ 0 w 9"/>
                <a:gd name="T55" fmla="*/ 11 h 11"/>
                <a:gd name="T56" fmla="*/ 0 w 9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6" name="Freeform 214"/>
            <p:cNvSpPr>
              <a:spLocks/>
            </p:cNvSpPr>
            <p:nvPr/>
          </p:nvSpPr>
          <p:spPr bwMode="auto">
            <a:xfrm>
              <a:off x="7219776" y="3632299"/>
              <a:ext cx="41275" cy="65088"/>
            </a:xfrm>
            <a:custGeom>
              <a:avLst/>
              <a:gdLst>
                <a:gd name="T0" fmla="*/ 2 w 7"/>
                <a:gd name="T1" fmla="*/ 6 h 11"/>
                <a:gd name="T2" fmla="*/ 0 w 7"/>
                <a:gd name="T3" fmla="*/ 5 h 11"/>
                <a:gd name="T4" fmla="*/ 0 w 7"/>
                <a:gd name="T5" fmla="*/ 3 h 11"/>
                <a:gd name="T6" fmla="*/ 1 w 7"/>
                <a:gd name="T7" fmla="*/ 1 h 11"/>
                <a:gd name="T8" fmla="*/ 4 w 7"/>
                <a:gd name="T9" fmla="*/ 0 h 11"/>
                <a:gd name="T10" fmla="*/ 6 w 7"/>
                <a:gd name="T11" fmla="*/ 0 h 11"/>
                <a:gd name="T12" fmla="*/ 7 w 7"/>
                <a:gd name="T13" fmla="*/ 0 h 11"/>
                <a:gd name="T14" fmla="*/ 7 w 7"/>
                <a:gd name="T15" fmla="*/ 2 h 11"/>
                <a:gd name="T16" fmla="*/ 6 w 7"/>
                <a:gd name="T17" fmla="*/ 3 h 11"/>
                <a:gd name="T18" fmla="*/ 5 w 7"/>
                <a:gd name="T19" fmla="*/ 2 h 11"/>
                <a:gd name="T20" fmla="*/ 4 w 7"/>
                <a:gd name="T21" fmla="*/ 2 h 11"/>
                <a:gd name="T22" fmla="*/ 3 w 7"/>
                <a:gd name="T23" fmla="*/ 2 h 11"/>
                <a:gd name="T24" fmla="*/ 3 w 7"/>
                <a:gd name="T25" fmla="*/ 3 h 11"/>
                <a:gd name="T26" fmla="*/ 3 w 7"/>
                <a:gd name="T27" fmla="*/ 4 h 11"/>
                <a:gd name="T28" fmla="*/ 4 w 7"/>
                <a:gd name="T29" fmla="*/ 4 h 11"/>
                <a:gd name="T30" fmla="*/ 5 w 7"/>
                <a:gd name="T31" fmla="*/ 4 h 11"/>
                <a:gd name="T32" fmla="*/ 6 w 7"/>
                <a:gd name="T33" fmla="*/ 5 h 11"/>
                <a:gd name="T34" fmla="*/ 7 w 7"/>
                <a:gd name="T35" fmla="*/ 5 h 11"/>
                <a:gd name="T36" fmla="*/ 7 w 7"/>
                <a:gd name="T37" fmla="*/ 6 h 11"/>
                <a:gd name="T38" fmla="*/ 7 w 7"/>
                <a:gd name="T39" fmla="*/ 7 h 11"/>
                <a:gd name="T40" fmla="*/ 7 w 7"/>
                <a:gd name="T41" fmla="*/ 9 h 11"/>
                <a:gd name="T42" fmla="*/ 6 w 7"/>
                <a:gd name="T43" fmla="*/ 10 h 11"/>
                <a:gd name="T44" fmla="*/ 5 w 7"/>
                <a:gd name="T45" fmla="*/ 11 h 11"/>
                <a:gd name="T46" fmla="*/ 3 w 7"/>
                <a:gd name="T47" fmla="*/ 11 h 11"/>
                <a:gd name="T48" fmla="*/ 2 w 7"/>
                <a:gd name="T49" fmla="*/ 11 h 11"/>
                <a:gd name="T50" fmla="*/ 1 w 7"/>
                <a:gd name="T51" fmla="*/ 11 h 11"/>
                <a:gd name="T52" fmla="*/ 0 w 7"/>
                <a:gd name="T53" fmla="*/ 11 h 11"/>
                <a:gd name="T54" fmla="*/ 0 w 7"/>
                <a:gd name="T55" fmla="*/ 10 h 11"/>
                <a:gd name="T56" fmla="*/ 0 w 7"/>
                <a:gd name="T57" fmla="*/ 9 h 11"/>
                <a:gd name="T58" fmla="*/ 0 w 7"/>
                <a:gd name="T59" fmla="*/ 8 h 11"/>
                <a:gd name="T60" fmla="*/ 1 w 7"/>
                <a:gd name="T61" fmla="*/ 9 h 11"/>
                <a:gd name="T62" fmla="*/ 3 w 7"/>
                <a:gd name="T63" fmla="*/ 9 h 11"/>
                <a:gd name="T64" fmla="*/ 3 w 7"/>
                <a:gd name="T65" fmla="*/ 9 h 11"/>
                <a:gd name="T66" fmla="*/ 4 w 7"/>
                <a:gd name="T67" fmla="*/ 9 h 11"/>
                <a:gd name="T68" fmla="*/ 4 w 7"/>
                <a:gd name="T69" fmla="*/ 8 h 11"/>
                <a:gd name="T70" fmla="*/ 5 w 7"/>
                <a:gd name="T71" fmla="*/ 8 h 11"/>
                <a:gd name="T72" fmla="*/ 4 w 7"/>
                <a:gd name="T73" fmla="*/ 7 h 11"/>
                <a:gd name="T74" fmla="*/ 3 w 7"/>
                <a:gd name="T75" fmla="*/ 7 h 11"/>
                <a:gd name="T76" fmla="*/ 2 w 7"/>
                <a:gd name="T7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11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6" y="10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7" name="Freeform 215"/>
            <p:cNvSpPr>
              <a:spLocks noEditPoints="1"/>
            </p:cNvSpPr>
            <p:nvPr/>
          </p:nvSpPr>
          <p:spPr bwMode="auto">
            <a:xfrm>
              <a:off x="7272163" y="3632299"/>
              <a:ext cx="58738" cy="65088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9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6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9 w 10"/>
                <a:gd name="T35" fmla="*/ 1 h 11"/>
                <a:gd name="T36" fmla="*/ 10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7 w 10"/>
                <a:gd name="T49" fmla="*/ 3 h 11"/>
                <a:gd name="T50" fmla="*/ 5 w 10"/>
                <a:gd name="T51" fmla="*/ 2 h 11"/>
                <a:gd name="T52" fmla="*/ 4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6" y="11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9" y="2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8" name="Freeform 216"/>
            <p:cNvSpPr>
              <a:spLocks/>
            </p:cNvSpPr>
            <p:nvPr/>
          </p:nvSpPr>
          <p:spPr bwMode="auto">
            <a:xfrm>
              <a:off x="7343601" y="3632299"/>
              <a:ext cx="46038" cy="65088"/>
            </a:xfrm>
            <a:custGeom>
              <a:avLst/>
              <a:gdLst>
                <a:gd name="T0" fmla="*/ 7 w 8"/>
                <a:gd name="T1" fmla="*/ 8 h 11"/>
                <a:gd name="T2" fmla="*/ 8 w 8"/>
                <a:gd name="T3" fmla="*/ 9 h 11"/>
                <a:gd name="T4" fmla="*/ 8 w 8"/>
                <a:gd name="T5" fmla="*/ 11 h 11"/>
                <a:gd name="T6" fmla="*/ 6 w 8"/>
                <a:gd name="T7" fmla="*/ 11 h 11"/>
                <a:gd name="T8" fmla="*/ 5 w 8"/>
                <a:gd name="T9" fmla="*/ 11 h 11"/>
                <a:gd name="T10" fmla="*/ 3 w 8"/>
                <a:gd name="T11" fmla="*/ 11 h 11"/>
                <a:gd name="T12" fmla="*/ 1 w 8"/>
                <a:gd name="T13" fmla="*/ 9 h 11"/>
                <a:gd name="T14" fmla="*/ 0 w 8"/>
                <a:gd name="T15" fmla="*/ 8 h 11"/>
                <a:gd name="T16" fmla="*/ 0 w 8"/>
                <a:gd name="T17" fmla="*/ 5 h 11"/>
                <a:gd name="T18" fmla="*/ 0 w 8"/>
                <a:gd name="T19" fmla="*/ 3 h 11"/>
                <a:gd name="T20" fmla="*/ 1 w 8"/>
                <a:gd name="T21" fmla="*/ 2 h 11"/>
                <a:gd name="T22" fmla="*/ 2 w 8"/>
                <a:gd name="T23" fmla="*/ 0 h 11"/>
                <a:gd name="T24" fmla="*/ 5 w 8"/>
                <a:gd name="T25" fmla="*/ 0 h 11"/>
                <a:gd name="T26" fmla="*/ 6 w 8"/>
                <a:gd name="T27" fmla="*/ 0 h 11"/>
                <a:gd name="T28" fmla="*/ 6 w 8"/>
                <a:gd name="T29" fmla="*/ 0 h 11"/>
                <a:gd name="T30" fmla="*/ 7 w 8"/>
                <a:gd name="T31" fmla="*/ 0 h 11"/>
                <a:gd name="T32" fmla="*/ 8 w 8"/>
                <a:gd name="T33" fmla="*/ 0 h 11"/>
                <a:gd name="T34" fmla="*/ 8 w 8"/>
                <a:gd name="T35" fmla="*/ 1 h 11"/>
                <a:gd name="T36" fmla="*/ 7 w 8"/>
                <a:gd name="T37" fmla="*/ 3 h 11"/>
                <a:gd name="T38" fmla="*/ 6 w 8"/>
                <a:gd name="T39" fmla="*/ 2 h 11"/>
                <a:gd name="T40" fmla="*/ 5 w 8"/>
                <a:gd name="T41" fmla="*/ 2 h 11"/>
                <a:gd name="T42" fmla="*/ 3 w 8"/>
                <a:gd name="T43" fmla="*/ 3 h 11"/>
                <a:gd name="T44" fmla="*/ 3 w 8"/>
                <a:gd name="T45" fmla="*/ 5 h 11"/>
                <a:gd name="T46" fmla="*/ 3 w 8"/>
                <a:gd name="T47" fmla="*/ 8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1">
                  <a:moveTo>
                    <a:pt x="7" y="8"/>
                  </a:moveTo>
                  <a:cubicBezTo>
                    <a:pt x="7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9" name="Freeform 217"/>
            <p:cNvSpPr>
              <a:spLocks/>
            </p:cNvSpPr>
            <p:nvPr/>
          </p:nvSpPr>
          <p:spPr bwMode="auto">
            <a:xfrm>
              <a:off x="7395988" y="3614837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7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7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5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2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0" name="Freeform 218"/>
            <p:cNvSpPr>
              <a:spLocks noEditPoints="1"/>
            </p:cNvSpPr>
            <p:nvPr/>
          </p:nvSpPr>
          <p:spPr bwMode="auto">
            <a:xfrm>
              <a:off x="7472188" y="3608487"/>
              <a:ext cx="71438" cy="88900"/>
            </a:xfrm>
            <a:custGeom>
              <a:avLst/>
              <a:gdLst>
                <a:gd name="T0" fmla="*/ 0 w 12"/>
                <a:gd name="T1" fmla="*/ 0 h 15"/>
                <a:gd name="T2" fmla="*/ 2 w 12"/>
                <a:gd name="T3" fmla="*/ 0 h 15"/>
                <a:gd name="T4" fmla="*/ 4 w 12"/>
                <a:gd name="T5" fmla="*/ 0 h 15"/>
                <a:gd name="T6" fmla="*/ 10 w 12"/>
                <a:gd name="T7" fmla="*/ 2 h 15"/>
                <a:gd name="T8" fmla="*/ 12 w 12"/>
                <a:gd name="T9" fmla="*/ 7 h 15"/>
                <a:gd name="T10" fmla="*/ 10 w 12"/>
                <a:gd name="T11" fmla="*/ 13 h 15"/>
                <a:gd name="T12" fmla="*/ 4 w 12"/>
                <a:gd name="T13" fmla="*/ 15 h 15"/>
                <a:gd name="T14" fmla="*/ 2 w 12"/>
                <a:gd name="T15" fmla="*/ 15 h 15"/>
                <a:gd name="T16" fmla="*/ 0 w 12"/>
                <a:gd name="T17" fmla="*/ 15 h 15"/>
                <a:gd name="T18" fmla="*/ 0 w 12"/>
                <a:gd name="T19" fmla="*/ 0 h 15"/>
                <a:gd name="T20" fmla="*/ 3 w 12"/>
                <a:gd name="T21" fmla="*/ 12 h 15"/>
                <a:gd name="T22" fmla="*/ 4 w 12"/>
                <a:gd name="T23" fmla="*/ 12 h 15"/>
                <a:gd name="T24" fmla="*/ 5 w 12"/>
                <a:gd name="T25" fmla="*/ 12 h 15"/>
                <a:gd name="T26" fmla="*/ 6 w 12"/>
                <a:gd name="T27" fmla="*/ 12 h 15"/>
                <a:gd name="T28" fmla="*/ 8 w 12"/>
                <a:gd name="T29" fmla="*/ 11 h 15"/>
                <a:gd name="T30" fmla="*/ 9 w 12"/>
                <a:gd name="T31" fmla="*/ 10 h 15"/>
                <a:gd name="T32" fmla="*/ 9 w 12"/>
                <a:gd name="T33" fmla="*/ 7 h 15"/>
                <a:gd name="T34" fmla="*/ 9 w 12"/>
                <a:gd name="T35" fmla="*/ 5 h 15"/>
                <a:gd name="T36" fmla="*/ 8 w 12"/>
                <a:gd name="T37" fmla="*/ 3 h 15"/>
                <a:gd name="T38" fmla="*/ 6 w 12"/>
                <a:gd name="T39" fmla="*/ 3 h 15"/>
                <a:gd name="T40" fmla="*/ 5 w 12"/>
                <a:gd name="T41" fmla="*/ 2 h 15"/>
                <a:gd name="T42" fmla="*/ 4 w 12"/>
                <a:gd name="T43" fmla="*/ 2 h 15"/>
                <a:gd name="T44" fmla="*/ 3 w 12"/>
                <a:gd name="T45" fmla="*/ 2 h 15"/>
                <a:gd name="T46" fmla="*/ 3 w 12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15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0"/>
                    <a:pt x="9" y="0"/>
                    <a:pt x="10" y="2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2" y="10"/>
                    <a:pt x="12" y="12"/>
                    <a:pt x="10" y="13"/>
                  </a:cubicBezTo>
                  <a:cubicBezTo>
                    <a:pt x="9" y="14"/>
                    <a:pt x="7" y="15"/>
                    <a:pt x="4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1" name="Freeform 219"/>
            <p:cNvSpPr>
              <a:spLocks noEditPoints="1"/>
            </p:cNvSpPr>
            <p:nvPr/>
          </p:nvSpPr>
          <p:spPr bwMode="auto">
            <a:xfrm>
              <a:off x="7554738" y="3632299"/>
              <a:ext cx="60325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1 w 10"/>
                <a:gd name="T7" fmla="*/ 8 h 11"/>
                <a:gd name="T8" fmla="*/ 0 w 10"/>
                <a:gd name="T9" fmla="*/ 5 h 11"/>
                <a:gd name="T10" fmla="*/ 1 w 10"/>
                <a:gd name="T11" fmla="*/ 3 h 11"/>
                <a:gd name="T12" fmla="*/ 1 w 10"/>
                <a:gd name="T13" fmla="*/ 2 h 11"/>
                <a:gd name="T14" fmla="*/ 3 w 10"/>
                <a:gd name="T15" fmla="*/ 0 h 11"/>
                <a:gd name="T16" fmla="*/ 5 w 10"/>
                <a:gd name="T17" fmla="*/ 0 h 11"/>
                <a:gd name="T18" fmla="*/ 8 w 10"/>
                <a:gd name="T19" fmla="*/ 0 h 11"/>
                <a:gd name="T20" fmla="*/ 9 w 10"/>
                <a:gd name="T21" fmla="*/ 2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8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4 w 10"/>
                <a:gd name="T45" fmla="*/ 3 h 11"/>
                <a:gd name="T46" fmla="*/ 3 w 10"/>
                <a:gd name="T47" fmla="*/ 5 h 11"/>
                <a:gd name="T48" fmla="*/ 4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1"/>
                    <a:pt x="9" y="1"/>
                    <a:pt x="9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2" name="Freeform 220"/>
            <p:cNvSpPr>
              <a:spLocks/>
            </p:cNvSpPr>
            <p:nvPr/>
          </p:nvSpPr>
          <p:spPr bwMode="auto">
            <a:xfrm>
              <a:off x="7632526" y="3608487"/>
              <a:ext cx="28575" cy="88900"/>
            </a:xfrm>
            <a:custGeom>
              <a:avLst/>
              <a:gdLst>
                <a:gd name="T0" fmla="*/ 0 w 5"/>
                <a:gd name="T1" fmla="*/ 0 h 15"/>
                <a:gd name="T2" fmla="*/ 1 w 5"/>
                <a:gd name="T3" fmla="*/ 0 h 15"/>
                <a:gd name="T4" fmla="*/ 3 w 5"/>
                <a:gd name="T5" fmla="*/ 0 h 15"/>
                <a:gd name="T6" fmla="*/ 3 w 5"/>
                <a:gd name="T7" fmla="*/ 11 h 15"/>
                <a:gd name="T8" fmla="*/ 3 w 5"/>
                <a:gd name="T9" fmla="*/ 12 h 15"/>
                <a:gd name="T10" fmla="*/ 3 w 5"/>
                <a:gd name="T11" fmla="*/ 12 h 15"/>
                <a:gd name="T12" fmla="*/ 3 w 5"/>
                <a:gd name="T13" fmla="*/ 12 h 15"/>
                <a:gd name="T14" fmla="*/ 4 w 5"/>
                <a:gd name="T15" fmla="*/ 13 h 15"/>
                <a:gd name="T16" fmla="*/ 4 w 5"/>
                <a:gd name="T17" fmla="*/ 13 h 15"/>
                <a:gd name="T18" fmla="*/ 5 w 5"/>
                <a:gd name="T19" fmla="*/ 12 h 15"/>
                <a:gd name="T20" fmla="*/ 5 w 5"/>
                <a:gd name="T21" fmla="*/ 14 h 15"/>
                <a:gd name="T22" fmla="*/ 5 w 5"/>
                <a:gd name="T23" fmla="*/ 14 h 15"/>
                <a:gd name="T24" fmla="*/ 5 w 5"/>
                <a:gd name="T25" fmla="*/ 15 h 15"/>
                <a:gd name="T26" fmla="*/ 4 w 5"/>
                <a:gd name="T27" fmla="*/ 15 h 15"/>
                <a:gd name="T28" fmla="*/ 3 w 5"/>
                <a:gd name="T29" fmla="*/ 15 h 15"/>
                <a:gd name="T30" fmla="*/ 1 w 5"/>
                <a:gd name="T31" fmla="*/ 14 h 15"/>
                <a:gd name="T32" fmla="*/ 0 w 5"/>
                <a:gd name="T33" fmla="*/ 11 h 15"/>
                <a:gd name="T34" fmla="*/ 0 w 5"/>
                <a:gd name="T3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5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3"/>
                    <a:pt x="5" y="12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3" name="Freeform 221"/>
            <p:cNvSpPr>
              <a:spLocks noEditPoints="1"/>
            </p:cNvSpPr>
            <p:nvPr/>
          </p:nvSpPr>
          <p:spPr bwMode="auto">
            <a:xfrm>
              <a:off x="7667451" y="3632299"/>
              <a:ext cx="58738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2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2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4" name="Freeform 222"/>
            <p:cNvSpPr>
              <a:spLocks/>
            </p:cNvSpPr>
            <p:nvPr/>
          </p:nvSpPr>
          <p:spPr bwMode="auto">
            <a:xfrm>
              <a:off x="7738888" y="3632299"/>
              <a:ext cx="41275" cy="650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1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5" name="Freeform 223"/>
            <p:cNvSpPr>
              <a:spLocks/>
            </p:cNvSpPr>
            <p:nvPr/>
          </p:nvSpPr>
          <p:spPr bwMode="auto">
            <a:xfrm>
              <a:off x="7808738" y="3608487"/>
              <a:ext cx="58738" cy="88900"/>
            </a:xfrm>
            <a:custGeom>
              <a:avLst/>
              <a:gdLst>
                <a:gd name="T0" fmla="*/ 4 w 10"/>
                <a:gd name="T1" fmla="*/ 8 h 15"/>
                <a:gd name="T2" fmla="*/ 3 w 10"/>
                <a:gd name="T3" fmla="*/ 7 h 15"/>
                <a:gd name="T4" fmla="*/ 2 w 10"/>
                <a:gd name="T5" fmla="*/ 7 h 15"/>
                <a:gd name="T6" fmla="*/ 1 w 10"/>
                <a:gd name="T7" fmla="*/ 6 h 15"/>
                <a:gd name="T8" fmla="*/ 1 w 10"/>
                <a:gd name="T9" fmla="*/ 4 h 15"/>
                <a:gd name="T10" fmla="*/ 1 w 10"/>
                <a:gd name="T11" fmla="*/ 2 h 15"/>
                <a:gd name="T12" fmla="*/ 2 w 10"/>
                <a:gd name="T13" fmla="*/ 1 h 15"/>
                <a:gd name="T14" fmla="*/ 4 w 10"/>
                <a:gd name="T15" fmla="*/ 0 h 15"/>
                <a:gd name="T16" fmla="*/ 6 w 10"/>
                <a:gd name="T17" fmla="*/ 0 h 15"/>
                <a:gd name="T18" fmla="*/ 8 w 10"/>
                <a:gd name="T19" fmla="*/ 0 h 15"/>
                <a:gd name="T20" fmla="*/ 10 w 10"/>
                <a:gd name="T21" fmla="*/ 0 h 15"/>
                <a:gd name="T22" fmla="*/ 9 w 10"/>
                <a:gd name="T23" fmla="*/ 3 h 15"/>
                <a:gd name="T24" fmla="*/ 9 w 10"/>
                <a:gd name="T25" fmla="*/ 3 h 15"/>
                <a:gd name="T26" fmla="*/ 8 w 10"/>
                <a:gd name="T27" fmla="*/ 2 h 15"/>
                <a:gd name="T28" fmla="*/ 7 w 10"/>
                <a:gd name="T29" fmla="*/ 2 h 15"/>
                <a:gd name="T30" fmla="*/ 6 w 10"/>
                <a:gd name="T31" fmla="*/ 2 h 15"/>
                <a:gd name="T32" fmla="*/ 5 w 10"/>
                <a:gd name="T33" fmla="*/ 2 h 15"/>
                <a:gd name="T34" fmla="*/ 5 w 10"/>
                <a:gd name="T35" fmla="*/ 2 h 15"/>
                <a:gd name="T36" fmla="*/ 4 w 10"/>
                <a:gd name="T37" fmla="*/ 3 h 15"/>
                <a:gd name="T38" fmla="*/ 4 w 10"/>
                <a:gd name="T39" fmla="*/ 4 h 15"/>
                <a:gd name="T40" fmla="*/ 4 w 10"/>
                <a:gd name="T41" fmla="*/ 4 h 15"/>
                <a:gd name="T42" fmla="*/ 4 w 10"/>
                <a:gd name="T43" fmla="*/ 5 h 15"/>
                <a:gd name="T44" fmla="*/ 5 w 10"/>
                <a:gd name="T45" fmla="*/ 5 h 15"/>
                <a:gd name="T46" fmla="*/ 6 w 10"/>
                <a:gd name="T47" fmla="*/ 6 h 15"/>
                <a:gd name="T48" fmla="*/ 7 w 10"/>
                <a:gd name="T49" fmla="*/ 6 h 15"/>
                <a:gd name="T50" fmla="*/ 8 w 10"/>
                <a:gd name="T51" fmla="*/ 7 h 15"/>
                <a:gd name="T52" fmla="*/ 9 w 10"/>
                <a:gd name="T53" fmla="*/ 7 h 15"/>
                <a:gd name="T54" fmla="*/ 10 w 10"/>
                <a:gd name="T55" fmla="*/ 9 h 15"/>
                <a:gd name="T56" fmla="*/ 10 w 10"/>
                <a:gd name="T57" fmla="*/ 10 h 15"/>
                <a:gd name="T58" fmla="*/ 10 w 10"/>
                <a:gd name="T59" fmla="*/ 12 h 15"/>
                <a:gd name="T60" fmla="*/ 9 w 10"/>
                <a:gd name="T61" fmla="*/ 14 h 15"/>
                <a:gd name="T62" fmla="*/ 7 w 10"/>
                <a:gd name="T63" fmla="*/ 15 h 15"/>
                <a:gd name="T64" fmla="*/ 5 w 10"/>
                <a:gd name="T65" fmla="*/ 15 h 15"/>
                <a:gd name="T66" fmla="*/ 3 w 10"/>
                <a:gd name="T67" fmla="*/ 15 h 15"/>
                <a:gd name="T68" fmla="*/ 2 w 10"/>
                <a:gd name="T69" fmla="*/ 15 h 15"/>
                <a:gd name="T70" fmla="*/ 1 w 10"/>
                <a:gd name="T71" fmla="*/ 15 h 15"/>
                <a:gd name="T72" fmla="*/ 0 w 10"/>
                <a:gd name="T73" fmla="*/ 14 h 15"/>
                <a:gd name="T74" fmla="*/ 1 w 10"/>
                <a:gd name="T75" fmla="*/ 13 h 15"/>
                <a:gd name="T76" fmla="*/ 1 w 10"/>
                <a:gd name="T77" fmla="*/ 12 h 15"/>
                <a:gd name="T78" fmla="*/ 3 w 10"/>
                <a:gd name="T79" fmla="*/ 12 h 15"/>
                <a:gd name="T80" fmla="*/ 4 w 10"/>
                <a:gd name="T81" fmla="*/ 12 h 15"/>
                <a:gd name="T82" fmla="*/ 6 w 10"/>
                <a:gd name="T83" fmla="*/ 12 h 15"/>
                <a:gd name="T84" fmla="*/ 7 w 10"/>
                <a:gd name="T85" fmla="*/ 10 h 15"/>
                <a:gd name="T86" fmla="*/ 7 w 10"/>
                <a:gd name="T87" fmla="*/ 10 h 15"/>
                <a:gd name="T88" fmla="*/ 6 w 10"/>
                <a:gd name="T89" fmla="*/ 9 h 15"/>
                <a:gd name="T90" fmla="*/ 6 w 10"/>
                <a:gd name="T91" fmla="*/ 9 h 15"/>
                <a:gd name="T92" fmla="*/ 5 w 10"/>
                <a:gd name="T93" fmla="*/ 8 h 15"/>
                <a:gd name="T94" fmla="*/ 4 w 10"/>
                <a:gd name="T9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15">
                  <a:moveTo>
                    <a:pt x="4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9" y="13"/>
                    <a:pt x="9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6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8"/>
                    <a:pt x="5" y="8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6" name="Freeform 224"/>
            <p:cNvSpPr>
              <a:spLocks noEditPoints="1"/>
            </p:cNvSpPr>
            <p:nvPr/>
          </p:nvSpPr>
          <p:spPr bwMode="auto">
            <a:xfrm>
              <a:off x="7880176" y="3602137"/>
              <a:ext cx="23813" cy="95250"/>
            </a:xfrm>
            <a:custGeom>
              <a:avLst/>
              <a:gdLst>
                <a:gd name="T0" fmla="*/ 1 w 4"/>
                <a:gd name="T1" fmla="*/ 7 h 16"/>
                <a:gd name="T2" fmla="*/ 0 w 4"/>
                <a:gd name="T3" fmla="*/ 7 h 16"/>
                <a:gd name="T4" fmla="*/ 0 w 4"/>
                <a:gd name="T5" fmla="*/ 7 h 16"/>
                <a:gd name="T6" fmla="*/ 0 w 4"/>
                <a:gd name="T7" fmla="*/ 6 h 16"/>
                <a:gd name="T8" fmla="*/ 0 w 4"/>
                <a:gd name="T9" fmla="*/ 5 h 16"/>
                <a:gd name="T10" fmla="*/ 4 w 4"/>
                <a:gd name="T11" fmla="*/ 5 h 16"/>
                <a:gd name="T12" fmla="*/ 4 w 4"/>
                <a:gd name="T13" fmla="*/ 16 h 16"/>
                <a:gd name="T14" fmla="*/ 3 w 4"/>
                <a:gd name="T15" fmla="*/ 16 h 16"/>
                <a:gd name="T16" fmla="*/ 1 w 4"/>
                <a:gd name="T17" fmla="*/ 16 h 16"/>
                <a:gd name="T18" fmla="*/ 1 w 4"/>
                <a:gd name="T19" fmla="*/ 7 h 16"/>
                <a:gd name="T20" fmla="*/ 1 w 4"/>
                <a:gd name="T21" fmla="*/ 3 h 16"/>
                <a:gd name="T22" fmla="*/ 1 w 4"/>
                <a:gd name="T23" fmla="*/ 2 h 16"/>
                <a:gd name="T24" fmla="*/ 1 w 4"/>
                <a:gd name="T25" fmla="*/ 1 h 16"/>
                <a:gd name="T26" fmla="*/ 1 w 4"/>
                <a:gd name="T27" fmla="*/ 0 h 16"/>
                <a:gd name="T28" fmla="*/ 2 w 4"/>
                <a:gd name="T29" fmla="*/ 0 h 16"/>
                <a:gd name="T30" fmla="*/ 3 w 4"/>
                <a:gd name="T31" fmla="*/ 0 h 16"/>
                <a:gd name="T32" fmla="*/ 4 w 4"/>
                <a:gd name="T33" fmla="*/ 1 h 16"/>
                <a:gd name="T34" fmla="*/ 4 w 4"/>
                <a:gd name="T35" fmla="*/ 1 h 16"/>
                <a:gd name="T36" fmla="*/ 4 w 4"/>
                <a:gd name="T37" fmla="*/ 2 h 16"/>
                <a:gd name="T38" fmla="*/ 4 w 4"/>
                <a:gd name="T39" fmla="*/ 3 h 16"/>
                <a:gd name="T40" fmla="*/ 4 w 4"/>
                <a:gd name="T41" fmla="*/ 3 h 16"/>
                <a:gd name="T42" fmla="*/ 3 w 4"/>
                <a:gd name="T43" fmla="*/ 3 h 16"/>
                <a:gd name="T44" fmla="*/ 2 w 4"/>
                <a:gd name="T45" fmla="*/ 3 h 16"/>
                <a:gd name="T46" fmla="*/ 1 w 4"/>
                <a:gd name="T47" fmla="*/ 3 h 16"/>
                <a:gd name="T48" fmla="*/ 1 w 4"/>
                <a:gd name="T4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16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lnTo>
                    <a:pt x="1" y="7"/>
                  </a:lnTo>
                  <a:close/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7" name="Freeform 225"/>
            <p:cNvSpPr>
              <a:spLocks/>
            </p:cNvSpPr>
            <p:nvPr/>
          </p:nvSpPr>
          <p:spPr bwMode="auto">
            <a:xfrm>
              <a:off x="7915101" y="3614837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6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6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4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8" name="Oval 229"/>
            <p:cNvSpPr>
              <a:spLocks noChangeArrowheads="1"/>
            </p:cNvSpPr>
            <p:nvPr/>
          </p:nvSpPr>
          <p:spPr bwMode="auto">
            <a:xfrm>
              <a:off x="6353001" y="3437037"/>
              <a:ext cx="230188" cy="23018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9" name="Freeform 230"/>
            <p:cNvSpPr>
              <a:spLocks/>
            </p:cNvSpPr>
            <p:nvPr/>
          </p:nvSpPr>
          <p:spPr bwMode="auto">
            <a:xfrm>
              <a:off x="6624463" y="4151412"/>
              <a:ext cx="46038" cy="88900"/>
            </a:xfrm>
            <a:custGeom>
              <a:avLst/>
              <a:gdLst>
                <a:gd name="T0" fmla="*/ 0 w 8"/>
                <a:gd name="T1" fmla="*/ 0 h 15"/>
                <a:gd name="T2" fmla="*/ 2 w 8"/>
                <a:gd name="T3" fmla="*/ 0 h 15"/>
                <a:gd name="T4" fmla="*/ 3 w 8"/>
                <a:gd name="T5" fmla="*/ 0 h 15"/>
                <a:gd name="T6" fmla="*/ 3 w 8"/>
                <a:gd name="T7" fmla="*/ 12 h 15"/>
                <a:gd name="T8" fmla="*/ 8 w 8"/>
                <a:gd name="T9" fmla="*/ 12 h 15"/>
                <a:gd name="T10" fmla="*/ 8 w 8"/>
                <a:gd name="T11" fmla="*/ 13 h 15"/>
                <a:gd name="T12" fmla="*/ 8 w 8"/>
                <a:gd name="T13" fmla="*/ 13 h 15"/>
                <a:gd name="T14" fmla="*/ 8 w 8"/>
                <a:gd name="T15" fmla="*/ 14 h 15"/>
                <a:gd name="T16" fmla="*/ 8 w 8"/>
                <a:gd name="T17" fmla="*/ 15 h 15"/>
                <a:gd name="T18" fmla="*/ 0 w 8"/>
                <a:gd name="T19" fmla="*/ 15 h 15"/>
                <a:gd name="T20" fmla="*/ 0 w 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0" name="Freeform 231"/>
            <p:cNvSpPr>
              <a:spLocks noEditPoints="1"/>
            </p:cNvSpPr>
            <p:nvPr/>
          </p:nvSpPr>
          <p:spPr bwMode="auto">
            <a:xfrm>
              <a:off x="6683201" y="4175224"/>
              <a:ext cx="58738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2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2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1" name="Freeform 232"/>
            <p:cNvSpPr>
              <a:spLocks/>
            </p:cNvSpPr>
            <p:nvPr/>
          </p:nvSpPr>
          <p:spPr bwMode="auto">
            <a:xfrm>
              <a:off x="6753051" y="4175224"/>
              <a:ext cx="41275" cy="650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1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2" name="Freeform 233"/>
            <p:cNvSpPr>
              <a:spLocks noEditPoints="1"/>
            </p:cNvSpPr>
            <p:nvPr/>
          </p:nvSpPr>
          <p:spPr bwMode="auto">
            <a:xfrm>
              <a:off x="6800676" y="4175224"/>
              <a:ext cx="58738" cy="65088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8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5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8 w 10"/>
                <a:gd name="T35" fmla="*/ 1 h 11"/>
                <a:gd name="T36" fmla="*/ 9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6 w 10"/>
                <a:gd name="T49" fmla="*/ 3 h 11"/>
                <a:gd name="T50" fmla="*/ 5 w 10"/>
                <a:gd name="T51" fmla="*/ 2 h 11"/>
                <a:gd name="T52" fmla="*/ 3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5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3" name="Freeform 234"/>
            <p:cNvSpPr>
              <a:spLocks/>
            </p:cNvSpPr>
            <p:nvPr/>
          </p:nvSpPr>
          <p:spPr bwMode="auto">
            <a:xfrm>
              <a:off x="6872113" y="4175224"/>
              <a:ext cx="87313" cy="65088"/>
            </a:xfrm>
            <a:custGeom>
              <a:avLst/>
              <a:gdLst>
                <a:gd name="T0" fmla="*/ 0 w 15"/>
                <a:gd name="T1" fmla="*/ 0 h 11"/>
                <a:gd name="T2" fmla="*/ 1 w 15"/>
                <a:gd name="T3" fmla="*/ 0 h 11"/>
                <a:gd name="T4" fmla="*/ 1 w 15"/>
                <a:gd name="T5" fmla="*/ 0 h 11"/>
                <a:gd name="T6" fmla="*/ 2 w 15"/>
                <a:gd name="T7" fmla="*/ 0 h 11"/>
                <a:gd name="T8" fmla="*/ 2 w 15"/>
                <a:gd name="T9" fmla="*/ 0 h 11"/>
                <a:gd name="T10" fmla="*/ 2 w 15"/>
                <a:gd name="T11" fmla="*/ 0 h 11"/>
                <a:gd name="T12" fmla="*/ 3 w 15"/>
                <a:gd name="T13" fmla="*/ 1 h 11"/>
                <a:gd name="T14" fmla="*/ 3 w 15"/>
                <a:gd name="T15" fmla="*/ 1 h 11"/>
                <a:gd name="T16" fmla="*/ 3 w 15"/>
                <a:gd name="T17" fmla="*/ 2 h 11"/>
                <a:gd name="T18" fmla="*/ 3 w 15"/>
                <a:gd name="T19" fmla="*/ 1 h 11"/>
                <a:gd name="T20" fmla="*/ 4 w 15"/>
                <a:gd name="T21" fmla="*/ 0 h 11"/>
                <a:gd name="T22" fmla="*/ 5 w 15"/>
                <a:gd name="T23" fmla="*/ 0 h 11"/>
                <a:gd name="T24" fmla="*/ 6 w 15"/>
                <a:gd name="T25" fmla="*/ 0 h 11"/>
                <a:gd name="T26" fmla="*/ 9 w 15"/>
                <a:gd name="T27" fmla="*/ 2 h 11"/>
                <a:gd name="T28" fmla="*/ 10 w 15"/>
                <a:gd name="T29" fmla="*/ 0 h 11"/>
                <a:gd name="T30" fmla="*/ 12 w 15"/>
                <a:gd name="T31" fmla="*/ 0 h 11"/>
                <a:gd name="T32" fmla="*/ 15 w 15"/>
                <a:gd name="T33" fmla="*/ 1 h 11"/>
                <a:gd name="T34" fmla="*/ 15 w 15"/>
                <a:gd name="T35" fmla="*/ 4 h 11"/>
                <a:gd name="T36" fmla="*/ 15 w 15"/>
                <a:gd name="T37" fmla="*/ 11 h 11"/>
                <a:gd name="T38" fmla="*/ 14 w 15"/>
                <a:gd name="T39" fmla="*/ 11 h 11"/>
                <a:gd name="T40" fmla="*/ 12 w 15"/>
                <a:gd name="T41" fmla="*/ 11 h 11"/>
                <a:gd name="T42" fmla="*/ 12 w 15"/>
                <a:gd name="T43" fmla="*/ 5 h 11"/>
                <a:gd name="T44" fmla="*/ 12 w 15"/>
                <a:gd name="T45" fmla="*/ 3 h 11"/>
                <a:gd name="T46" fmla="*/ 11 w 15"/>
                <a:gd name="T47" fmla="*/ 2 h 11"/>
                <a:gd name="T48" fmla="*/ 10 w 15"/>
                <a:gd name="T49" fmla="*/ 3 h 11"/>
                <a:gd name="T50" fmla="*/ 10 w 15"/>
                <a:gd name="T51" fmla="*/ 3 h 11"/>
                <a:gd name="T52" fmla="*/ 9 w 15"/>
                <a:gd name="T53" fmla="*/ 4 h 11"/>
                <a:gd name="T54" fmla="*/ 9 w 15"/>
                <a:gd name="T55" fmla="*/ 5 h 11"/>
                <a:gd name="T56" fmla="*/ 9 w 15"/>
                <a:gd name="T57" fmla="*/ 11 h 11"/>
                <a:gd name="T58" fmla="*/ 8 w 15"/>
                <a:gd name="T59" fmla="*/ 11 h 11"/>
                <a:gd name="T60" fmla="*/ 6 w 15"/>
                <a:gd name="T61" fmla="*/ 11 h 11"/>
                <a:gd name="T62" fmla="*/ 6 w 15"/>
                <a:gd name="T63" fmla="*/ 5 h 11"/>
                <a:gd name="T64" fmla="*/ 6 w 15"/>
                <a:gd name="T65" fmla="*/ 3 h 11"/>
                <a:gd name="T66" fmla="*/ 5 w 15"/>
                <a:gd name="T67" fmla="*/ 2 h 11"/>
                <a:gd name="T68" fmla="*/ 4 w 15"/>
                <a:gd name="T69" fmla="*/ 3 h 11"/>
                <a:gd name="T70" fmla="*/ 3 w 15"/>
                <a:gd name="T71" fmla="*/ 3 h 11"/>
                <a:gd name="T72" fmla="*/ 3 w 15"/>
                <a:gd name="T73" fmla="*/ 4 h 11"/>
                <a:gd name="T74" fmla="*/ 3 w 15"/>
                <a:gd name="T75" fmla="*/ 5 h 11"/>
                <a:gd name="T76" fmla="*/ 3 w 15"/>
                <a:gd name="T77" fmla="*/ 11 h 11"/>
                <a:gd name="T78" fmla="*/ 1 w 15"/>
                <a:gd name="T79" fmla="*/ 11 h 11"/>
                <a:gd name="T80" fmla="*/ 0 w 15"/>
                <a:gd name="T81" fmla="*/ 11 h 11"/>
                <a:gd name="T82" fmla="*/ 0 w 15"/>
                <a:gd name="T8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2"/>
                    <a:pt x="15" y="3"/>
                    <a:pt x="15" y="4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2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4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4" name="Freeform 235"/>
            <p:cNvSpPr>
              <a:spLocks/>
            </p:cNvSpPr>
            <p:nvPr/>
          </p:nvSpPr>
          <p:spPr bwMode="auto">
            <a:xfrm>
              <a:off x="7000701" y="4151412"/>
              <a:ext cx="65088" cy="88900"/>
            </a:xfrm>
            <a:custGeom>
              <a:avLst/>
              <a:gdLst>
                <a:gd name="T0" fmla="*/ 10 w 11"/>
                <a:gd name="T1" fmla="*/ 12 h 15"/>
                <a:gd name="T2" fmla="*/ 11 w 11"/>
                <a:gd name="T3" fmla="*/ 13 h 15"/>
                <a:gd name="T4" fmla="*/ 11 w 11"/>
                <a:gd name="T5" fmla="*/ 14 h 15"/>
                <a:gd name="T6" fmla="*/ 9 w 11"/>
                <a:gd name="T7" fmla="*/ 15 h 15"/>
                <a:gd name="T8" fmla="*/ 7 w 11"/>
                <a:gd name="T9" fmla="*/ 15 h 15"/>
                <a:gd name="T10" fmla="*/ 4 w 11"/>
                <a:gd name="T11" fmla="*/ 14 h 15"/>
                <a:gd name="T12" fmla="*/ 2 w 11"/>
                <a:gd name="T13" fmla="*/ 13 h 15"/>
                <a:gd name="T14" fmla="*/ 1 w 11"/>
                <a:gd name="T15" fmla="*/ 10 h 15"/>
                <a:gd name="T16" fmla="*/ 0 w 11"/>
                <a:gd name="T17" fmla="*/ 7 h 15"/>
                <a:gd name="T18" fmla="*/ 1 w 11"/>
                <a:gd name="T19" fmla="*/ 4 h 15"/>
                <a:gd name="T20" fmla="*/ 2 w 11"/>
                <a:gd name="T21" fmla="*/ 2 h 15"/>
                <a:gd name="T22" fmla="*/ 4 w 11"/>
                <a:gd name="T23" fmla="*/ 0 h 15"/>
                <a:gd name="T24" fmla="*/ 7 w 11"/>
                <a:gd name="T25" fmla="*/ 0 h 15"/>
                <a:gd name="T26" fmla="*/ 9 w 11"/>
                <a:gd name="T27" fmla="*/ 0 h 15"/>
                <a:gd name="T28" fmla="*/ 11 w 11"/>
                <a:gd name="T29" fmla="*/ 0 h 15"/>
                <a:gd name="T30" fmla="*/ 11 w 11"/>
                <a:gd name="T31" fmla="*/ 2 h 15"/>
                <a:gd name="T32" fmla="*/ 10 w 11"/>
                <a:gd name="T33" fmla="*/ 3 h 15"/>
                <a:gd name="T34" fmla="*/ 9 w 11"/>
                <a:gd name="T35" fmla="*/ 2 h 15"/>
                <a:gd name="T36" fmla="*/ 8 w 11"/>
                <a:gd name="T37" fmla="*/ 2 h 15"/>
                <a:gd name="T38" fmla="*/ 5 w 11"/>
                <a:gd name="T39" fmla="*/ 4 h 15"/>
                <a:gd name="T40" fmla="*/ 3 w 11"/>
                <a:gd name="T41" fmla="*/ 7 h 15"/>
                <a:gd name="T42" fmla="*/ 8 w 11"/>
                <a:gd name="T43" fmla="*/ 12 h 15"/>
                <a:gd name="T44" fmla="*/ 9 w 11"/>
                <a:gd name="T45" fmla="*/ 12 h 15"/>
                <a:gd name="T46" fmla="*/ 10 w 11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5">
                  <a:moveTo>
                    <a:pt x="10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6" y="15"/>
                    <a:pt x="5" y="15"/>
                    <a:pt x="4" y="14"/>
                  </a:cubicBezTo>
                  <a:cubicBezTo>
                    <a:pt x="3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4" y="4"/>
                    <a:pt x="3" y="6"/>
                    <a:pt x="3" y="7"/>
                  </a:cubicBezTo>
                  <a:cubicBezTo>
                    <a:pt x="3" y="11"/>
                    <a:pt x="5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5" name="Freeform 236"/>
            <p:cNvSpPr>
              <a:spLocks noEditPoints="1"/>
            </p:cNvSpPr>
            <p:nvPr/>
          </p:nvSpPr>
          <p:spPr bwMode="auto">
            <a:xfrm>
              <a:off x="7072138" y="4175224"/>
              <a:ext cx="65088" cy="65088"/>
            </a:xfrm>
            <a:custGeom>
              <a:avLst/>
              <a:gdLst>
                <a:gd name="T0" fmla="*/ 6 w 11"/>
                <a:gd name="T1" fmla="*/ 11 h 11"/>
                <a:gd name="T2" fmla="*/ 3 w 11"/>
                <a:gd name="T3" fmla="*/ 11 h 11"/>
                <a:gd name="T4" fmla="*/ 2 w 11"/>
                <a:gd name="T5" fmla="*/ 9 h 11"/>
                <a:gd name="T6" fmla="*/ 1 w 11"/>
                <a:gd name="T7" fmla="*/ 8 h 11"/>
                <a:gd name="T8" fmla="*/ 0 w 11"/>
                <a:gd name="T9" fmla="*/ 5 h 11"/>
                <a:gd name="T10" fmla="*/ 1 w 11"/>
                <a:gd name="T11" fmla="*/ 3 h 11"/>
                <a:gd name="T12" fmla="*/ 2 w 11"/>
                <a:gd name="T13" fmla="*/ 2 h 11"/>
                <a:gd name="T14" fmla="*/ 3 w 11"/>
                <a:gd name="T15" fmla="*/ 0 h 11"/>
                <a:gd name="T16" fmla="*/ 6 w 11"/>
                <a:gd name="T17" fmla="*/ 0 h 11"/>
                <a:gd name="T18" fmla="*/ 8 w 11"/>
                <a:gd name="T19" fmla="*/ 0 h 11"/>
                <a:gd name="T20" fmla="*/ 9 w 11"/>
                <a:gd name="T21" fmla="*/ 2 h 11"/>
                <a:gd name="T22" fmla="*/ 10 w 11"/>
                <a:gd name="T23" fmla="*/ 3 h 11"/>
                <a:gd name="T24" fmla="*/ 11 w 11"/>
                <a:gd name="T25" fmla="*/ 5 h 11"/>
                <a:gd name="T26" fmla="*/ 10 w 11"/>
                <a:gd name="T27" fmla="*/ 8 h 11"/>
                <a:gd name="T28" fmla="*/ 9 w 11"/>
                <a:gd name="T29" fmla="*/ 9 h 11"/>
                <a:gd name="T30" fmla="*/ 8 w 11"/>
                <a:gd name="T31" fmla="*/ 11 h 11"/>
                <a:gd name="T32" fmla="*/ 6 w 11"/>
                <a:gd name="T33" fmla="*/ 11 h 11"/>
                <a:gd name="T34" fmla="*/ 6 w 11"/>
                <a:gd name="T35" fmla="*/ 9 h 11"/>
                <a:gd name="T36" fmla="*/ 7 w 11"/>
                <a:gd name="T37" fmla="*/ 8 h 11"/>
                <a:gd name="T38" fmla="*/ 8 w 11"/>
                <a:gd name="T39" fmla="*/ 5 h 11"/>
                <a:gd name="T40" fmla="*/ 7 w 11"/>
                <a:gd name="T41" fmla="*/ 3 h 11"/>
                <a:gd name="T42" fmla="*/ 6 w 11"/>
                <a:gd name="T43" fmla="*/ 2 h 11"/>
                <a:gd name="T44" fmla="*/ 4 w 11"/>
                <a:gd name="T45" fmla="*/ 3 h 11"/>
                <a:gd name="T46" fmla="*/ 3 w 11"/>
                <a:gd name="T47" fmla="*/ 5 h 11"/>
                <a:gd name="T48" fmla="*/ 4 w 11"/>
                <a:gd name="T49" fmla="*/ 8 h 11"/>
                <a:gd name="T50" fmla="*/ 6 w 11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0"/>
                    <a:pt x="2" y="10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lose/>
                  <a:moveTo>
                    <a:pt x="6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8" y="7"/>
                    <a:pt x="8" y="7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6" name="Freeform 237"/>
            <p:cNvSpPr>
              <a:spLocks/>
            </p:cNvSpPr>
            <p:nvPr/>
          </p:nvSpPr>
          <p:spPr bwMode="auto">
            <a:xfrm>
              <a:off x="7148338" y="4175224"/>
              <a:ext cx="53975" cy="65088"/>
            </a:xfrm>
            <a:custGeom>
              <a:avLst/>
              <a:gdLst>
                <a:gd name="T0" fmla="*/ 0 w 9"/>
                <a:gd name="T1" fmla="*/ 0 h 11"/>
                <a:gd name="T2" fmla="*/ 1 w 9"/>
                <a:gd name="T3" fmla="*/ 0 h 11"/>
                <a:gd name="T4" fmla="*/ 1 w 9"/>
                <a:gd name="T5" fmla="*/ 0 h 11"/>
                <a:gd name="T6" fmla="*/ 2 w 9"/>
                <a:gd name="T7" fmla="*/ 0 h 11"/>
                <a:gd name="T8" fmla="*/ 2 w 9"/>
                <a:gd name="T9" fmla="*/ 0 h 11"/>
                <a:gd name="T10" fmla="*/ 3 w 9"/>
                <a:gd name="T11" fmla="*/ 0 h 11"/>
                <a:gd name="T12" fmla="*/ 3 w 9"/>
                <a:gd name="T13" fmla="*/ 1 h 11"/>
                <a:gd name="T14" fmla="*/ 3 w 9"/>
                <a:gd name="T15" fmla="*/ 1 h 11"/>
                <a:gd name="T16" fmla="*/ 3 w 9"/>
                <a:gd name="T17" fmla="*/ 2 h 11"/>
                <a:gd name="T18" fmla="*/ 3 w 9"/>
                <a:gd name="T19" fmla="*/ 1 h 11"/>
                <a:gd name="T20" fmla="*/ 4 w 9"/>
                <a:gd name="T21" fmla="*/ 0 h 11"/>
                <a:gd name="T22" fmla="*/ 5 w 9"/>
                <a:gd name="T23" fmla="*/ 0 h 11"/>
                <a:gd name="T24" fmla="*/ 6 w 9"/>
                <a:gd name="T25" fmla="*/ 0 h 11"/>
                <a:gd name="T26" fmla="*/ 9 w 9"/>
                <a:gd name="T27" fmla="*/ 1 h 11"/>
                <a:gd name="T28" fmla="*/ 9 w 9"/>
                <a:gd name="T29" fmla="*/ 4 h 11"/>
                <a:gd name="T30" fmla="*/ 9 w 9"/>
                <a:gd name="T31" fmla="*/ 11 h 11"/>
                <a:gd name="T32" fmla="*/ 8 w 9"/>
                <a:gd name="T33" fmla="*/ 11 h 11"/>
                <a:gd name="T34" fmla="*/ 7 w 9"/>
                <a:gd name="T35" fmla="*/ 11 h 11"/>
                <a:gd name="T36" fmla="*/ 7 w 9"/>
                <a:gd name="T37" fmla="*/ 5 h 11"/>
                <a:gd name="T38" fmla="*/ 6 w 9"/>
                <a:gd name="T39" fmla="*/ 3 h 11"/>
                <a:gd name="T40" fmla="*/ 5 w 9"/>
                <a:gd name="T41" fmla="*/ 2 h 11"/>
                <a:gd name="T42" fmla="*/ 4 w 9"/>
                <a:gd name="T43" fmla="*/ 3 h 11"/>
                <a:gd name="T44" fmla="*/ 4 w 9"/>
                <a:gd name="T45" fmla="*/ 3 h 11"/>
                <a:gd name="T46" fmla="*/ 3 w 9"/>
                <a:gd name="T47" fmla="*/ 4 h 11"/>
                <a:gd name="T48" fmla="*/ 3 w 9"/>
                <a:gd name="T49" fmla="*/ 5 h 11"/>
                <a:gd name="T50" fmla="*/ 3 w 9"/>
                <a:gd name="T51" fmla="*/ 11 h 11"/>
                <a:gd name="T52" fmla="*/ 2 w 9"/>
                <a:gd name="T53" fmla="*/ 11 h 11"/>
                <a:gd name="T54" fmla="*/ 0 w 9"/>
                <a:gd name="T55" fmla="*/ 11 h 11"/>
                <a:gd name="T56" fmla="*/ 0 w 9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7" name="Freeform 238"/>
            <p:cNvSpPr>
              <a:spLocks/>
            </p:cNvSpPr>
            <p:nvPr/>
          </p:nvSpPr>
          <p:spPr bwMode="auto">
            <a:xfrm>
              <a:off x="7219776" y="4175224"/>
              <a:ext cx="41275" cy="65088"/>
            </a:xfrm>
            <a:custGeom>
              <a:avLst/>
              <a:gdLst>
                <a:gd name="T0" fmla="*/ 2 w 7"/>
                <a:gd name="T1" fmla="*/ 6 h 11"/>
                <a:gd name="T2" fmla="*/ 0 w 7"/>
                <a:gd name="T3" fmla="*/ 5 h 11"/>
                <a:gd name="T4" fmla="*/ 0 w 7"/>
                <a:gd name="T5" fmla="*/ 3 h 11"/>
                <a:gd name="T6" fmla="*/ 1 w 7"/>
                <a:gd name="T7" fmla="*/ 1 h 11"/>
                <a:gd name="T8" fmla="*/ 4 w 7"/>
                <a:gd name="T9" fmla="*/ 0 h 11"/>
                <a:gd name="T10" fmla="*/ 6 w 7"/>
                <a:gd name="T11" fmla="*/ 0 h 11"/>
                <a:gd name="T12" fmla="*/ 7 w 7"/>
                <a:gd name="T13" fmla="*/ 0 h 11"/>
                <a:gd name="T14" fmla="*/ 7 w 7"/>
                <a:gd name="T15" fmla="*/ 2 h 11"/>
                <a:gd name="T16" fmla="*/ 6 w 7"/>
                <a:gd name="T17" fmla="*/ 3 h 11"/>
                <a:gd name="T18" fmla="*/ 5 w 7"/>
                <a:gd name="T19" fmla="*/ 2 h 11"/>
                <a:gd name="T20" fmla="*/ 4 w 7"/>
                <a:gd name="T21" fmla="*/ 2 h 11"/>
                <a:gd name="T22" fmla="*/ 3 w 7"/>
                <a:gd name="T23" fmla="*/ 2 h 11"/>
                <a:gd name="T24" fmla="*/ 3 w 7"/>
                <a:gd name="T25" fmla="*/ 3 h 11"/>
                <a:gd name="T26" fmla="*/ 3 w 7"/>
                <a:gd name="T27" fmla="*/ 4 h 11"/>
                <a:gd name="T28" fmla="*/ 4 w 7"/>
                <a:gd name="T29" fmla="*/ 4 h 11"/>
                <a:gd name="T30" fmla="*/ 5 w 7"/>
                <a:gd name="T31" fmla="*/ 4 h 11"/>
                <a:gd name="T32" fmla="*/ 6 w 7"/>
                <a:gd name="T33" fmla="*/ 5 h 11"/>
                <a:gd name="T34" fmla="*/ 7 w 7"/>
                <a:gd name="T35" fmla="*/ 5 h 11"/>
                <a:gd name="T36" fmla="*/ 7 w 7"/>
                <a:gd name="T37" fmla="*/ 6 h 11"/>
                <a:gd name="T38" fmla="*/ 7 w 7"/>
                <a:gd name="T39" fmla="*/ 7 h 11"/>
                <a:gd name="T40" fmla="*/ 7 w 7"/>
                <a:gd name="T41" fmla="*/ 9 h 11"/>
                <a:gd name="T42" fmla="*/ 6 w 7"/>
                <a:gd name="T43" fmla="*/ 10 h 11"/>
                <a:gd name="T44" fmla="*/ 5 w 7"/>
                <a:gd name="T45" fmla="*/ 11 h 11"/>
                <a:gd name="T46" fmla="*/ 3 w 7"/>
                <a:gd name="T47" fmla="*/ 11 h 11"/>
                <a:gd name="T48" fmla="*/ 2 w 7"/>
                <a:gd name="T49" fmla="*/ 11 h 11"/>
                <a:gd name="T50" fmla="*/ 1 w 7"/>
                <a:gd name="T51" fmla="*/ 11 h 11"/>
                <a:gd name="T52" fmla="*/ 0 w 7"/>
                <a:gd name="T53" fmla="*/ 11 h 11"/>
                <a:gd name="T54" fmla="*/ 0 w 7"/>
                <a:gd name="T55" fmla="*/ 10 h 11"/>
                <a:gd name="T56" fmla="*/ 0 w 7"/>
                <a:gd name="T57" fmla="*/ 9 h 11"/>
                <a:gd name="T58" fmla="*/ 0 w 7"/>
                <a:gd name="T59" fmla="*/ 8 h 11"/>
                <a:gd name="T60" fmla="*/ 1 w 7"/>
                <a:gd name="T61" fmla="*/ 9 h 11"/>
                <a:gd name="T62" fmla="*/ 3 w 7"/>
                <a:gd name="T63" fmla="*/ 9 h 11"/>
                <a:gd name="T64" fmla="*/ 3 w 7"/>
                <a:gd name="T65" fmla="*/ 9 h 11"/>
                <a:gd name="T66" fmla="*/ 4 w 7"/>
                <a:gd name="T67" fmla="*/ 9 h 11"/>
                <a:gd name="T68" fmla="*/ 4 w 7"/>
                <a:gd name="T69" fmla="*/ 8 h 11"/>
                <a:gd name="T70" fmla="*/ 5 w 7"/>
                <a:gd name="T71" fmla="*/ 8 h 11"/>
                <a:gd name="T72" fmla="*/ 4 w 7"/>
                <a:gd name="T73" fmla="*/ 7 h 11"/>
                <a:gd name="T74" fmla="*/ 3 w 7"/>
                <a:gd name="T75" fmla="*/ 7 h 11"/>
                <a:gd name="T76" fmla="*/ 2 w 7"/>
                <a:gd name="T7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" h="11">
                  <a:moveTo>
                    <a:pt x="2" y="6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6" y="10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8" name="Freeform 239"/>
            <p:cNvSpPr>
              <a:spLocks noEditPoints="1"/>
            </p:cNvSpPr>
            <p:nvPr/>
          </p:nvSpPr>
          <p:spPr bwMode="auto">
            <a:xfrm>
              <a:off x="7272163" y="4175224"/>
              <a:ext cx="58738" cy="65088"/>
            </a:xfrm>
            <a:custGeom>
              <a:avLst/>
              <a:gdLst>
                <a:gd name="T0" fmla="*/ 3 w 10"/>
                <a:gd name="T1" fmla="*/ 6 h 11"/>
                <a:gd name="T2" fmla="*/ 4 w 10"/>
                <a:gd name="T3" fmla="*/ 8 h 11"/>
                <a:gd name="T4" fmla="*/ 6 w 10"/>
                <a:gd name="T5" fmla="*/ 9 h 11"/>
                <a:gd name="T6" fmla="*/ 7 w 10"/>
                <a:gd name="T7" fmla="*/ 9 h 11"/>
                <a:gd name="T8" fmla="*/ 9 w 10"/>
                <a:gd name="T9" fmla="*/ 8 h 11"/>
                <a:gd name="T10" fmla="*/ 9 w 10"/>
                <a:gd name="T11" fmla="*/ 9 h 11"/>
                <a:gd name="T12" fmla="*/ 9 w 10"/>
                <a:gd name="T13" fmla="*/ 10 h 11"/>
                <a:gd name="T14" fmla="*/ 6 w 10"/>
                <a:gd name="T15" fmla="*/ 11 h 11"/>
                <a:gd name="T16" fmla="*/ 3 w 10"/>
                <a:gd name="T17" fmla="*/ 11 h 11"/>
                <a:gd name="T18" fmla="*/ 1 w 10"/>
                <a:gd name="T19" fmla="*/ 9 h 11"/>
                <a:gd name="T20" fmla="*/ 0 w 10"/>
                <a:gd name="T21" fmla="*/ 8 h 11"/>
                <a:gd name="T22" fmla="*/ 0 w 10"/>
                <a:gd name="T23" fmla="*/ 6 h 11"/>
                <a:gd name="T24" fmla="*/ 0 w 10"/>
                <a:gd name="T25" fmla="*/ 3 h 11"/>
                <a:gd name="T26" fmla="*/ 1 w 10"/>
                <a:gd name="T27" fmla="*/ 2 h 11"/>
                <a:gd name="T28" fmla="*/ 3 w 10"/>
                <a:gd name="T29" fmla="*/ 0 h 11"/>
                <a:gd name="T30" fmla="*/ 5 w 10"/>
                <a:gd name="T31" fmla="*/ 0 h 11"/>
                <a:gd name="T32" fmla="*/ 7 w 10"/>
                <a:gd name="T33" fmla="*/ 0 h 11"/>
                <a:gd name="T34" fmla="*/ 9 w 10"/>
                <a:gd name="T35" fmla="*/ 1 h 11"/>
                <a:gd name="T36" fmla="*/ 10 w 10"/>
                <a:gd name="T37" fmla="*/ 3 h 11"/>
                <a:gd name="T38" fmla="*/ 10 w 10"/>
                <a:gd name="T39" fmla="*/ 5 h 11"/>
                <a:gd name="T40" fmla="*/ 10 w 10"/>
                <a:gd name="T41" fmla="*/ 6 h 11"/>
                <a:gd name="T42" fmla="*/ 10 w 10"/>
                <a:gd name="T43" fmla="*/ 6 h 11"/>
                <a:gd name="T44" fmla="*/ 3 w 10"/>
                <a:gd name="T45" fmla="*/ 6 h 11"/>
                <a:gd name="T46" fmla="*/ 7 w 10"/>
                <a:gd name="T47" fmla="*/ 4 h 11"/>
                <a:gd name="T48" fmla="*/ 7 w 10"/>
                <a:gd name="T49" fmla="*/ 3 h 11"/>
                <a:gd name="T50" fmla="*/ 5 w 10"/>
                <a:gd name="T51" fmla="*/ 2 h 11"/>
                <a:gd name="T52" fmla="*/ 4 w 10"/>
                <a:gd name="T53" fmla="*/ 3 h 11"/>
                <a:gd name="T54" fmla="*/ 3 w 10"/>
                <a:gd name="T55" fmla="*/ 4 h 11"/>
                <a:gd name="T56" fmla="*/ 7 w 10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1">
                  <a:moveTo>
                    <a:pt x="3" y="6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6" y="11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2"/>
                    <a:pt x="9" y="2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3" y="6"/>
                  </a:lnTo>
                  <a:close/>
                  <a:moveTo>
                    <a:pt x="7" y="4"/>
                  </a:moveTo>
                  <a:cubicBezTo>
                    <a:pt x="7" y="4"/>
                    <a:pt x="7" y="3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4"/>
                    <a:pt x="3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9" name="Freeform 240"/>
            <p:cNvSpPr>
              <a:spLocks/>
            </p:cNvSpPr>
            <p:nvPr/>
          </p:nvSpPr>
          <p:spPr bwMode="auto">
            <a:xfrm>
              <a:off x="7343601" y="4175224"/>
              <a:ext cx="46038" cy="65088"/>
            </a:xfrm>
            <a:custGeom>
              <a:avLst/>
              <a:gdLst>
                <a:gd name="T0" fmla="*/ 7 w 8"/>
                <a:gd name="T1" fmla="*/ 8 h 11"/>
                <a:gd name="T2" fmla="*/ 8 w 8"/>
                <a:gd name="T3" fmla="*/ 9 h 11"/>
                <a:gd name="T4" fmla="*/ 8 w 8"/>
                <a:gd name="T5" fmla="*/ 11 h 11"/>
                <a:gd name="T6" fmla="*/ 6 w 8"/>
                <a:gd name="T7" fmla="*/ 11 h 11"/>
                <a:gd name="T8" fmla="*/ 5 w 8"/>
                <a:gd name="T9" fmla="*/ 11 h 11"/>
                <a:gd name="T10" fmla="*/ 3 w 8"/>
                <a:gd name="T11" fmla="*/ 11 h 11"/>
                <a:gd name="T12" fmla="*/ 1 w 8"/>
                <a:gd name="T13" fmla="*/ 9 h 11"/>
                <a:gd name="T14" fmla="*/ 0 w 8"/>
                <a:gd name="T15" fmla="*/ 8 h 11"/>
                <a:gd name="T16" fmla="*/ 0 w 8"/>
                <a:gd name="T17" fmla="*/ 5 h 11"/>
                <a:gd name="T18" fmla="*/ 0 w 8"/>
                <a:gd name="T19" fmla="*/ 3 h 11"/>
                <a:gd name="T20" fmla="*/ 1 w 8"/>
                <a:gd name="T21" fmla="*/ 2 h 11"/>
                <a:gd name="T22" fmla="*/ 2 w 8"/>
                <a:gd name="T23" fmla="*/ 0 h 11"/>
                <a:gd name="T24" fmla="*/ 5 w 8"/>
                <a:gd name="T25" fmla="*/ 0 h 11"/>
                <a:gd name="T26" fmla="*/ 6 w 8"/>
                <a:gd name="T27" fmla="*/ 0 h 11"/>
                <a:gd name="T28" fmla="*/ 6 w 8"/>
                <a:gd name="T29" fmla="*/ 0 h 11"/>
                <a:gd name="T30" fmla="*/ 7 w 8"/>
                <a:gd name="T31" fmla="*/ 0 h 11"/>
                <a:gd name="T32" fmla="*/ 8 w 8"/>
                <a:gd name="T33" fmla="*/ 0 h 11"/>
                <a:gd name="T34" fmla="*/ 8 w 8"/>
                <a:gd name="T35" fmla="*/ 1 h 11"/>
                <a:gd name="T36" fmla="*/ 7 w 8"/>
                <a:gd name="T37" fmla="*/ 3 h 11"/>
                <a:gd name="T38" fmla="*/ 6 w 8"/>
                <a:gd name="T39" fmla="*/ 2 h 11"/>
                <a:gd name="T40" fmla="*/ 5 w 8"/>
                <a:gd name="T41" fmla="*/ 2 h 11"/>
                <a:gd name="T42" fmla="*/ 3 w 8"/>
                <a:gd name="T43" fmla="*/ 3 h 11"/>
                <a:gd name="T44" fmla="*/ 3 w 8"/>
                <a:gd name="T45" fmla="*/ 5 h 11"/>
                <a:gd name="T46" fmla="*/ 3 w 8"/>
                <a:gd name="T47" fmla="*/ 8 h 11"/>
                <a:gd name="T48" fmla="*/ 5 w 8"/>
                <a:gd name="T49" fmla="*/ 9 h 11"/>
                <a:gd name="T50" fmla="*/ 6 w 8"/>
                <a:gd name="T51" fmla="*/ 9 h 11"/>
                <a:gd name="T52" fmla="*/ 6 w 8"/>
                <a:gd name="T53" fmla="*/ 9 h 11"/>
                <a:gd name="T54" fmla="*/ 7 w 8"/>
                <a:gd name="T55" fmla="*/ 8 h 11"/>
                <a:gd name="T56" fmla="*/ 7 w 8"/>
                <a:gd name="T5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1">
                  <a:moveTo>
                    <a:pt x="7" y="8"/>
                  </a:moveTo>
                  <a:cubicBezTo>
                    <a:pt x="7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0" name="Freeform 241"/>
            <p:cNvSpPr>
              <a:spLocks/>
            </p:cNvSpPr>
            <p:nvPr/>
          </p:nvSpPr>
          <p:spPr bwMode="auto">
            <a:xfrm>
              <a:off x="7395988" y="4157762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7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7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5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2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1" name="Freeform 242"/>
            <p:cNvSpPr>
              <a:spLocks noEditPoints="1"/>
            </p:cNvSpPr>
            <p:nvPr/>
          </p:nvSpPr>
          <p:spPr bwMode="auto">
            <a:xfrm>
              <a:off x="7472188" y="4151412"/>
              <a:ext cx="71438" cy="88900"/>
            </a:xfrm>
            <a:custGeom>
              <a:avLst/>
              <a:gdLst>
                <a:gd name="T0" fmla="*/ 0 w 12"/>
                <a:gd name="T1" fmla="*/ 0 h 15"/>
                <a:gd name="T2" fmla="*/ 2 w 12"/>
                <a:gd name="T3" fmla="*/ 0 h 15"/>
                <a:gd name="T4" fmla="*/ 4 w 12"/>
                <a:gd name="T5" fmla="*/ 0 h 15"/>
                <a:gd name="T6" fmla="*/ 10 w 12"/>
                <a:gd name="T7" fmla="*/ 2 h 15"/>
                <a:gd name="T8" fmla="*/ 12 w 12"/>
                <a:gd name="T9" fmla="*/ 7 h 15"/>
                <a:gd name="T10" fmla="*/ 10 w 12"/>
                <a:gd name="T11" fmla="*/ 13 h 15"/>
                <a:gd name="T12" fmla="*/ 4 w 12"/>
                <a:gd name="T13" fmla="*/ 15 h 15"/>
                <a:gd name="T14" fmla="*/ 2 w 12"/>
                <a:gd name="T15" fmla="*/ 15 h 15"/>
                <a:gd name="T16" fmla="*/ 0 w 12"/>
                <a:gd name="T17" fmla="*/ 15 h 15"/>
                <a:gd name="T18" fmla="*/ 0 w 12"/>
                <a:gd name="T19" fmla="*/ 0 h 15"/>
                <a:gd name="T20" fmla="*/ 3 w 12"/>
                <a:gd name="T21" fmla="*/ 12 h 15"/>
                <a:gd name="T22" fmla="*/ 4 w 12"/>
                <a:gd name="T23" fmla="*/ 12 h 15"/>
                <a:gd name="T24" fmla="*/ 5 w 12"/>
                <a:gd name="T25" fmla="*/ 12 h 15"/>
                <a:gd name="T26" fmla="*/ 6 w 12"/>
                <a:gd name="T27" fmla="*/ 12 h 15"/>
                <a:gd name="T28" fmla="*/ 8 w 12"/>
                <a:gd name="T29" fmla="*/ 11 h 15"/>
                <a:gd name="T30" fmla="*/ 9 w 12"/>
                <a:gd name="T31" fmla="*/ 10 h 15"/>
                <a:gd name="T32" fmla="*/ 9 w 12"/>
                <a:gd name="T33" fmla="*/ 7 h 15"/>
                <a:gd name="T34" fmla="*/ 9 w 12"/>
                <a:gd name="T35" fmla="*/ 5 h 15"/>
                <a:gd name="T36" fmla="*/ 8 w 12"/>
                <a:gd name="T37" fmla="*/ 3 h 15"/>
                <a:gd name="T38" fmla="*/ 6 w 12"/>
                <a:gd name="T39" fmla="*/ 3 h 15"/>
                <a:gd name="T40" fmla="*/ 5 w 12"/>
                <a:gd name="T41" fmla="*/ 2 h 15"/>
                <a:gd name="T42" fmla="*/ 4 w 12"/>
                <a:gd name="T43" fmla="*/ 2 h 15"/>
                <a:gd name="T44" fmla="*/ 3 w 12"/>
                <a:gd name="T45" fmla="*/ 2 h 15"/>
                <a:gd name="T46" fmla="*/ 3 w 12"/>
                <a:gd name="T4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15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0"/>
                    <a:pt x="9" y="0"/>
                    <a:pt x="10" y="2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2" y="10"/>
                    <a:pt x="12" y="12"/>
                    <a:pt x="10" y="13"/>
                  </a:cubicBezTo>
                  <a:cubicBezTo>
                    <a:pt x="9" y="14"/>
                    <a:pt x="7" y="15"/>
                    <a:pt x="4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2" name="Freeform 243"/>
            <p:cNvSpPr>
              <a:spLocks noEditPoints="1"/>
            </p:cNvSpPr>
            <p:nvPr/>
          </p:nvSpPr>
          <p:spPr bwMode="auto">
            <a:xfrm>
              <a:off x="7554738" y="4175224"/>
              <a:ext cx="60325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1 w 10"/>
                <a:gd name="T7" fmla="*/ 8 h 11"/>
                <a:gd name="T8" fmla="*/ 0 w 10"/>
                <a:gd name="T9" fmla="*/ 5 h 11"/>
                <a:gd name="T10" fmla="*/ 1 w 10"/>
                <a:gd name="T11" fmla="*/ 3 h 11"/>
                <a:gd name="T12" fmla="*/ 1 w 10"/>
                <a:gd name="T13" fmla="*/ 2 h 11"/>
                <a:gd name="T14" fmla="*/ 3 w 10"/>
                <a:gd name="T15" fmla="*/ 0 h 11"/>
                <a:gd name="T16" fmla="*/ 5 w 10"/>
                <a:gd name="T17" fmla="*/ 0 h 11"/>
                <a:gd name="T18" fmla="*/ 8 w 10"/>
                <a:gd name="T19" fmla="*/ 0 h 11"/>
                <a:gd name="T20" fmla="*/ 9 w 10"/>
                <a:gd name="T21" fmla="*/ 2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8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4 w 10"/>
                <a:gd name="T45" fmla="*/ 3 h 11"/>
                <a:gd name="T46" fmla="*/ 3 w 10"/>
                <a:gd name="T47" fmla="*/ 5 h 11"/>
                <a:gd name="T48" fmla="*/ 4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1"/>
                    <a:pt x="9" y="1"/>
                    <a:pt x="9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7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3" name="Freeform 244"/>
            <p:cNvSpPr>
              <a:spLocks/>
            </p:cNvSpPr>
            <p:nvPr/>
          </p:nvSpPr>
          <p:spPr bwMode="auto">
            <a:xfrm>
              <a:off x="7632526" y="4151412"/>
              <a:ext cx="28575" cy="88900"/>
            </a:xfrm>
            <a:custGeom>
              <a:avLst/>
              <a:gdLst>
                <a:gd name="T0" fmla="*/ 0 w 5"/>
                <a:gd name="T1" fmla="*/ 0 h 15"/>
                <a:gd name="T2" fmla="*/ 1 w 5"/>
                <a:gd name="T3" fmla="*/ 0 h 15"/>
                <a:gd name="T4" fmla="*/ 3 w 5"/>
                <a:gd name="T5" fmla="*/ 0 h 15"/>
                <a:gd name="T6" fmla="*/ 3 w 5"/>
                <a:gd name="T7" fmla="*/ 11 h 15"/>
                <a:gd name="T8" fmla="*/ 3 w 5"/>
                <a:gd name="T9" fmla="*/ 12 h 15"/>
                <a:gd name="T10" fmla="*/ 3 w 5"/>
                <a:gd name="T11" fmla="*/ 12 h 15"/>
                <a:gd name="T12" fmla="*/ 3 w 5"/>
                <a:gd name="T13" fmla="*/ 12 h 15"/>
                <a:gd name="T14" fmla="*/ 4 w 5"/>
                <a:gd name="T15" fmla="*/ 13 h 15"/>
                <a:gd name="T16" fmla="*/ 4 w 5"/>
                <a:gd name="T17" fmla="*/ 13 h 15"/>
                <a:gd name="T18" fmla="*/ 5 w 5"/>
                <a:gd name="T19" fmla="*/ 12 h 15"/>
                <a:gd name="T20" fmla="*/ 5 w 5"/>
                <a:gd name="T21" fmla="*/ 14 h 15"/>
                <a:gd name="T22" fmla="*/ 5 w 5"/>
                <a:gd name="T23" fmla="*/ 14 h 15"/>
                <a:gd name="T24" fmla="*/ 5 w 5"/>
                <a:gd name="T25" fmla="*/ 15 h 15"/>
                <a:gd name="T26" fmla="*/ 4 w 5"/>
                <a:gd name="T27" fmla="*/ 15 h 15"/>
                <a:gd name="T28" fmla="*/ 3 w 5"/>
                <a:gd name="T29" fmla="*/ 15 h 15"/>
                <a:gd name="T30" fmla="*/ 1 w 5"/>
                <a:gd name="T31" fmla="*/ 14 h 15"/>
                <a:gd name="T32" fmla="*/ 0 w 5"/>
                <a:gd name="T33" fmla="*/ 11 h 15"/>
                <a:gd name="T34" fmla="*/ 0 w 5"/>
                <a:gd name="T3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5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3"/>
                    <a:pt x="5" y="12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4" name="Freeform 245"/>
            <p:cNvSpPr>
              <a:spLocks noEditPoints="1"/>
            </p:cNvSpPr>
            <p:nvPr/>
          </p:nvSpPr>
          <p:spPr bwMode="auto">
            <a:xfrm>
              <a:off x="7667451" y="4175224"/>
              <a:ext cx="58738" cy="65088"/>
            </a:xfrm>
            <a:custGeom>
              <a:avLst/>
              <a:gdLst>
                <a:gd name="T0" fmla="*/ 5 w 10"/>
                <a:gd name="T1" fmla="*/ 11 h 11"/>
                <a:gd name="T2" fmla="*/ 3 w 10"/>
                <a:gd name="T3" fmla="*/ 11 h 11"/>
                <a:gd name="T4" fmla="*/ 1 w 10"/>
                <a:gd name="T5" fmla="*/ 9 h 11"/>
                <a:gd name="T6" fmla="*/ 0 w 10"/>
                <a:gd name="T7" fmla="*/ 8 h 11"/>
                <a:gd name="T8" fmla="*/ 0 w 10"/>
                <a:gd name="T9" fmla="*/ 5 h 11"/>
                <a:gd name="T10" fmla="*/ 0 w 10"/>
                <a:gd name="T11" fmla="*/ 3 h 11"/>
                <a:gd name="T12" fmla="*/ 1 w 10"/>
                <a:gd name="T13" fmla="*/ 2 h 11"/>
                <a:gd name="T14" fmla="*/ 3 w 10"/>
                <a:gd name="T15" fmla="*/ 0 h 11"/>
                <a:gd name="T16" fmla="*/ 5 w 10"/>
                <a:gd name="T17" fmla="*/ 0 h 11"/>
                <a:gd name="T18" fmla="*/ 7 w 10"/>
                <a:gd name="T19" fmla="*/ 0 h 11"/>
                <a:gd name="T20" fmla="*/ 9 w 10"/>
                <a:gd name="T21" fmla="*/ 2 h 11"/>
                <a:gd name="T22" fmla="*/ 10 w 10"/>
                <a:gd name="T23" fmla="*/ 3 h 11"/>
                <a:gd name="T24" fmla="*/ 10 w 10"/>
                <a:gd name="T25" fmla="*/ 5 h 11"/>
                <a:gd name="T26" fmla="*/ 10 w 10"/>
                <a:gd name="T27" fmla="*/ 8 h 11"/>
                <a:gd name="T28" fmla="*/ 9 w 10"/>
                <a:gd name="T29" fmla="*/ 9 h 11"/>
                <a:gd name="T30" fmla="*/ 7 w 10"/>
                <a:gd name="T31" fmla="*/ 11 h 11"/>
                <a:gd name="T32" fmla="*/ 5 w 10"/>
                <a:gd name="T33" fmla="*/ 11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5 h 11"/>
                <a:gd name="T40" fmla="*/ 7 w 10"/>
                <a:gd name="T41" fmla="*/ 3 h 11"/>
                <a:gd name="T42" fmla="*/ 5 w 10"/>
                <a:gd name="T43" fmla="*/ 2 h 11"/>
                <a:gd name="T44" fmla="*/ 3 w 10"/>
                <a:gd name="T45" fmla="*/ 3 h 11"/>
                <a:gd name="T46" fmla="*/ 3 w 10"/>
                <a:gd name="T47" fmla="*/ 5 h 11"/>
                <a:gd name="T48" fmla="*/ 3 w 10"/>
                <a:gd name="T49" fmla="*/ 8 h 11"/>
                <a:gd name="T50" fmla="*/ 5 w 10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9" y="2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8"/>
                    <a:pt x="9" y="9"/>
                    <a:pt x="9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1"/>
                    <a:pt x="5" y="11"/>
                  </a:cubicBezTo>
                  <a:close/>
                  <a:moveTo>
                    <a:pt x="5" y="9"/>
                  </a:moveTo>
                  <a:cubicBezTo>
                    <a:pt x="6" y="9"/>
                    <a:pt x="6" y="9"/>
                    <a:pt x="7" y="8"/>
                  </a:cubicBezTo>
                  <a:cubicBezTo>
                    <a:pt x="7" y="7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5" name="Freeform 246"/>
            <p:cNvSpPr>
              <a:spLocks/>
            </p:cNvSpPr>
            <p:nvPr/>
          </p:nvSpPr>
          <p:spPr bwMode="auto">
            <a:xfrm>
              <a:off x="7738888" y="4175224"/>
              <a:ext cx="41275" cy="65088"/>
            </a:xfrm>
            <a:custGeom>
              <a:avLst/>
              <a:gdLst>
                <a:gd name="T0" fmla="*/ 0 w 7"/>
                <a:gd name="T1" fmla="*/ 0 h 11"/>
                <a:gd name="T2" fmla="*/ 1 w 7"/>
                <a:gd name="T3" fmla="*/ 0 h 11"/>
                <a:gd name="T4" fmla="*/ 2 w 7"/>
                <a:gd name="T5" fmla="*/ 0 h 11"/>
                <a:gd name="T6" fmla="*/ 2 w 7"/>
                <a:gd name="T7" fmla="*/ 0 h 11"/>
                <a:gd name="T8" fmla="*/ 3 w 7"/>
                <a:gd name="T9" fmla="*/ 0 h 11"/>
                <a:gd name="T10" fmla="*/ 3 w 7"/>
                <a:gd name="T11" fmla="*/ 0 h 11"/>
                <a:gd name="T12" fmla="*/ 3 w 7"/>
                <a:gd name="T13" fmla="*/ 1 h 11"/>
                <a:gd name="T14" fmla="*/ 3 w 7"/>
                <a:gd name="T15" fmla="*/ 1 h 11"/>
                <a:gd name="T16" fmla="*/ 3 w 7"/>
                <a:gd name="T17" fmla="*/ 2 h 11"/>
                <a:gd name="T18" fmla="*/ 4 w 7"/>
                <a:gd name="T19" fmla="*/ 1 h 11"/>
                <a:gd name="T20" fmla="*/ 6 w 7"/>
                <a:gd name="T21" fmla="*/ 0 h 11"/>
                <a:gd name="T22" fmla="*/ 6 w 7"/>
                <a:gd name="T23" fmla="*/ 0 h 11"/>
                <a:gd name="T24" fmla="*/ 7 w 7"/>
                <a:gd name="T25" fmla="*/ 0 h 11"/>
                <a:gd name="T26" fmla="*/ 7 w 7"/>
                <a:gd name="T27" fmla="*/ 1 h 11"/>
                <a:gd name="T28" fmla="*/ 7 w 7"/>
                <a:gd name="T29" fmla="*/ 1 h 11"/>
                <a:gd name="T30" fmla="*/ 7 w 7"/>
                <a:gd name="T31" fmla="*/ 2 h 11"/>
                <a:gd name="T32" fmla="*/ 7 w 7"/>
                <a:gd name="T33" fmla="*/ 3 h 11"/>
                <a:gd name="T34" fmla="*/ 6 w 7"/>
                <a:gd name="T35" fmla="*/ 3 h 11"/>
                <a:gd name="T36" fmla="*/ 6 w 7"/>
                <a:gd name="T37" fmla="*/ 3 h 11"/>
                <a:gd name="T38" fmla="*/ 5 w 7"/>
                <a:gd name="T39" fmla="*/ 3 h 11"/>
                <a:gd name="T40" fmla="*/ 4 w 7"/>
                <a:gd name="T41" fmla="*/ 3 h 11"/>
                <a:gd name="T42" fmla="*/ 4 w 7"/>
                <a:gd name="T43" fmla="*/ 4 h 11"/>
                <a:gd name="T44" fmla="*/ 3 w 7"/>
                <a:gd name="T45" fmla="*/ 6 h 11"/>
                <a:gd name="T46" fmla="*/ 3 w 7"/>
                <a:gd name="T47" fmla="*/ 11 h 11"/>
                <a:gd name="T48" fmla="*/ 3 w 7"/>
                <a:gd name="T49" fmla="*/ 11 h 11"/>
                <a:gd name="T50" fmla="*/ 2 w 7"/>
                <a:gd name="T51" fmla="*/ 11 h 11"/>
                <a:gd name="T52" fmla="*/ 1 w 7"/>
                <a:gd name="T53" fmla="*/ 11 h 11"/>
                <a:gd name="T54" fmla="*/ 0 w 7"/>
                <a:gd name="T55" fmla="*/ 11 h 11"/>
                <a:gd name="T56" fmla="*/ 0 w 7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6" name="Freeform 247"/>
            <p:cNvSpPr>
              <a:spLocks/>
            </p:cNvSpPr>
            <p:nvPr/>
          </p:nvSpPr>
          <p:spPr bwMode="auto">
            <a:xfrm>
              <a:off x="7808738" y="4151412"/>
              <a:ext cx="58738" cy="88900"/>
            </a:xfrm>
            <a:custGeom>
              <a:avLst/>
              <a:gdLst>
                <a:gd name="T0" fmla="*/ 4 w 10"/>
                <a:gd name="T1" fmla="*/ 8 h 15"/>
                <a:gd name="T2" fmla="*/ 3 w 10"/>
                <a:gd name="T3" fmla="*/ 7 h 15"/>
                <a:gd name="T4" fmla="*/ 2 w 10"/>
                <a:gd name="T5" fmla="*/ 7 h 15"/>
                <a:gd name="T6" fmla="*/ 1 w 10"/>
                <a:gd name="T7" fmla="*/ 6 h 15"/>
                <a:gd name="T8" fmla="*/ 1 w 10"/>
                <a:gd name="T9" fmla="*/ 4 h 15"/>
                <a:gd name="T10" fmla="*/ 1 w 10"/>
                <a:gd name="T11" fmla="*/ 2 h 15"/>
                <a:gd name="T12" fmla="*/ 2 w 10"/>
                <a:gd name="T13" fmla="*/ 1 h 15"/>
                <a:gd name="T14" fmla="*/ 4 w 10"/>
                <a:gd name="T15" fmla="*/ 0 h 15"/>
                <a:gd name="T16" fmla="*/ 6 w 10"/>
                <a:gd name="T17" fmla="*/ 0 h 15"/>
                <a:gd name="T18" fmla="*/ 8 w 10"/>
                <a:gd name="T19" fmla="*/ 0 h 15"/>
                <a:gd name="T20" fmla="*/ 10 w 10"/>
                <a:gd name="T21" fmla="*/ 0 h 15"/>
                <a:gd name="T22" fmla="*/ 9 w 10"/>
                <a:gd name="T23" fmla="*/ 3 h 15"/>
                <a:gd name="T24" fmla="*/ 9 w 10"/>
                <a:gd name="T25" fmla="*/ 3 h 15"/>
                <a:gd name="T26" fmla="*/ 8 w 10"/>
                <a:gd name="T27" fmla="*/ 2 h 15"/>
                <a:gd name="T28" fmla="*/ 7 w 10"/>
                <a:gd name="T29" fmla="*/ 2 h 15"/>
                <a:gd name="T30" fmla="*/ 6 w 10"/>
                <a:gd name="T31" fmla="*/ 2 h 15"/>
                <a:gd name="T32" fmla="*/ 5 w 10"/>
                <a:gd name="T33" fmla="*/ 2 h 15"/>
                <a:gd name="T34" fmla="*/ 5 w 10"/>
                <a:gd name="T35" fmla="*/ 2 h 15"/>
                <a:gd name="T36" fmla="*/ 4 w 10"/>
                <a:gd name="T37" fmla="*/ 3 h 15"/>
                <a:gd name="T38" fmla="*/ 4 w 10"/>
                <a:gd name="T39" fmla="*/ 4 h 15"/>
                <a:gd name="T40" fmla="*/ 4 w 10"/>
                <a:gd name="T41" fmla="*/ 4 h 15"/>
                <a:gd name="T42" fmla="*/ 4 w 10"/>
                <a:gd name="T43" fmla="*/ 5 h 15"/>
                <a:gd name="T44" fmla="*/ 5 w 10"/>
                <a:gd name="T45" fmla="*/ 5 h 15"/>
                <a:gd name="T46" fmla="*/ 6 w 10"/>
                <a:gd name="T47" fmla="*/ 6 h 15"/>
                <a:gd name="T48" fmla="*/ 7 w 10"/>
                <a:gd name="T49" fmla="*/ 6 h 15"/>
                <a:gd name="T50" fmla="*/ 8 w 10"/>
                <a:gd name="T51" fmla="*/ 7 h 15"/>
                <a:gd name="T52" fmla="*/ 9 w 10"/>
                <a:gd name="T53" fmla="*/ 7 h 15"/>
                <a:gd name="T54" fmla="*/ 10 w 10"/>
                <a:gd name="T55" fmla="*/ 9 h 15"/>
                <a:gd name="T56" fmla="*/ 10 w 10"/>
                <a:gd name="T57" fmla="*/ 10 h 15"/>
                <a:gd name="T58" fmla="*/ 10 w 10"/>
                <a:gd name="T59" fmla="*/ 12 h 15"/>
                <a:gd name="T60" fmla="*/ 9 w 10"/>
                <a:gd name="T61" fmla="*/ 14 h 15"/>
                <a:gd name="T62" fmla="*/ 7 w 10"/>
                <a:gd name="T63" fmla="*/ 15 h 15"/>
                <a:gd name="T64" fmla="*/ 5 w 10"/>
                <a:gd name="T65" fmla="*/ 15 h 15"/>
                <a:gd name="T66" fmla="*/ 3 w 10"/>
                <a:gd name="T67" fmla="*/ 15 h 15"/>
                <a:gd name="T68" fmla="*/ 2 w 10"/>
                <a:gd name="T69" fmla="*/ 15 h 15"/>
                <a:gd name="T70" fmla="*/ 1 w 10"/>
                <a:gd name="T71" fmla="*/ 15 h 15"/>
                <a:gd name="T72" fmla="*/ 0 w 10"/>
                <a:gd name="T73" fmla="*/ 14 h 15"/>
                <a:gd name="T74" fmla="*/ 1 w 10"/>
                <a:gd name="T75" fmla="*/ 13 h 15"/>
                <a:gd name="T76" fmla="*/ 1 w 10"/>
                <a:gd name="T77" fmla="*/ 12 h 15"/>
                <a:gd name="T78" fmla="*/ 3 w 10"/>
                <a:gd name="T79" fmla="*/ 12 h 15"/>
                <a:gd name="T80" fmla="*/ 4 w 10"/>
                <a:gd name="T81" fmla="*/ 12 h 15"/>
                <a:gd name="T82" fmla="*/ 6 w 10"/>
                <a:gd name="T83" fmla="*/ 12 h 15"/>
                <a:gd name="T84" fmla="*/ 7 w 10"/>
                <a:gd name="T85" fmla="*/ 10 h 15"/>
                <a:gd name="T86" fmla="*/ 7 w 10"/>
                <a:gd name="T87" fmla="*/ 10 h 15"/>
                <a:gd name="T88" fmla="*/ 6 w 10"/>
                <a:gd name="T89" fmla="*/ 9 h 15"/>
                <a:gd name="T90" fmla="*/ 6 w 10"/>
                <a:gd name="T91" fmla="*/ 9 h 15"/>
                <a:gd name="T92" fmla="*/ 5 w 10"/>
                <a:gd name="T93" fmla="*/ 8 h 15"/>
                <a:gd name="T94" fmla="*/ 4 w 10"/>
                <a:gd name="T9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15">
                  <a:moveTo>
                    <a:pt x="4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9" y="13"/>
                    <a:pt x="9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6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8"/>
                    <a:pt x="5" y="8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7" name="Freeform 248"/>
            <p:cNvSpPr>
              <a:spLocks noEditPoints="1"/>
            </p:cNvSpPr>
            <p:nvPr/>
          </p:nvSpPr>
          <p:spPr bwMode="auto">
            <a:xfrm>
              <a:off x="7880176" y="4145062"/>
              <a:ext cx="23813" cy="95250"/>
            </a:xfrm>
            <a:custGeom>
              <a:avLst/>
              <a:gdLst>
                <a:gd name="T0" fmla="*/ 1 w 4"/>
                <a:gd name="T1" fmla="*/ 7 h 16"/>
                <a:gd name="T2" fmla="*/ 0 w 4"/>
                <a:gd name="T3" fmla="*/ 7 h 16"/>
                <a:gd name="T4" fmla="*/ 0 w 4"/>
                <a:gd name="T5" fmla="*/ 7 h 16"/>
                <a:gd name="T6" fmla="*/ 0 w 4"/>
                <a:gd name="T7" fmla="*/ 6 h 16"/>
                <a:gd name="T8" fmla="*/ 0 w 4"/>
                <a:gd name="T9" fmla="*/ 5 h 16"/>
                <a:gd name="T10" fmla="*/ 4 w 4"/>
                <a:gd name="T11" fmla="*/ 5 h 16"/>
                <a:gd name="T12" fmla="*/ 4 w 4"/>
                <a:gd name="T13" fmla="*/ 16 h 16"/>
                <a:gd name="T14" fmla="*/ 3 w 4"/>
                <a:gd name="T15" fmla="*/ 16 h 16"/>
                <a:gd name="T16" fmla="*/ 1 w 4"/>
                <a:gd name="T17" fmla="*/ 16 h 16"/>
                <a:gd name="T18" fmla="*/ 1 w 4"/>
                <a:gd name="T19" fmla="*/ 7 h 16"/>
                <a:gd name="T20" fmla="*/ 1 w 4"/>
                <a:gd name="T21" fmla="*/ 3 h 16"/>
                <a:gd name="T22" fmla="*/ 1 w 4"/>
                <a:gd name="T23" fmla="*/ 2 h 16"/>
                <a:gd name="T24" fmla="*/ 1 w 4"/>
                <a:gd name="T25" fmla="*/ 1 h 16"/>
                <a:gd name="T26" fmla="*/ 1 w 4"/>
                <a:gd name="T27" fmla="*/ 0 h 16"/>
                <a:gd name="T28" fmla="*/ 2 w 4"/>
                <a:gd name="T29" fmla="*/ 0 h 16"/>
                <a:gd name="T30" fmla="*/ 3 w 4"/>
                <a:gd name="T31" fmla="*/ 0 h 16"/>
                <a:gd name="T32" fmla="*/ 4 w 4"/>
                <a:gd name="T33" fmla="*/ 1 h 16"/>
                <a:gd name="T34" fmla="*/ 4 w 4"/>
                <a:gd name="T35" fmla="*/ 1 h 16"/>
                <a:gd name="T36" fmla="*/ 4 w 4"/>
                <a:gd name="T37" fmla="*/ 2 h 16"/>
                <a:gd name="T38" fmla="*/ 4 w 4"/>
                <a:gd name="T39" fmla="*/ 3 h 16"/>
                <a:gd name="T40" fmla="*/ 4 w 4"/>
                <a:gd name="T41" fmla="*/ 3 h 16"/>
                <a:gd name="T42" fmla="*/ 3 w 4"/>
                <a:gd name="T43" fmla="*/ 3 h 16"/>
                <a:gd name="T44" fmla="*/ 2 w 4"/>
                <a:gd name="T45" fmla="*/ 3 h 16"/>
                <a:gd name="T46" fmla="*/ 1 w 4"/>
                <a:gd name="T47" fmla="*/ 3 h 16"/>
                <a:gd name="T48" fmla="*/ 1 w 4"/>
                <a:gd name="T4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16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lnTo>
                    <a:pt x="1" y="7"/>
                  </a:lnTo>
                  <a:close/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8" name="Freeform 249"/>
            <p:cNvSpPr>
              <a:spLocks/>
            </p:cNvSpPr>
            <p:nvPr/>
          </p:nvSpPr>
          <p:spPr bwMode="auto">
            <a:xfrm>
              <a:off x="7915101" y="4157762"/>
              <a:ext cx="41275" cy="82550"/>
            </a:xfrm>
            <a:custGeom>
              <a:avLst/>
              <a:gdLst>
                <a:gd name="T0" fmla="*/ 1 w 7"/>
                <a:gd name="T1" fmla="*/ 5 h 14"/>
                <a:gd name="T2" fmla="*/ 0 w 7"/>
                <a:gd name="T3" fmla="*/ 5 h 14"/>
                <a:gd name="T4" fmla="*/ 0 w 7"/>
                <a:gd name="T5" fmla="*/ 5 h 14"/>
                <a:gd name="T6" fmla="*/ 4 w 7"/>
                <a:gd name="T7" fmla="*/ 0 h 14"/>
                <a:gd name="T8" fmla="*/ 4 w 7"/>
                <a:gd name="T9" fmla="*/ 0 h 14"/>
                <a:gd name="T10" fmla="*/ 4 w 7"/>
                <a:gd name="T11" fmla="*/ 3 h 14"/>
                <a:gd name="T12" fmla="*/ 6 w 7"/>
                <a:gd name="T13" fmla="*/ 3 h 14"/>
                <a:gd name="T14" fmla="*/ 7 w 7"/>
                <a:gd name="T15" fmla="*/ 4 h 14"/>
                <a:gd name="T16" fmla="*/ 7 w 7"/>
                <a:gd name="T17" fmla="*/ 4 h 14"/>
                <a:gd name="T18" fmla="*/ 7 w 7"/>
                <a:gd name="T19" fmla="*/ 5 h 14"/>
                <a:gd name="T20" fmla="*/ 6 w 7"/>
                <a:gd name="T21" fmla="*/ 5 h 14"/>
                <a:gd name="T22" fmla="*/ 4 w 7"/>
                <a:gd name="T23" fmla="*/ 5 h 14"/>
                <a:gd name="T24" fmla="*/ 4 w 7"/>
                <a:gd name="T25" fmla="*/ 10 h 14"/>
                <a:gd name="T26" fmla="*/ 4 w 7"/>
                <a:gd name="T27" fmla="*/ 11 h 14"/>
                <a:gd name="T28" fmla="*/ 4 w 7"/>
                <a:gd name="T29" fmla="*/ 11 h 14"/>
                <a:gd name="T30" fmla="*/ 5 w 7"/>
                <a:gd name="T31" fmla="*/ 11 h 14"/>
                <a:gd name="T32" fmla="*/ 6 w 7"/>
                <a:gd name="T33" fmla="*/ 12 h 14"/>
                <a:gd name="T34" fmla="*/ 6 w 7"/>
                <a:gd name="T35" fmla="*/ 12 h 14"/>
                <a:gd name="T36" fmla="*/ 7 w 7"/>
                <a:gd name="T37" fmla="*/ 11 h 14"/>
                <a:gd name="T38" fmla="*/ 7 w 7"/>
                <a:gd name="T39" fmla="*/ 12 h 14"/>
                <a:gd name="T40" fmla="*/ 7 w 7"/>
                <a:gd name="T41" fmla="*/ 13 h 14"/>
                <a:gd name="T42" fmla="*/ 7 w 7"/>
                <a:gd name="T43" fmla="*/ 13 h 14"/>
                <a:gd name="T44" fmla="*/ 7 w 7"/>
                <a:gd name="T45" fmla="*/ 14 h 14"/>
                <a:gd name="T46" fmla="*/ 5 w 7"/>
                <a:gd name="T47" fmla="*/ 14 h 14"/>
                <a:gd name="T48" fmla="*/ 2 w 7"/>
                <a:gd name="T49" fmla="*/ 13 h 14"/>
                <a:gd name="T50" fmla="*/ 1 w 7"/>
                <a:gd name="T51" fmla="*/ 10 h 14"/>
                <a:gd name="T52" fmla="*/ 1 w 7"/>
                <a:gd name="T5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14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4"/>
                    <a:pt x="2" y="13"/>
                  </a:cubicBezTo>
                  <a:cubicBezTo>
                    <a:pt x="1" y="12"/>
                    <a:pt x="1" y="11"/>
                    <a:pt x="1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9" name="Oval 253"/>
            <p:cNvSpPr>
              <a:spLocks noChangeArrowheads="1"/>
            </p:cNvSpPr>
            <p:nvPr/>
          </p:nvSpPr>
          <p:spPr bwMode="auto">
            <a:xfrm>
              <a:off x="6353001" y="3979962"/>
              <a:ext cx="230188" cy="2301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0" name="TextBox 579"/>
            <p:cNvSpPr txBox="1"/>
            <p:nvPr/>
          </p:nvSpPr>
          <p:spPr>
            <a:xfrm>
              <a:off x="6536811" y="1040418"/>
              <a:ext cx="7152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16</a:t>
              </a: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581" name="TextBox 580"/>
            <p:cNvSpPr txBox="1"/>
            <p:nvPr/>
          </p:nvSpPr>
          <p:spPr>
            <a:xfrm>
              <a:off x="6536811" y="1563638"/>
              <a:ext cx="6976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</a:rPr>
                <a:t>32</a:t>
              </a: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</a:rPr>
                <a:t>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endParaRPr>
            </a:p>
          </p:txBody>
        </p:sp>
        <p:sp>
          <p:nvSpPr>
            <p:cNvPr id="582" name="TextBox 581"/>
            <p:cNvSpPr txBox="1"/>
            <p:nvPr/>
          </p:nvSpPr>
          <p:spPr>
            <a:xfrm>
              <a:off x="6536811" y="2139702"/>
              <a:ext cx="6976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DBD600"/>
                  </a:solidFill>
                  <a:effectLst/>
                  <a:uLnTx/>
                  <a:uFillTx/>
                </a:rPr>
                <a:t>34</a:t>
              </a: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DBD600"/>
                  </a:solidFill>
                  <a:effectLst/>
                  <a:uLnTx/>
                  <a:uFillTx/>
                </a:rPr>
                <a:t>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DBD600"/>
                </a:solidFill>
                <a:effectLst/>
                <a:uLnTx/>
                <a:uFillTx/>
              </a:endParaRPr>
            </a:p>
          </p:txBody>
        </p:sp>
        <p:sp>
          <p:nvSpPr>
            <p:cNvPr id="583" name="TextBox 582"/>
            <p:cNvSpPr txBox="1"/>
            <p:nvPr/>
          </p:nvSpPr>
          <p:spPr>
            <a:xfrm>
              <a:off x="6536811" y="2634089"/>
              <a:ext cx="6976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rPr>
                <a:t>14</a:t>
              </a: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</a:rPr>
                <a:t>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</a:endParaRPr>
            </a:p>
          </p:txBody>
        </p:sp>
        <p:sp>
          <p:nvSpPr>
            <p:cNvPr id="584" name="TextBox 583"/>
            <p:cNvSpPr txBox="1"/>
            <p:nvPr/>
          </p:nvSpPr>
          <p:spPr>
            <a:xfrm>
              <a:off x="6536811" y="3167489"/>
              <a:ext cx="6976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rPr>
                <a:t>12</a:t>
              </a: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rPr>
                <a:t>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endParaRPr>
            </a:p>
          </p:txBody>
        </p:sp>
        <p:sp>
          <p:nvSpPr>
            <p:cNvPr id="585" name="TextBox 584"/>
            <p:cNvSpPr txBox="1"/>
            <p:nvPr/>
          </p:nvSpPr>
          <p:spPr>
            <a:xfrm>
              <a:off x="6536811" y="3739813"/>
              <a:ext cx="6976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</a:rPr>
                <a:t>18</a:t>
              </a: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</a:rPr>
                <a:t>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86" name="矩形 1"/>
          <p:cNvSpPr>
            <a:spLocks noChangeArrowheads="1"/>
          </p:cNvSpPr>
          <p:nvPr/>
        </p:nvSpPr>
        <p:spPr bwMode="auto">
          <a:xfrm>
            <a:off x="361388" y="1628800"/>
            <a:ext cx="269748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颜色渐变的人口比例幻灯片素材。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），成立于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月，最早网站名为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  是国内最早一批从事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模板下载服务的专业网站，经过多年的运营和发展，原网站技术架构和网站目录已经不能适应新的发展趋势，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月进行改版，并更名为第一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，取消了网站内收费项目，目前第一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站内所有资源均为免费下载。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20567</TotalTime>
  <Words>251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1034</cp:revision>
  <dcterms:created xsi:type="dcterms:W3CDTF">2009-02-11T05:37:22Z</dcterms:created>
  <dcterms:modified xsi:type="dcterms:W3CDTF">2014-06-12T05:43:58Z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