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11" r:id="rId2"/>
  </p:sldMasterIdLst>
  <p:notesMasterIdLst>
    <p:notesMasterId r:id="rId6"/>
  </p:notesMasterIdLst>
  <p:handoutMasterIdLst>
    <p:handoutMasterId r:id="rId7"/>
  </p:handoutMasterIdLst>
  <p:sldIdLst>
    <p:sldId id="310" r:id="rId3"/>
    <p:sldId id="315" r:id="rId4"/>
    <p:sldId id="314" r:id="rId5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1570" autoAdjust="0"/>
    <p:restoredTop sz="94660"/>
  </p:normalViewPr>
  <p:slideViewPr>
    <p:cSldViewPr>
      <p:cViewPr>
        <p:scale>
          <a:sx n="100" d="100"/>
          <a:sy n="100" d="100"/>
        </p:scale>
        <p:origin x="-876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2014-6-12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2014-6-12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sucai/" TargetMode="Externa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 bwMode="auto">
          <a:xfrm>
            <a:off x="2771800" y="9837712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素材下载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2"/>
              </a:rPr>
              <a:t>www.1ppt.com/sucai/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2014-6-12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01012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2014-6-12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833085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2014-6-12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18294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2014-6-12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63089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2014-6-12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82494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2014-6-12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51147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2014-6-12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55880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2014-6-12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53149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2014-6-12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06852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2014-6-12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69321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2014-6-12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45525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2014-6-12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7651269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2" r:id="rId1"/>
    <p:sldLayoutId id="2147483713" r:id="rId2"/>
    <p:sldLayoutId id="2147483714" r:id="rId3"/>
    <p:sldLayoutId id="2147483715" r:id="rId4"/>
    <p:sldLayoutId id="2147483716" r:id="rId5"/>
    <p:sldLayoutId id="2147483717" r:id="rId6"/>
    <p:sldLayoutId id="2147483718" r:id="rId7"/>
    <p:sldLayoutId id="2147483719" r:id="rId8"/>
    <p:sldLayoutId id="2147483720" r:id="rId9"/>
    <p:sldLayoutId id="2147483721" r:id="rId10"/>
    <p:sldLayoutId id="2147483722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4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image" Target="../media/image3.png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19" Type="http://schemas.openxmlformats.org/officeDocument/2006/relationships/image" Target="../media/image5.png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0" name="Picture 125"/>
          <p:cNvPicPr>
            <a:picLocks noChangeAspect="1" noChangeArrowheads="1"/>
          </p:cNvPicPr>
          <p:nvPr/>
        </p:nvPicPr>
        <p:blipFill>
          <a:blip r:embed="rId2">
            <a:lum bright="-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>
            <a:off x="2601933" y="4603036"/>
            <a:ext cx="4110037" cy="1138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21" name="Group 8"/>
          <p:cNvGrpSpPr>
            <a:grpSpLocks/>
          </p:cNvGrpSpPr>
          <p:nvPr/>
        </p:nvGrpSpPr>
        <p:grpSpPr bwMode="auto">
          <a:xfrm>
            <a:off x="2935308" y="1623299"/>
            <a:ext cx="3471862" cy="3467100"/>
            <a:chOff x="1749" y="1113"/>
            <a:chExt cx="2187" cy="2184"/>
          </a:xfrm>
        </p:grpSpPr>
        <p:sp>
          <p:nvSpPr>
            <p:cNvPr id="122" name="Oval 6"/>
            <p:cNvSpPr>
              <a:spLocks noChangeArrowheads="1"/>
            </p:cNvSpPr>
            <p:nvPr/>
          </p:nvSpPr>
          <p:spPr bwMode="gray">
            <a:xfrm>
              <a:off x="1749" y="1113"/>
              <a:ext cx="2187" cy="2184"/>
            </a:xfrm>
            <a:prstGeom prst="ellipse">
              <a:avLst/>
            </a:prstGeom>
            <a:solidFill>
              <a:srgbClr val="777777"/>
            </a:solidFill>
            <a:ln w="9525">
              <a:round/>
              <a:headEnd/>
              <a:tailEnd/>
            </a:ln>
            <a:scene3d>
              <a:camera prst="legacyPerspectiveTop"/>
              <a:lightRig rig="legacyFlat4" dir="t"/>
            </a:scene3d>
            <a:sp3d extrusionH="887400" prstMaterial="legacyMatte">
              <a:bevelT w="13500" h="13500" prst="angle"/>
              <a:bevelB w="13500" h="13500" prst="angle"/>
              <a:extrusionClr>
                <a:srgbClr val="FFFFFF"/>
              </a:extrusionClr>
            </a:sp3d>
          </p:spPr>
          <p:txBody>
            <a:bodyPr>
              <a:flatTx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altLang="zh-CN" sz="1800" b="0" i="0" u="none" strike="noStrike" kern="0" cap="none" spc="0" normalizeH="0" baseline="0" noProof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ea typeface="宋体" pitchFamily="2" charset="-122"/>
              </a:endParaRPr>
            </a:p>
          </p:txBody>
        </p:sp>
        <p:sp>
          <p:nvSpPr>
            <p:cNvPr id="123" name="Oval 8"/>
            <p:cNvSpPr>
              <a:spLocks noChangeArrowheads="1"/>
            </p:cNvSpPr>
            <p:nvPr/>
          </p:nvSpPr>
          <p:spPr bwMode="gray">
            <a:xfrm>
              <a:off x="1756" y="1119"/>
              <a:ext cx="2173" cy="2172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4E4E4"/>
                </a:gs>
              </a:gsLst>
              <a:lin ang="2700000" scaled="1"/>
            </a:gradFill>
            <a:ln w="19050">
              <a:solidFill>
                <a:srgbClr val="FFFF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altLang="zh-CN" sz="1800" b="0" i="0" u="none" strike="noStrike" kern="0" cap="none" spc="0" normalizeH="0" baseline="0" noProof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ea typeface="宋体" pitchFamily="2" charset="-122"/>
              </a:endParaRPr>
            </a:p>
          </p:txBody>
        </p:sp>
        <p:sp>
          <p:nvSpPr>
            <p:cNvPr id="124" name="Oval 9"/>
            <p:cNvSpPr>
              <a:spLocks noChangeArrowheads="1"/>
            </p:cNvSpPr>
            <p:nvPr/>
          </p:nvSpPr>
          <p:spPr bwMode="gray">
            <a:xfrm>
              <a:off x="1980" y="1343"/>
              <a:ext cx="1726" cy="1725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/>
                </a:gs>
              </a:gsLst>
              <a:lin ang="2700000" scaled="1"/>
            </a:gradFill>
            <a:ln w="1905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altLang="zh-CN" sz="1800" b="0" i="0" u="none" strike="noStrike" kern="0" cap="none" spc="0" normalizeH="0" baseline="0" noProof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ea typeface="宋体" pitchFamily="2" charset="-122"/>
              </a:endParaRPr>
            </a:p>
          </p:txBody>
        </p:sp>
        <p:sp>
          <p:nvSpPr>
            <p:cNvPr id="125" name="Oval 10"/>
            <p:cNvSpPr>
              <a:spLocks noChangeArrowheads="1"/>
            </p:cNvSpPr>
            <p:nvPr/>
          </p:nvSpPr>
          <p:spPr bwMode="gray">
            <a:xfrm>
              <a:off x="2196" y="1558"/>
              <a:ext cx="1293" cy="1294"/>
            </a:xfrm>
            <a:prstGeom prst="ellipse">
              <a:avLst/>
            </a:prstGeom>
            <a:gradFill rotWithShape="1">
              <a:gsLst>
                <a:gs pos="0">
                  <a:srgbClr val="333333"/>
                </a:gs>
                <a:gs pos="100000">
                  <a:srgbClr val="B1B1B1"/>
                </a:gs>
              </a:gsLst>
              <a:lin ang="2700000" scaled="1"/>
            </a:gradFill>
            <a:ln w="1905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altLang="zh-CN" sz="1800" b="0" i="0" u="none" strike="noStrike" kern="0" cap="none" spc="0" normalizeH="0" baseline="0" noProof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ea typeface="宋体" pitchFamily="2" charset="-122"/>
              </a:endParaRPr>
            </a:p>
          </p:txBody>
        </p:sp>
        <p:sp>
          <p:nvSpPr>
            <p:cNvPr id="126" name="Oval 11"/>
            <p:cNvSpPr>
              <a:spLocks noChangeArrowheads="1"/>
            </p:cNvSpPr>
            <p:nvPr/>
          </p:nvSpPr>
          <p:spPr bwMode="gray">
            <a:xfrm>
              <a:off x="2400" y="1763"/>
              <a:ext cx="887" cy="884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/>
                </a:gs>
              </a:gsLst>
              <a:lin ang="2700000" scaled="1"/>
            </a:gradFill>
            <a:ln w="1905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altLang="zh-CN" sz="1800" b="0" i="0" u="none" strike="noStrike" kern="0" cap="none" spc="0" normalizeH="0" baseline="0" noProof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ea typeface="宋体" pitchFamily="2" charset="-122"/>
              </a:endParaRPr>
            </a:p>
          </p:txBody>
        </p:sp>
        <p:sp>
          <p:nvSpPr>
            <p:cNvPr id="127" name="Oval 12"/>
            <p:cNvSpPr>
              <a:spLocks noChangeArrowheads="1"/>
            </p:cNvSpPr>
            <p:nvPr/>
          </p:nvSpPr>
          <p:spPr bwMode="gray">
            <a:xfrm flipV="1">
              <a:off x="2577" y="1939"/>
              <a:ext cx="533" cy="533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E2E2E2"/>
              </a:solidFill>
              <a:round/>
              <a:headEnd/>
              <a:tailEnd/>
            </a:ln>
          </p:spPr>
          <p:txBody>
            <a:bodyPr rot="1080000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altLang="zh-CN" sz="1800" b="0" i="0" u="none" strike="noStrike" kern="0" cap="none" spc="0" normalizeH="0" baseline="0" noProof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ea typeface="宋体" pitchFamily="2" charset="-122"/>
              </a:endParaRPr>
            </a:p>
          </p:txBody>
        </p:sp>
        <p:sp>
          <p:nvSpPr>
            <p:cNvPr id="128" name="Oval 12"/>
            <p:cNvSpPr>
              <a:spLocks noChangeArrowheads="1"/>
            </p:cNvSpPr>
            <p:nvPr/>
          </p:nvSpPr>
          <p:spPr bwMode="gray">
            <a:xfrm flipV="1">
              <a:off x="2758" y="2112"/>
              <a:ext cx="187" cy="187"/>
            </a:xfrm>
            <a:prstGeom prst="ellipse">
              <a:avLst/>
            </a:prstGeom>
            <a:solidFill>
              <a:srgbClr val="C00000"/>
            </a:solidFill>
            <a:ln w="9525">
              <a:solidFill>
                <a:srgbClr val="E2E2E2"/>
              </a:solidFill>
              <a:round/>
              <a:headEnd/>
              <a:tailEnd/>
            </a:ln>
          </p:spPr>
          <p:txBody>
            <a:bodyPr rot="1080000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altLang="zh-CN" sz="1800" b="0" i="0" u="none" strike="noStrike" kern="0" cap="none" spc="0" normalizeH="0" baseline="0" noProof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ea typeface="宋体" pitchFamily="2" charset="-122"/>
              </a:endParaRPr>
            </a:p>
          </p:txBody>
        </p:sp>
      </p:grpSp>
      <p:sp>
        <p:nvSpPr>
          <p:cNvPr id="129" name="Rectangle 7"/>
          <p:cNvSpPr>
            <a:spLocks noChangeArrowheads="1"/>
          </p:cNvSpPr>
          <p:nvPr/>
        </p:nvSpPr>
        <p:spPr bwMode="gray">
          <a:xfrm>
            <a:off x="482620" y="1582024"/>
            <a:ext cx="2301875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marL="0" marR="0" lvl="0" indent="0" defTabSz="801688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zh-CN" sz="1600" b="1" i="0" u="none" strike="noStrike" kern="0" cap="none" spc="0" normalizeH="0" baseline="0" noProof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ea typeface="宋体" pitchFamily="2" charset="-122"/>
              </a:rPr>
              <a:t>Fast and effective creation of your presentation</a:t>
            </a:r>
          </a:p>
        </p:txBody>
      </p:sp>
      <p:grpSp>
        <p:nvGrpSpPr>
          <p:cNvPr id="130" name="Group 295"/>
          <p:cNvGrpSpPr>
            <a:grpSpLocks/>
          </p:cNvGrpSpPr>
          <p:nvPr/>
        </p:nvGrpSpPr>
        <p:grpSpPr bwMode="auto">
          <a:xfrm>
            <a:off x="5267345" y="4014074"/>
            <a:ext cx="1547813" cy="1592262"/>
            <a:chOff x="2860" y="2298"/>
            <a:chExt cx="975" cy="1003"/>
          </a:xfrm>
        </p:grpSpPr>
        <p:grpSp>
          <p:nvGrpSpPr>
            <p:cNvPr id="131" name="Group 292"/>
            <p:cNvGrpSpPr>
              <a:grpSpLocks/>
            </p:cNvGrpSpPr>
            <p:nvPr/>
          </p:nvGrpSpPr>
          <p:grpSpPr bwMode="auto">
            <a:xfrm>
              <a:off x="2900" y="2334"/>
              <a:ext cx="935" cy="967"/>
              <a:chOff x="2900" y="2334"/>
              <a:chExt cx="935" cy="967"/>
            </a:xfrm>
          </p:grpSpPr>
          <p:sp>
            <p:nvSpPr>
              <p:cNvPr id="142" name="Freeform 277"/>
              <p:cNvSpPr>
                <a:spLocks/>
              </p:cNvSpPr>
              <p:nvPr/>
            </p:nvSpPr>
            <p:spPr bwMode="gray">
              <a:xfrm rot="-10756093">
                <a:off x="2900" y="2334"/>
                <a:ext cx="476" cy="532"/>
              </a:xfrm>
              <a:custGeom>
                <a:avLst/>
                <a:gdLst>
                  <a:gd name="T0" fmla="*/ 1153 w 365"/>
                  <a:gd name="T1" fmla="*/ 695 h 456"/>
                  <a:gd name="T2" fmla="*/ 793 w 365"/>
                  <a:gd name="T3" fmla="*/ 457 h 456"/>
                  <a:gd name="T4" fmla="*/ 87 w 365"/>
                  <a:gd name="T5" fmla="*/ 91 h 456"/>
                  <a:gd name="T6" fmla="*/ 87 w 365"/>
                  <a:gd name="T7" fmla="*/ 186 h 456"/>
                  <a:gd name="T8" fmla="*/ 546 w 365"/>
                  <a:gd name="T9" fmla="*/ 597 h 456"/>
                  <a:gd name="T10" fmla="*/ 896 w 365"/>
                  <a:gd name="T11" fmla="*/ 826 h 456"/>
                  <a:gd name="T12" fmla="*/ 1228 w 365"/>
                  <a:gd name="T13" fmla="*/ 974 h 456"/>
                  <a:gd name="T14" fmla="*/ 1377 w 365"/>
                  <a:gd name="T15" fmla="*/ 891 h 456"/>
                  <a:gd name="T16" fmla="*/ 1153 w 365"/>
                  <a:gd name="T17" fmla="*/ 695 h 45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365"/>
                  <a:gd name="T28" fmla="*/ 0 h 456"/>
                  <a:gd name="T29" fmla="*/ 365 w 365"/>
                  <a:gd name="T30" fmla="*/ 456 h 45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365" h="456">
                    <a:moveTo>
                      <a:pt x="306" y="321"/>
                    </a:moveTo>
                    <a:cubicBezTo>
                      <a:pt x="210" y="212"/>
                      <a:pt x="210" y="212"/>
                      <a:pt x="210" y="212"/>
                    </a:cubicBezTo>
                    <a:cubicBezTo>
                      <a:pt x="23" y="42"/>
                      <a:pt x="23" y="42"/>
                      <a:pt x="23" y="42"/>
                    </a:cubicBezTo>
                    <a:cubicBezTo>
                      <a:pt x="23" y="42"/>
                      <a:pt x="0" y="0"/>
                      <a:pt x="23" y="86"/>
                    </a:cubicBezTo>
                    <a:cubicBezTo>
                      <a:pt x="145" y="276"/>
                      <a:pt x="145" y="276"/>
                      <a:pt x="145" y="276"/>
                    </a:cubicBezTo>
                    <a:cubicBezTo>
                      <a:pt x="238" y="382"/>
                      <a:pt x="238" y="382"/>
                      <a:pt x="238" y="382"/>
                    </a:cubicBezTo>
                    <a:cubicBezTo>
                      <a:pt x="326" y="451"/>
                      <a:pt x="326" y="451"/>
                      <a:pt x="326" y="451"/>
                    </a:cubicBezTo>
                    <a:cubicBezTo>
                      <a:pt x="326" y="451"/>
                      <a:pt x="364" y="456"/>
                      <a:pt x="365" y="412"/>
                    </a:cubicBezTo>
                    <a:lnTo>
                      <a:pt x="306" y="321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AB0505"/>
                  </a:gs>
                  <a:gs pos="100000">
                    <a:srgbClr val="4F0202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rot="10800000" vert="eaVert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3" name="Freeform 278"/>
              <p:cNvSpPr>
                <a:spLocks/>
              </p:cNvSpPr>
              <p:nvPr/>
            </p:nvSpPr>
            <p:spPr bwMode="gray">
              <a:xfrm rot="-10756093">
                <a:off x="3181" y="2543"/>
                <a:ext cx="654" cy="446"/>
              </a:xfrm>
              <a:custGeom>
                <a:avLst/>
                <a:gdLst>
                  <a:gd name="T0" fmla="*/ 760 w 501"/>
                  <a:gd name="T1" fmla="*/ 0 h 383"/>
                  <a:gd name="T2" fmla="*/ 102 w 501"/>
                  <a:gd name="T3" fmla="*/ 107 h 383"/>
                  <a:gd name="T4" fmla="*/ 1634 w 501"/>
                  <a:gd name="T5" fmla="*/ 819 h 383"/>
                  <a:gd name="T6" fmla="*/ 1901 w 501"/>
                  <a:gd name="T7" fmla="*/ 679 h 383"/>
                  <a:gd name="T8" fmla="*/ 760 w 501"/>
                  <a:gd name="T9" fmla="*/ 0 h 38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01"/>
                  <a:gd name="T16" fmla="*/ 0 h 383"/>
                  <a:gd name="T17" fmla="*/ 501 w 501"/>
                  <a:gd name="T18" fmla="*/ 383 h 38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01" h="383">
                    <a:moveTo>
                      <a:pt x="201" y="0"/>
                    </a:moveTo>
                    <a:cubicBezTo>
                      <a:pt x="201" y="0"/>
                      <a:pt x="36" y="6"/>
                      <a:pt x="27" y="50"/>
                    </a:cubicBezTo>
                    <a:cubicBezTo>
                      <a:pt x="0" y="179"/>
                      <a:pt x="431" y="383"/>
                      <a:pt x="431" y="383"/>
                    </a:cubicBezTo>
                    <a:cubicBezTo>
                      <a:pt x="501" y="317"/>
                      <a:pt x="501" y="317"/>
                      <a:pt x="501" y="317"/>
                    </a:cubicBezTo>
                    <a:lnTo>
                      <a:pt x="201" y="0"/>
                    </a:lnTo>
                    <a:close/>
                  </a:path>
                </a:pathLst>
              </a:custGeom>
              <a:solidFill>
                <a:srgbClr val="AB050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rot="10800000" vert="eaVert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4" name="Freeform 279"/>
              <p:cNvSpPr>
                <a:spLocks/>
              </p:cNvSpPr>
              <p:nvPr/>
            </p:nvSpPr>
            <p:spPr bwMode="gray">
              <a:xfrm rot="-10756093">
                <a:off x="3070" y="2619"/>
                <a:ext cx="499" cy="682"/>
              </a:xfrm>
              <a:custGeom>
                <a:avLst/>
                <a:gdLst>
                  <a:gd name="T0" fmla="*/ 474 w 383"/>
                  <a:gd name="T1" fmla="*/ 10 h 586"/>
                  <a:gd name="T2" fmla="*/ 0 w 383"/>
                  <a:gd name="T3" fmla="*/ 574 h 586"/>
                  <a:gd name="T4" fmla="*/ 1126 w 383"/>
                  <a:gd name="T5" fmla="*/ 1251 h 586"/>
                  <a:gd name="T6" fmla="*/ 1438 w 383"/>
                  <a:gd name="T7" fmla="*/ 943 h 586"/>
                  <a:gd name="T8" fmla="*/ 474 w 383"/>
                  <a:gd name="T9" fmla="*/ 10 h 58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83"/>
                  <a:gd name="T16" fmla="*/ 0 h 586"/>
                  <a:gd name="T17" fmla="*/ 383 w 383"/>
                  <a:gd name="T18" fmla="*/ 586 h 58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83" h="586">
                    <a:moveTo>
                      <a:pt x="126" y="5"/>
                    </a:moveTo>
                    <a:cubicBezTo>
                      <a:pt x="53" y="8"/>
                      <a:pt x="0" y="269"/>
                      <a:pt x="0" y="269"/>
                    </a:cubicBezTo>
                    <a:cubicBezTo>
                      <a:pt x="300" y="586"/>
                      <a:pt x="300" y="586"/>
                      <a:pt x="300" y="586"/>
                    </a:cubicBezTo>
                    <a:cubicBezTo>
                      <a:pt x="383" y="442"/>
                      <a:pt x="383" y="442"/>
                      <a:pt x="383" y="442"/>
                    </a:cubicBezTo>
                    <a:cubicBezTo>
                      <a:pt x="383" y="442"/>
                      <a:pt x="252" y="0"/>
                      <a:pt x="126" y="5"/>
                    </a:cubicBezTo>
                    <a:close/>
                  </a:path>
                </a:pathLst>
              </a:custGeom>
              <a:solidFill>
                <a:srgbClr val="AB050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rot="10800000" vert="eaVert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5" name="Freeform 280"/>
              <p:cNvSpPr>
                <a:spLocks/>
              </p:cNvSpPr>
              <p:nvPr/>
            </p:nvSpPr>
            <p:spPr bwMode="gray">
              <a:xfrm rot="-10756093">
                <a:off x="3183" y="2446"/>
                <a:ext cx="391" cy="542"/>
              </a:xfrm>
              <a:custGeom>
                <a:avLst/>
                <a:gdLst>
                  <a:gd name="T0" fmla="*/ 0 w 300"/>
                  <a:gd name="T1" fmla="*/ 0 h 466"/>
                  <a:gd name="T2" fmla="*/ 151 w 300"/>
                  <a:gd name="T3" fmla="*/ 597 h 466"/>
                  <a:gd name="T4" fmla="*/ 1013 w 300"/>
                  <a:gd name="T5" fmla="*/ 992 h 466"/>
                  <a:gd name="T6" fmla="*/ 1130 w 300"/>
                  <a:gd name="T7" fmla="*/ 675 h 466"/>
                  <a:gd name="T8" fmla="*/ 0 w 300"/>
                  <a:gd name="T9" fmla="*/ 0 h 46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00"/>
                  <a:gd name="T16" fmla="*/ 0 h 466"/>
                  <a:gd name="T17" fmla="*/ 300 w 300"/>
                  <a:gd name="T18" fmla="*/ 466 h 46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00" h="466">
                    <a:moveTo>
                      <a:pt x="0" y="0"/>
                    </a:moveTo>
                    <a:cubicBezTo>
                      <a:pt x="0" y="0"/>
                      <a:pt x="5" y="219"/>
                      <a:pt x="40" y="280"/>
                    </a:cubicBezTo>
                    <a:cubicBezTo>
                      <a:pt x="77" y="344"/>
                      <a:pt x="269" y="466"/>
                      <a:pt x="269" y="466"/>
                    </a:cubicBezTo>
                    <a:cubicBezTo>
                      <a:pt x="300" y="317"/>
                      <a:pt x="300" y="317"/>
                      <a:pt x="300" y="317"/>
                    </a:cubicBezTo>
                    <a:lnTo>
                      <a:pt x="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C40505"/>
                  </a:gs>
                  <a:gs pos="100000">
                    <a:srgbClr val="5B0202"/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6" name="Freeform 281"/>
              <p:cNvSpPr>
                <a:spLocks/>
              </p:cNvSpPr>
              <p:nvPr/>
            </p:nvSpPr>
            <p:spPr bwMode="gray">
              <a:xfrm rot="-10756093">
                <a:off x="3006" y="2617"/>
                <a:ext cx="566" cy="413"/>
              </a:xfrm>
              <a:custGeom>
                <a:avLst/>
                <a:gdLst>
                  <a:gd name="T0" fmla="*/ 0 w 435"/>
                  <a:gd name="T1" fmla="*/ 79 h 354"/>
                  <a:gd name="T2" fmla="*/ 1040 w 435"/>
                  <a:gd name="T3" fmla="*/ 76 h 354"/>
                  <a:gd name="T4" fmla="*/ 1623 w 435"/>
                  <a:gd name="T5" fmla="*/ 648 h 354"/>
                  <a:gd name="T6" fmla="*/ 1118 w 435"/>
                  <a:gd name="T7" fmla="*/ 765 h 354"/>
                  <a:gd name="T8" fmla="*/ 0 w 435"/>
                  <a:gd name="T9" fmla="*/ 79 h 35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35"/>
                  <a:gd name="T16" fmla="*/ 0 h 354"/>
                  <a:gd name="T17" fmla="*/ 435 w 435"/>
                  <a:gd name="T18" fmla="*/ 354 h 35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35" h="354">
                    <a:moveTo>
                      <a:pt x="0" y="37"/>
                    </a:moveTo>
                    <a:cubicBezTo>
                      <a:pt x="0" y="37"/>
                      <a:pt x="219" y="0"/>
                      <a:pt x="279" y="35"/>
                    </a:cubicBezTo>
                    <a:cubicBezTo>
                      <a:pt x="346" y="73"/>
                      <a:pt x="435" y="300"/>
                      <a:pt x="435" y="300"/>
                    </a:cubicBezTo>
                    <a:cubicBezTo>
                      <a:pt x="300" y="354"/>
                      <a:pt x="300" y="354"/>
                      <a:pt x="300" y="354"/>
                    </a:cubicBezTo>
                    <a:lnTo>
                      <a:pt x="0" y="37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6D0303"/>
                  </a:gs>
                  <a:gs pos="100000">
                    <a:srgbClr val="320101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rot="10800000" vert="eaVert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132" name="Group 294"/>
            <p:cNvGrpSpPr>
              <a:grpSpLocks/>
            </p:cNvGrpSpPr>
            <p:nvPr/>
          </p:nvGrpSpPr>
          <p:grpSpPr bwMode="auto">
            <a:xfrm>
              <a:off x="2860" y="2298"/>
              <a:ext cx="176" cy="164"/>
              <a:chOff x="2860" y="2298"/>
              <a:chExt cx="176" cy="164"/>
            </a:xfrm>
          </p:grpSpPr>
          <p:sp>
            <p:nvSpPr>
              <p:cNvPr id="140" name="Freeform 283"/>
              <p:cNvSpPr>
                <a:spLocks/>
              </p:cNvSpPr>
              <p:nvPr/>
            </p:nvSpPr>
            <p:spPr bwMode="gray">
              <a:xfrm rot="-10756093">
                <a:off x="2860" y="2298"/>
                <a:ext cx="80" cy="79"/>
              </a:xfrm>
              <a:custGeom>
                <a:avLst/>
                <a:gdLst>
                  <a:gd name="T0" fmla="*/ 237 w 61"/>
                  <a:gd name="T1" fmla="*/ 144 h 68"/>
                  <a:gd name="T2" fmla="*/ 12 w 61"/>
                  <a:gd name="T3" fmla="*/ 35 h 68"/>
                  <a:gd name="T4" fmla="*/ 0 w 61"/>
                  <a:gd name="T5" fmla="*/ 27 h 68"/>
                  <a:gd name="T6" fmla="*/ 29 w 61"/>
                  <a:gd name="T7" fmla="*/ 0 h 68"/>
                  <a:gd name="T8" fmla="*/ 38 w 61"/>
                  <a:gd name="T9" fmla="*/ 3 h 68"/>
                  <a:gd name="T10" fmla="*/ 237 w 61"/>
                  <a:gd name="T11" fmla="*/ 143 h 68"/>
                  <a:gd name="T12" fmla="*/ 237 w 61"/>
                  <a:gd name="T13" fmla="*/ 144 h 6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1"/>
                  <a:gd name="T22" fmla="*/ 0 h 68"/>
                  <a:gd name="T23" fmla="*/ 61 w 61"/>
                  <a:gd name="T24" fmla="*/ 68 h 6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1" h="68">
                    <a:moveTo>
                      <a:pt x="61" y="68"/>
                    </a:moveTo>
                    <a:cubicBezTo>
                      <a:pt x="3" y="16"/>
                      <a:pt x="3" y="16"/>
                      <a:pt x="3" y="16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4" y="4"/>
                      <a:pt x="8" y="0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61" y="67"/>
                      <a:pt x="61" y="67"/>
                      <a:pt x="61" y="67"/>
                    </a:cubicBezTo>
                    <a:lnTo>
                      <a:pt x="61" y="68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666666"/>
                  </a:gs>
                  <a:gs pos="100000">
                    <a:srgbClr val="DDDDDD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1" name="Freeform 284"/>
              <p:cNvSpPr>
                <a:spLocks/>
              </p:cNvSpPr>
              <p:nvPr/>
            </p:nvSpPr>
            <p:spPr bwMode="gray">
              <a:xfrm rot="-10756093">
                <a:off x="2899" y="2331"/>
                <a:ext cx="137" cy="131"/>
              </a:xfrm>
              <a:custGeom>
                <a:avLst/>
                <a:gdLst>
                  <a:gd name="T0" fmla="*/ 218 w 106"/>
                  <a:gd name="T1" fmla="*/ 0 h 113"/>
                  <a:gd name="T2" fmla="*/ 149 w 106"/>
                  <a:gd name="T3" fmla="*/ 87 h 113"/>
                  <a:gd name="T4" fmla="*/ 0 w 106"/>
                  <a:gd name="T5" fmla="*/ 117 h 113"/>
                  <a:gd name="T6" fmla="*/ 230 w 106"/>
                  <a:gd name="T7" fmla="*/ 223 h 113"/>
                  <a:gd name="T8" fmla="*/ 371 w 106"/>
                  <a:gd name="T9" fmla="*/ 140 h 113"/>
                  <a:gd name="T10" fmla="*/ 218 w 106"/>
                  <a:gd name="T11" fmla="*/ 0 h 11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06"/>
                  <a:gd name="T19" fmla="*/ 0 h 113"/>
                  <a:gd name="T20" fmla="*/ 106 w 106"/>
                  <a:gd name="T21" fmla="*/ 113 h 11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06" h="113">
                    <a:moveTo>
                      <a:pt x="60" y="0"/>
                    </a:moveTo>
                    <a:cubicBezTo>
                      <a:pt x="60" y="0"/>
                      <a:pt x="62" y="20"/>
                      <a:pt x="41" y="41"/>
                    </a:cubicBezTo>
                    <a:cubicBezTo>
                      <a:pt x="17" y="63"/>
                      <a:pt x="0" y="56"/>
                      <a:pt x="0" y="56"/>
                    </a:cubicBezTo>
                    <a:cubicBezTo>
                      <a:pt x="64" y="106"/>
                      <a:pt x="64" y="106"/>
                      <a:pt x="64" y="106"/>
                    </a:cubicBezTo>
                    <a:cubicBezTo>
                      <a:pt x="64" y="106"/>
                      <a:pt x="106" y="113"/>
                      <a:pt x="103" y="67"/>
                    </a:cubicBezTo>
                    <a:lnTo>
                      <a:pt x="6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000000"/>
                  </a:gs>
                  <a:gs pos="100000">
                    <a:srgbClr val="FEA501"/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rot="10800000" vert="eaVert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133" name="Group 293"/>
            <p:cNvGrpSpPr>
              <a:grpSpLocks/>
            </p:cNvGrpSpPr>
            <p:nvPr/>
          </p:nvGrpSpPr>
          <p:grpSpPr bwMode="auto">
            <a:xfrm>
              <a:off x="2905" y="2343"/>
              <a:ext cx="124" cy="110"/>
              <a:chOff x="2905" y="2343"/>
              <a:chExt cx="124" cy="110"/>
            </a:xfrm>
          </p:grpSpPr>
          <p:sp>
            <p:nvSpPr>
              <p:cNvPr id="134" name="Freeform 286"/>
              <p:cNvSpPr>
                <a:spLocks/>
              </p:cNvSpPr>
              <p:nvPr/>
            </p:nvSpPr>
            <p:spPr bwMode="gray">
              <a:xfrm rot="-10756093">
                <a:off x="2939" y="2378"/>
                <a:ext cx="78" cy="63"/>
              </a:xfrm>
              <a:custGeom>
                <a:avLst/>
                <a:gdLst>
                  <a:gd name="T0" fmla="*/ 211 w 60"/>
                  <a:gd name="T1" fmla="*/ 0 h 55"/>
                  <a:gd name="T2" fmla="*/ 152 w 60"/>
                  <a:gd name="T3" fmla="*/ 81 h 55"/>
                  <a:gd name="T4" fmla="*/ 0 w 60"/>
                  <a:gd name="T5" fmla="*/ 97 h 55"/>
                  <a:gd name="T6" fmla="*/ 161 w 60"/>
                  <a:gd name="T7" fmla="*/ 82 h 55"/>
                  <a:gd name="T8" fmla="*/ 211 w 60"/>
                  <a:gd name="T9" fmla="*/ 0 h 5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0"/>
                  <a:gd name="T16" fmla="*/ 0 h 55"/>
                  <a:gd name="T17" fmla="*/ 60 w 60"/>
                  <a:gd name="T18" fmla="*/ 55 h 5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0" h="55">
                    <a:moveTo>
                      <a:pt x="57" y="0"/>
                    </a:moveTo>
                    <a:cubicBezTo>
                      <a:pt x="58" y="15"/>
                      <a:pt x="53" y="31"/>
                      <a:pt x="41" y="41"/>
                    </a:cubicBezTo>
                    <a:cubicBezTo>
                      <a:pt x="30" y="51"/>
                      <a:pt x="14" y="53"/>
                      <a:pt x="0" y="50"/>
                    </a:cubicBezTo>
                    <a:cubicBezTo>
                      <a:pt x="14" y="55"/>
                      <a:pt x="31" y="53"/>
                      <a:pt x="43" y="42"/>
                    </a:cubicBezTo>
                    <a:cubicBezTo>
                      <a:pt x="55" y="32"/>
                      <a:pt x="60" y="16"/>
                      <a:pt x="57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3F1111"/>
                  </a:gs>
                  <a:gs pos="50000">
                    <a:srgbClr val="D03737"/>
                  </a:gs>
                  <a:gs pos="100000">
                    <a:srgbClr val="3F1111"/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5" name="Freeform 287"/>
              <p:cNvSpPr>
                <a:spLocks/>
              </p:cNvSpPr>
              <p:nvPr/>
            </p:nvSpPr>
            <p:spPr bwMode="gray">
              <a:xfrm rot="-10756093">
                <a:off x="2947" y="2386"/>
                <a:ext cx="82" cy="67"/>
              </a:xfrm>
              <a:custGeom>
                <a:avLst/>
                <a:gdLst>
                  <a:gd name="T0" fmla="*/ 225 w 63"/>
                  <a:gd name="T1" fmla="*/ 0 h 58"/>
                  <a:gd name="T2" fmla="*/ 161 w 63"/>
                  <a:gd name="T3" fmla="*/ 89 h 58"/>
                  <a:gd name="T4" fmla="*/ 0 w 63"/>
                  <a:gd name="T5" fmla="*/ 109 h 58"/>
                  <a:gd name="T6" fmla="*/ 169 w 63"/>
                  <a:gd name="T7" fmla="*/ 92 h 58"/>
                  <a:gd name="T8" fmla="*/ 225 w 63"/>
                  <a:gd name="T9" fmla="*/ 0 h 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3"/>
                  <a:gd name="T16" fmla="*/ 0 h 58"/>
                  <a:gd name="T17" fmla="*/ 63 w 63"/>
                  <a:gd name="T18" fmla="*/ 58 h 5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3" h="58">
                    <a:moveTo>
                      <a:pt x="60" y="0"/>
                    </a:moveTo>
                    <a:cubicBezTo>
                      <a:pt x="61" y="16"/>
                      <a:pt x="56" y="33"/>
                      <a:pt x="43" y="43"/>
                    </a:cubicBezTo>
                    <a:cubicBezTo>
                      <a:pt x="31" y="54"/>
                      <a:pt x="15" y="57"/>
                      <a:pt x="0" y="53"/>
                    </a:cubicBezTo>
                    <a:cubicBezTo>
                      <a:pt x="15" y="58"/>
                      <a:pt x="32" y="55"/>
                      <a:pt x="45" y="45"/>
                    </a:cubicBezTo>
                    <a:cubicBezTo>
                      <a:pt x="58" y="34"/>
                      <a:pt x="63" y="17"/>
                      <a:pt x="60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3F1111"/>
                  </a:gs>
                  <a:gs pos="50000">
                    <a:srgbClr val="D03737"/>
                  </a:gs>
                  <a:gs pos="100000">
                    <a:srgbClr val="3F1111"/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6" name="Freeform 288"/>
              <p:cNvSpPr>
                <a:spLocks/>
              </p:cNvSpPr>
              <p:nvPr/>
            </p:nvSpPr>
            <p:spPr bwMode="gray">
              <a:xfrm rot="-10756093">
                <a:off x="2931" y="2372"/>
                <a:ext cx="76" cy="60"/>
              </a:xfrm>
              <a:custGeom>
                <a:avLst/>
                <a:gdLst>
                  <a:gd name="T0" fmla="*/ 211 w 58"/>
                  <a:gd name="T1" fmla="*/ 0 h 52"/>
                  <a:gd name="T2" fmla="*/ 153 w 58"/>
                  <a:gd name="T3" fmla="*/ 80 h 52"/>
                  <a:gd name="T4" fmla="*/ 0 w 58"/>
                  <a:gd name="T5" fmla="*/ 97 h 52"/>
                  <a:gd name="T6" fmla="*/ 160 w 58"/>
                  <a:gd name="T7" fmla="*/ 81 h 52"/>
                  <a:gd name="T8" fmla="*/ 211 w 58"/>
                  <a:gd name="T9" fmla="*/ 0 h 5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8"/>
                  <a:gd name="T16" fmla="*/ 0 h 52"/>
                  <a:gd name="T17" fmla="*/ 58 w 58"/>
                  <a:gd name="T18" fmla="*/ 52 h 5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8" h="52">
                    <a:moveTo>
                      <a:pt x="55" y="0"/>
                    </a:moveTo>
                    <a:cubicBezTo>
                      <a:pt x="57" y="15"/>
                      <a:pt x="52" y="29"/>
                      <a:pt x="40" y="39"/>
                    </a:cubicBezTo>
                    <a:cubicBezTo>
                      <a:pt x="29" y="48"/>
                      <a:pt x="14" y="51"/>
                      <a:pt x="0" y="48"/>
                    </a:cubicBezTo>
                    <a:cubicBezTo>
                      <a:pt x="15" y="52"/>
                      <a:pt x="30" y="50"/>
                      <a:pt x="41" y="40"/>
                    </a:cubicBezTo>
                    <a:cubicBezTo>
                      <a:pt x="53" y="30"/>
                      <a:pt x="58" y="15"/>
                      <a:pt x="55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3F1111"/>
                  </a:gs>
                  <a:gs pos="50000">
                    <a:srgbClr val="D03737"/>
                  </a:gs>
                  <a:gs pos="100000">
                    <a:srgbClr val="3F1111"/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7" name="Freeform 289"/>
              <p:cNvSpPr>
                <a:spLocks/>
              </p:cNvSpPr>
              <p:nvPr/>
            </p:nvSpPr>
            <p:spPr bwMode="gray">
              <a:xfrm rot="-10756093">
                <a:off x="2913" y="2349"/>
                <a:ext cx="64" cy="51"/>
              </a:xfrm>
              <a:custGeom>
                <a:avLst/>
                <a:gdLst>
                  <a:gd name="T0" fmla="*/ 178 w 49"/>
                  <a:gd name="T1" fmla="*/ 0 h 44"/>
                  <a:gd name="T2" fmla="*/ 127 w 49"/>
                  <a:gd name="T3" fmla="*/ 68 h 44"/>
                  <a:gd name="T4" fmla="*/ 0 w 49"/>
                  <a:gd name="T5" fmla="*/ 82 h 44"/>
                  <a:gd name="T6" fmla="*/ 133 w 49"/>
                  <a:gd name="T7" fmla="*/ 70 h 44"/>
                  <a:gd name="T8" fmla="*/ 178 w 49"/>
                  <a:gd name="T9" fmla="*/ 0 h 4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9"/>
                  <a:gd name="T16" fmla="*/ 0 h 44"/>
                  <a:gd name="T17" fmla="*/ 49 w 49"/>
                  <a:gd name="T18" fmla="*/ 44 h 4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9" h="44">
                    <a:moveTo>
                      <a:pt x="47" y="0"/>
                    </a:moveTo>
                    <a:cubicBezTo>
                      <a:pt x="48" y="12"/>
                      <a:pt x="44" y="25"/>
                      <a:pt x="34" y="33"/>
                    </a:cubicBezTo>
                    <a:cubicBezTo>
                      <a:pt x="25" y="41"/>
                      <a:pt x="12" y="43"/>
                      <a:pt x="0" y="40"/>
                    </a:cubicBezTo>
                    <a:cubicBezTo>
                      <a:pt x="12" y="44"/>
                      <a:pt x="25" y="42"/>
                      <a:pt x="35" y="34"/>
                    </a:cubicBezTo>
                    <a:cubicBezTo>
                      <a:pt x="45" y="26"/>
                      <a:pt x="49" y="12"/>
                      <a:pt x="47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3F1111"/>
                  </a:gs>
                  <a:gs pos="50000">
                    <a:srgbClr val="D03737"/>
                  </a:gs>
                  <a:gs pos="100000">
                    <a:srgbClr val="3F1111"/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8" name="Freeform 290"/>
              <p:cNvSpPr>
                <a:spLocks/>
              </p:cNvSpPr>
              <p:nvPr/>
            </p:nvSpPr>
            <p:spPr bwMode="gray">
              <a:xfrm rot="-10756093">
                <a:off x="2918" y="2356"/>
                <a:ext cx="67" cy="54"/>
              </a:xfrm>
              <a:custGeom>
                <a:avLst/>
                <a:gdLst>
                  <a:gd name="T0" fmla="*/ 190 w 51"/>
                  <a:gd name="T1" fmla="*/ 0 h 47"/>
                  <a:gd name="T2" fmla="*/ 137 w 51"/>
                  <a:gd name="T3" fmla="*/ 70 h 47"/>
                  <a:gd name="T4" fmla="*/ 0 w 51"/>
                  <a:gd name="T5" fmla="*/ 83 h 47"/>
                  <a:gd name="T6" fmla="*/ 145 w 51"/>
                  <a:gd name="T7" fmla="*/ 71 h 47"/>
                  <a:gd name="T8" fmla="*/ 190 w 51"/>
                  <a:gd name="T9" fmla="*/ 0 h 4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1"/>
                  <a:gd name="T16" fmla="*/ 0 h 47"/>
                  <a:gd name="T17" fmla="*/ 51 w 51"/>
                  <a:gd name="T18" fmla="*/ 47 h 4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1" h="47">
                    <a:moveTo>
                      <a:pt x="49" y="0"/>
                    </a:moveTo>
                    <a:cubicBezTo>
                      <a:pt x="50" y="13"/>
                      <a:pt x="46" y="26"/>
                      <a:pt x="35" y="35"/>
                    </a:cubicBezTo>
                    <a:cubicBezTo>
                      <a:pt x="26" y="43"/>
                      <a:pt x="12" y="46"/>
                      <a:pt x="0" y="42"/>
                    </a:cubicBezTo>
                    <a:cubicBezTo>
                      <a:pt x="12" y="47"/>
                      <a:pt x="26" y="45"/>
                      <a:pt x="37" y="36"/>
                    </a:cubicBezTo>
                    <a:cubicBezTo>
                      <a:pt x="47" y="27"/>
                      <a:pt x="51" y="13"/>
                      <a:pt x="49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3F1111"/>
                  </a:gs>
                  <a:gs pos="50000">
                    <a:srgbClr val="D03737"/>
                  </a:gs>
                  <a:gs pos="100000">
                    <a:srgbClr val="3F1111"/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9" name="Freeform 291"/>
              <p:cNvSpPr>
                <a:spLocks/>
              </p:cNvSpPr>
              <p:nvPr/>
            </p:nvSpPr>
            <p:spPr bwMode="gray">
              <a:xfrm rot="-10756093">
                <a:off x="2905" y="2343"/>
                <a:ext cx="61" cy="50"/>
              </a:xfrm>
              <a:custGeom>
                <a:avLst/>
                <a:gdLst>
                  <a:gd name="T0" fmla="*/ 164 w 47"/>
                  <a:gd name="T1" fmla="*/ 0 h 43"/>
                  <a:gd name="T2" fmla="*/ 123 w 47"/>
                  <a:gd name="T3" fmla="*/ 67 h 43"/>
                  <a:gd name="T4" fmla="*/ 0 w 47"/>
                  <a:gd name="T5" fmla="*/ 81 h 43"/>
                  <a:gd name="T6" fmla="*/ 125 w 47"/>
                  <a:gd name="T7" fmla="*/ 69 h 43"/>
                  <a:gd name="T8" fmla="*/ 164 w 47"/>
                  <a:gd name="T9" fmla="*/ 0 h 4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7"/>
                  <a:gd name="T16" fmla="*/ 0 h 43"/>
                  <a:gd name="T17" fmla="*/ 47 w 47"/>
                  <a:gd name="T18" fmla="*/ 43 h 4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7" h="43">
                    <a:moveTo>
                      <a:pt x="45" y="0"/>
                    </a:moveTo>
                    <a:cubicBezTo>
                      <a:pt x="46" y="12"/>
                      <a:pt x="42" y="24"/>
                      <a:pt x="33" y="32"/>
                    </a:cubicBezTo>
                    <a:cubicBezTo>
                      <a:pt x="24" y="39"/>
                      <a:pt x="12" y="42"/>
                      <a:pt x="0" y="39"/>
                    </a:cubicBezTo>
                    <a:cubicBezTo>
                      <a:pt x="12" y="43"/>
                      <a:pt x="25" y="41"/>
                      <a:pt x="34" y="33"/>
                    </a:cubicBezTo>
                    <a:cubicBezTo>
                      <a:pt x="43" y="25"/>
                      <a:pt x="47" y="12"/>
                      <a:pt x="45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3F1111"/>
                  </a:gs>
                  <a:gs pos="50000">
                    <a:srgbClr val="D03737"/>
                  </a:gs>
                  <a:gs pos="100000">
                    <a:srgbClr val="3F1111"/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uLnTx/>
                  <a:uFillTx/>
                </a:endParaRPr>
              </a:p>
            </p:txBody>
          </p:sp>
        </p:grpSp>
      </p:grpSp>
      <p:grpSp>
        <p:nvGrpSpPr>
          <p:cNvPr id="147" name="Group 34"/>
          <p:cNvGrpSpPr>
            <a:grpSpLocks/>
          </p:cNvGrpSpPr>
          <p:nvPr/>
        </p:nvGrpSpPr>
        <p:grpSpPr bwMode="auto">
          <a:xfrm>
            <a:off x="2284433" y="2113836"/>
            <a:ext cx="1820862" cy="1381125"/>
            <a:chOff x="-1253" y="-1242"/>
            <a:chExt cx="1147" cy="870"/>
          </a:xfrm>
        </p:grpSpPr>
        <p:sp>
          <p:nvSpPr>
            <p:cNvPr id="148" name="Freeform 205"/>
            <p:cNvSpPr>
              <a:spLocks/>
            </p:cNvSpPr>
            <p:nvPr/>
          </p:nvSpPr>
          <p:spPr bwMode="gray">
            <a:xfrm rot="-2077348">
              <a:off x="-751" y="-972"/>
              <a:ext cx="491" cy="548"/>
            </a:xfrm>
            <a:custGeom>
              <a:avLst/>
              <a:gdLst>
                <a:gd name="T0" fmla="*/ 439 w 365"/>
                <a:gd name="T1" fmla="*/ 262 h 456"/>
                <a:gd name="T2" fmla="*/ 303 w 365"/>
                <a:gd name="T3" fmla="*/ 172 h 456"/>
                <a:gd name="T4" fmla="*/ 31 w 365"/>
                <a:gd name="T5" fmla="*/ 35 h 456"/>
                <a:gd name="T6" fmla="*/ 31 w 365"/>
                <a:gd name="T7" fmla="*/ 70 h 456"/>
                <a:gd name="T8" fmla="*/ 206 w 365"/>
                <a:gd name="T9" fmla="*/ 226 h 456"/>
                <a:gd name="T10" fmla="*/ 342 w 365"/>
                <a:gd name="T11" fmla="*/ 312 h 456"/>
                <a:gd name="T12" fmla="*/ 468 w 365"/>
                <a:gd name="T13" fmla="*/ 368 h 456"/>
                <a:gd name="T14" fmla="*/ 523 w 365"/>
                <a:gd name="T15" fmla="*/ 338 h 456"/>
                <a:gd name="T16" fmla="*/ 439 w 365"/>
                <a:gd name="T17" fmla="*/ 262 h 45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65"/>
                <a:gd name="T28" fmla="*/ 0 h 456"/>
                <a:gd name="T29" fmla="*/ 365 w 365"/>
                <a:gd name="T30" fmla="*/ 456 h 45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65" h="456">
                  <a:moveTo>
                    <a:pt x="306" y="321"/>
                  </a:moveTo>
                  <a:cubicBezTo>
                    <a:pt x="210" y="212"/>
                    <a:pt x="210" y="212"/>
                    <a:pt x="210" y="212"/>
                  </a:cubicBezTo>
                  <a:cubicBezTo>
                    <a:pt x="23" y="42"/>
                    <a:pt x="23" y="42"/>
                    <a:pt x="23" y="42"/>
                  </a:cubicBezTo>
                  <a:cubicBezTo>
                    <a:pt x="23" y="42"/>
                    <a:pt x="0" y="0"/>
                    <a:pt x="23" y="86"/>
                  </a:cubicBezTo>
                  <a:cubicBezTo>
                    <a:pt x="145" y="276"/>
                    <a:pt x="145" y="276"/>
                    <a:pt x="145" y="276"/>
                  </a:cubicBezTo>
                  <a:cubicBezTo>
                    <a:pt x="238" y="382"/>
                    <a:pt x="238" y="382"/>
                    <a:pt x="238" y="382"/>
                  </a:cubicBezTo>
                  <a:cubicBezTo>
                    <a:pt x="326" y="451"/>
                    <a:pt x="326" y="451"/>
                    <a:pt x="326" y="451"/>
                  </a:cubicBezTo>
                  <a:cubicBezTo>
                    <a:pt x="326" y="451"/>
                    <a:pt x="364" y="456"/>
                    <a:pt x="365" y="412"/>
                  </a:cubicBezTo>
                  <a:lnTo>
                    <a:pt x="306" y="321"/>
                  </a:lnTo>
                  <a:close/>
                </a:path>
              </a:pathLst>
            </a:custGeom>
            <a:gradFill rotWithShape="1">
              <a:gsLst>
                <a:gs pos="0">
                  <a:srgbClr val="4C7013"/>
                </a:gs>
                <a:gs pos="100000">
                  <a:srgbClr val="233409"/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</a:endParaRPr>
            </a:p>
          </p:txBody>
        </p:sp>
        <p:sp>
          <p:nvSpPr>
            <p:cNvPr id="149" name="Freeform 206"/>
            <p:cNvSpPr>
              <a:spLocks/>
            </p:cNvSpPr>
            <p:nvPr/>
          </p:nvSpPr>
          <p:spPr bwMode="gray">
            <a:xfrm rot="-2077348">
              <a:off x="-1253" y="-845"/>
              <a:ext cx="674" cy="459"/>
            </a:xfrm>
            <a:custGeom>
              <a:avLst/>
              <a:gdLst>
                <a:gd name="T0" fmla="*/ 287 w 501"/>
                <a:gd name="T1" fmla="*/ 0 h 383"/>
                <a:gd name="T2" fmla="*/ 36 w 501"/>
                <a:gd name="T3" fmla="*/ 41 h 383"/>
                <a:gd name="T4" fmla="*/ 617 w 501"/>
                <a:gd name="T5" fmla="*/ 308 h 383"/>
                <a:gd name="T6" fmla="*/ 717 w 501"/>
                <a:gd name="T7" fmla="*/ 256 h 383"/>
                <a:gd name="T8" fmla="*/ 287 w 501"/>
                <a:gd name="T9" fmla="*/ 0 h 38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01"/>
                <a:gd name="T16" fmla="*/ 0 h 383"/>
                <a:gd name="T17" fmla="*/ 501 w 501"/>
                <a:gd name="T18" fmla="*/ 383 h 38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01" h="383">
                  <a:moveTo>
                    <a:pt x="201" y="0"/>
                  </a:moveTo>
                  <a:cubicBezTo>
                    <a:pt x="201" y="0"/>
                    <a:pt x="36" y="6"/>
                    <a:pt x="27" y="50"/>
                  </a:cubicBezTo>
                  <a:cubicBezTo>
                    <a:pt x="0" y="179"/>
                    <a:pt x="431" y="383"/>
                    <a:pt x="431" y="383"/>
                  </a:cubicBezTo>
                  <a:cubicBezTo>
                    <a:pt x="501" y="317"/>
                    <a:pt x="501" y="317"/>
                    <a:pt x="501" y="317"/>
                  </a:cubicBezTo>
                  <a:lnTo>
                    <a:pt x="201" y="0"/>
                  </a:lnTo>
                  <a:close/>
                </a:path>
              </a:pathLst>
            </a:custGeom>
            <a:gradFill rotWithShape="1">
              <a:gsLst>
                <a:gs pos="0">
                  <a:srgbClr val="699B1A"/>
                </a:gs>
                <a:gs pos="100000">
                  <a:srgbClr val="31480C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</a:endParaRPr>
            </a:p>
          </p:txBody>
        </p:sp>
        <p:sp>
          <p:nvSpPr>
            <p:cNvPr id="150" name="Freeform 207"/>
            <p:cNvSpPr>
              <a:spLocks/>
            </p:cNvSpPr>
            <p:nvPr/>
          </p:nvSpPr>
          <p:spPr bwMode="gray">
            <a:xfrm rot="-2077348">
              <a:off x="-1129" y="-1242"/>
              <a:ext cx="515" cy="702"/>
            </a:xfrm>
            <a:custGeom>
              <a:avLst/>
              <a:gdLst>
                <a:gd name="T0" fmla="*/ 180 w 383"/>
                <a:gd name="T1" fmla="*/ 6 h 586"/>
                <a:gd name="T2" fmla="*/ 0 w 383"/>
                <a:gd name="T3" fmla="*/ 217 h 586"/>
                <a:gd name="T4" fmla="*/ 430 w 383"/>
                <a:gd name="T5" fmla="*/ 473 h 586"/>
                <a:gd name="T6" fmla="*/ 547 w 383"/>
                <a:gd name="T7" fmla="*/ 357 h 586"/>
                <a:gd name="T8" fmla="*/ 180 w 383"/>
                <a:gd name="T9" fmla="*/ 6 h 58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83"/>
                <a:gd name="T16" fmla="*/ 0 h 586"/>
                <a:gd name="T17" fmla="*/ 383 w 383"/>
                <a:gd name="T18" fmla="*/ 586 h 58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83" h="586">
                  <a:moveTo>
                    <a:pt x="126" y="5"/>
                  </a:moveTo>
                  <a:cubicBezTo>
                    <a:pt x="53" y="8"/>
                    <a:pt x="0" y="269"/>
                    <a:pt x="0" y="269"/>
                  </a:cubicBezTo>
                  <a:cubicBezTo>
                    <a:pt x="300" y="586"/>
                    <a:pt x="300" y="586"/>
                    <a:pt x="300" y="586"/>
                  </a:cubicBezTo>
                  <a:cubicBezTo>
                    <a:pt x="383" y="442"/>
                    <a:pt x="383" y="442"/>
                    <a:pt x="383" y="442"/>
                  </a:cubicBezTo>
                  <a:cubicBezTo>
                    <a:pt x="383" y="442"/>
                    <a:pt x="252" y="0"/>
                    <a:pt x="126" y="5"/>
                  </a:cubicBezTo>
                  <a:close/>
                </a:path>
              </a:pathLst>
            </a:custGeom>
            <a:gradFill rotWithShape="1">
              <a:gsLst>
                <a:gs pos="0">
                  <a:srgbClr val="699B1A"/>
                </a:gs>
                <a:gs pos="100000">
                  <a:srgbClr val="31480C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</a:endParaRPr>
            </a:p>
          </p:txBody>
        </p:sp>
        <p:sp>
          <p:nvSpPr>
            <p:cNvPr id="151" name="Freeform 208"/>
            <p:cNvSpPr>
              <a:spLocks/>
            </p:cNvSpPr>
            <p:nvPr/>
          </p:nvSpPr>
          <p:spPr bwMode="gray">
            <a:xfrm rot="-2077348">
              <a:off x="-978" y="-931"/>
              <a:ext cx="403" cy="559"/>
            </a:xfrm>
            <a:custGeom>
              <a:avLst/>
              <a:gdLst>
                <a:gd name="T0" fmla="*/ 0 w 300"/>
                <a:gd name="T1" fmla="*/ 0 h 466"/>
                <a:gd name="T2" fmla="*/ 59 w 300"/>
                <a:gd name="T3" fmla="*/ 226 h 466"/>
                <a:gd name="T4" fmla="*/ 387 w 300"/>
                <a:gd name="T5" fmla="*/ 375 h 466"/>
                <a:gd name="T6" fmla="*/ 430 w 300"/>
                <a:gd name="T7" fmla="*/ 256 h 466"/>
                <a:gd name="T8" fmla="*/ 0 w 300"/>
                <a:gd name="T9" fmla="*/ 0 h 46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00"/>
                <a:gd name="T16" fmla="*/ 0 h 466"/>
                <a:gd name="T17" fmla="*/ 300 w 300"/>
                <a:gd name="T18" fmla="*/ 466 h 46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00" h="466">
                  <a:moveTo>
                    <a:pt x="0" y="0"/>
                  </a:moveTo>
                  <a:cubicBezTo>
                    <a:pt x="0" y="0"/>
                    <a:pt x="5" y="219"/>
                    <a:pt x="40" y="280"/>
                  </a:cubicBezTo>
                  <a:cubicBezTo>
                    <a:pt x="77" y="344"/>
                    <a:pt x="269" y="466"/>
                    <a:pt x="269" y="466"/>
                  </a:cubicBezTo>
                  <a:cubicBezTo>
                    <a:pt x="300" y="317"/>
                    <a:pt x="300" y="317"/>
                    <a:pt x="300" y="317"/>
                  </a:cubicBez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4C7013"/>
                </a:gs>
                <a:gs pos="100000">
                  <a:srgbClr val="233409"/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</a:endParaRPr>
            </a:p>
          </p:txBody>
        </p:sp>
        <p:sp>
          <p:nvSpPr>
            <p:cNvPr id="152" name="Freeform 209"/>
            <p:cNvSpPr>
              <a:spLocks/>
            </p:cNvSpPr>
            <p:nvPr/>
          </p:nvSpPr>
          <p:spPr bwMode="gray">
            <a:xfrm rot="-2077348">
              <a:off x="-1056" y="-1007"/>
              <a:ext cx="583" cy="425"/>
            </a:xfrm>
            <a:custGeom>
              <a:avLst/>
              <a:gdLst>
                <a:gd name="T0" fmla="*/ 0 w 435"/>
                <a:gd name="T1" fmla="*/ 30 h 354"/>
                <a:gd name="T2" fmla="*/ 395 w 435"/>
                <a:gd name="T3" fmla="*/ 29 h 354"/>
                <a:gd name="T4" fmla="*/ 615 w 435"/>
                <a:gd name="T5" fmla="*/ 244 h 354"/>
                <a:gd name="T6" fmla="*/ 424 w 435"/>
                <a:gd name="T7" fmla="*/ 287 h 354"/>
                <a:gd name="T8" fmla="*/ 0 w 435"/>
                <a:gd name="T9" fmla="*/ 30 h 35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35"/>
                <a:gd name="T16" fmla="*/ 0 h 354"/>
                <a:gd name="T17" fmla="*/ 435 w 435"/>
                <a:gd name="T18" fmla="*/ 354 h 35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35" h="354">
                  <a:moveTo>
                    <a:pt x="0" y="37"/>
                  </a:moveTo>
                  <a:cubicBezTo>
                    <a:pt x="0" y="37"/>
                    <a:pt x="219" y="0"/>
                    <a:pt x="279" y="35"/>
                  </a:cubicBezTo>
                  <a:cubicBezTo>
                    <a:pt x="346" y="73"/>
                    <a:pt x="435" y="300"/>
                    <a:pt x="435" y="300"/>
                  </a:cubicBezTo>
                  <a:cubicBezTo>
                    <a:pt x="300" y="354"/>
                    <a:pt x="300" y="354"/>
                    <a:pt x="300" y="354"/>
                  </a:cubicBezTo>
                  <a:lnTo>
                    <a:pt x="0" y="37"/>
                  </a:lnTo>
                  <a:close/>
                </a:path>
              </a:pathLst>
            </a:custGeom>
            <a:gradFill rotWithShape="1">
              <a:gsLst>
                <a:gs pos="0">
                  <a:srgbClr val="4C7013"/>
                </a:gs>
                <a:gs pos="100000">
                  <a:srgbClr val="233409"/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</a:endParaRPr>
            </a:p>
          </p:txBody>
        </p:sp>
        <p:sp>
          <p:nvSpPr>
            <p:cNvPr id="153" name="Freeform 211"/>
            <p:cNvSpPr>
              <a:spLocks/>
            </p:cNvSpPr>
            <p:nvPr/>
          </p:nvSpPr>
          <p:spPr bwMode="gray">
            <a:xfrm rot="-2077348">
              <a:off x="-188" y="-657"/>
              <a:ext cx="82" cy="81"/>
            </a:xfrm>
            <a:custGeom>
              <a:avLst/>
              <a:gdLst>
                <a:gd name="T0" fmla="*/ 87 w 61"/>
                <a:gd name="T1" fmla="*/ 52 h 68"/>
                <a:gd name="T2" fmla="*/ 4 w 61"/>
                <a:gd name="T3" fmla="*/ 13 h 68"/>
                <a:gd name="T4" fmla="*/ 0 w 61"/>
                <a:gd name="T5" fmla="*/ 11 h 68"/>
                <a:gd name="T6" fmla="*/ 11 w 61"/>
                <a:gd name="T7" fmla="*/ 0 h 68"/>
                <a:gd name="T8" fmla="*/ 13 w 61"/>
                <a:gd name="T9" fmla="*/ 4 h 68"/>
                <a:gd name="T10" fmla="*/ 87 w 61"/>
                <a:gd name="T11" fmla="*/ 51 h 68"/>
                <a:gd name="T12" fmla="*/ 87 w 61"/>
                <a:gd name="T13" fmla="*/ 52 h 6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1"/>
                <a:gd name="T22" fmla="*/ 0 h 68"/>
                <a:gd name="T23" fmla="*/ 61 w 61"/>
                <a:gd name="T24" fmla="*/ 68 h 6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1" h="68">
                  <a:moveTo>
                    <a:pt x="61" y="68"/>
                  </a:moveTo>
                  <a:cubicBezTo>
                    <a:pt x="3" y="16"/>
                    <a:pt x="3" y="16"/>
                    <a:pt x="3" y="16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4" y="4"/>
                    <a:pt x="8" y="0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61" y="67"/>
                    <a:pt x="61" y="67"/>
                    <a:pt x="61" y="67"/>
                  </a:cubicBezTo>
                  <a:lnTo>
                    <a:pt x="61" y="68"/>
                  </a:lnTo>
                  <a:close/>
                </a:path>
              </a:pathLst>
            </a:custGeom>
            <a:gradFill rotWithShape="1">
              <a:gsLst>
                <a:gs pos="0">
                  <a:srgbClr val="764C00"/>
                </a:gs>
                <a:gs pos="100000">
                  <a:srgbClr val="FEA50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</a:endParaRPr>
            </a:p>
          </p:txBody>
        </p:sp>
        <p:sp>
          <p:nvSpPr>
            <p:cNvPr id="154" name="Freeform 212"/>
            <p:cNvSpPr>
              <a:spLocks/>
            </p:cNvSpPr>
            <p:nvPr/>
          </p:nvSpPr>
          <p:spPr bwMode="gray">
            <a:xfrm rot="-2077348">
              <a:off x="-310" y="-692"/>
              <a:ext cx="142" cy="135"/>
            </a:xfrm>
            <a:custGeom>
              <a:avLst/>
              <a:gdLst>
                <a:gd name="T0" fmla="*/ 86 w 106"/>
                <a:gd name="T1" fmla="*/ 0 h 113"/>
                <a:gd name="T2" fmla="*/ 55 w 106"/>
                <a:gd name="T3" fmla="*/ 32 h 113"/>
                <a:gd name="T4" fmla="*/ 0 w 106"/>
                <a:gd name="T5" fmla="*/ 45 h 113"/>
                <a:gd name="T6" fmla="*/ 91 w 106"/>
                <a:gd name="T7" fmla="*/ 85 h 113"/>
                <a:gd name="T8" fmla="*/ 143 w 106"/>
                <a:gd name="T9" fmla="*/ 53 h 113"/>
                <a:gd name="T10" fmla="*/ 86 w 106"/>
                <a:gd name="T11" fmla="*/ 0 h 11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6"/>
                <a:gd name="T19" fmla="*/ 0 h 113"/>
                <a:gd name="T20" fmla="*/ 106 w 106"/>
                <a:gd name="T21" fmla="*/ 113 h 11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6" h="113">
                  <a:moveTo>
                    <a:pt x="60" y="0"/>
                  </a:moveTo>
                  <a:cubicBezTo>
                    <a:pt x="60" y="0"/>
                    <a:pt x="62" y="20"/>
                    <a:pt x="41" y="41"/>
                  </a:cubicBezTo>
                  <a:cubicBezTo>
                    <a:pt x="17" y="63"/>
                    <a:pt x="0" y="56"/>
                    <a:pt x="0" y="56"/>
                  </a:cubicBezTo>
                  <a:cubicBezTo>
                    <a:pt x="64" y="106"/>
                    <a:pt x="64" y="106"/>
                    <a:pt x="64" y="106"/>
                  </a:cubicBezTo>
                  <a:cubicBezTo>
                    <a:pt x="64" y="106"/>
                    <a:pt x="106" y="113"/>
                    <a:pt x="103" y="67"/>
                  </a:cubicBezTo>
                  <a:lnTo>
                    <a:pt x="60" y="0"/>
                  </a:lnTo>
                  <a:close/>
                </a:path>
              </a:pathLst>
            </a:custGeom>
            <a:gradFill rotWithShape="1">
              <a:gsLst>
                <a:gs pos="0">
                  <a:srgbClr val="000000"/>
                </a:gs>
                <a:gs pos="100000">
                  <a:srgbClr val="FEA501"/>
                </a:gs>
              </a:gsLst>
              <a:lin ang="189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</a:endParaRPr>
            </a:p>
          </p:txBody>
        </p:sp>
        <p:sp>
          <p:nvSpPr>
            <p:cNvPr id="155" name="Freeform 214"/>
            <p:cNvSpPr>
              <a:spLocks/>
            </p:cNvSpPr>
            <p:nvPr/>
          </p:nvSpPr>
          <p:spPr bwMode="gray">
            <a:xfrm rot="-2077348">
              <a:off x="-294" y="-667"/>
              <a:ext cx="80" cy="66"/>
            </a:xfrm>
            <a:custGeom>
              <a:avLst/>
              <a:gdLst>
                <a:gd name="T0" fmla="*/ 2389 w 60"/>
                <a:gd name="T1" fmla="*/ 0 h 55"/>
                <a:gd name="T2" fmla="*/ 1716 w 60"/>
                <a:gd name="T3" fmla="*/ 1535 h 55"/>
                <a:gd name="T4" fmla="*/ 0 w 60"/>
                <a:gd name="T5" fmla="*/ 1870 h 55"/>
                <a:gd name="T6" fmla="*/ 1799 w 60"/>
                <a:gd name="T7" fmla="*/ 1568 h 55"/>
                <a:gd name="T8" fmla="*/ 2389 w 60"/>
                <a:gd name="T9" fmla="*/ 0 h 5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0"/>
                <a:gd name="T16" fmla="*/ 0 h 55"/>
                <a:gd name="T17" fmla="*/ 60 w 60"/>
                <a:gd name="T18" fmla="*/ 55 h 5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0" h="55">
                  <a:moveTo>
                    <a:pt x="57" y="0"/>
                  </a:moveTo>
                  <a:cubicBezTo>
                    <a:pt x="58" y="15"/>
                    <a:pt x="53" y="31"/>
                    <a:pt x="41" y="41"/>
                  </a:cubicBezTo>
                  <a:cubicBezTo>
                    <a:pt x="30" y="51"/>
                    <a:pt x="14" y="53"/>
                    <a:pt x="0" y="50"/>
                  </a:cubicBezTo>
                  <a:cubicBezTo>
                    <a:pt x="14" y="55"/>
                    <a:pt x="31" y="53"/>
                    <a:pt x="43" y="42"/>
                  </a:cubicBezTo>
                  <a:cubicBezTo>
                    <a:pt x="55" y="32"/>
                    <a:pt x="60" y="16"/>
                    <a:pt x="57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001D36"/>
                </a:gs>
                <a:gs pos="50000">
                  <a:srgbClr val="0061B2"/>
                </a:gs>
                <a:gs pos="100000">
                  <a:srgbClr val="001D36"/>
                </a:gs>
              </a:gsLst>
              <a:lin ang="189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</a:endParaRPr>
            </a:p>
          </p:txBody>
        </p:sp>
        <p:sp>
          <p:nvSpPr>
            <p:cNvPr id="156" name="Freeform 215"/>
            <p:cNvSpPr>
              <a:spLocks/>
            </p:cNvSpPr>
            <p:nvPr/>
          </p:nvSpPr>
          <p:spPr bwMode="gray">
            <a:xfrm rot="-2077348">
              <a:off x="-311" y="-671"/>
              <a:ext cx="84" cy="69"/>
            </a:xfrm>
            <a:custGeom>
              <a:avLst/>
              <a:gdLst>
                <a:gd name="T0" fmla="*/ 2437 w 63"/>
                <a:gd name="T1" fmla="*/ 0 h 58"/>
                <a:gd name="T2" fmla="*/ 1745 w 63"/>
                <a:gd name="T3" fmla="*/ 1599 h 58"/>
                <a:gd name="T4" fmla="*/ 0 w 63"/>
                <a:gd name="T5" fmla="*/ 1958 h 58"/>
                <a:gd name="T6" fmla="*/ 1832 w 63"/>
                <a:gd name="T7" fmla="*/ 1661 h 58"/>
                <a:gd name="T8" fmla="*/ 2437 w 63"/>
                <a:gd name="T9" fmla="*/ 0 h 5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58"/>
                <a:gd name="T17" fmla="*/ 63 w 63"/>
                <a:gd name="T18" fmla="*/ 58 h 5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58">
                  <a:moveTo>
                    <a:pt x="60" y="0"/>
                  </a:moveTo>
                  <a:cubicBezTo>
                    <a:pt x="61" y="16"/>
                    <a:pt x="56" y="33"/>
                    <a:pt x="43" y="43"/>
                  </a:cubicBezTo>
                  <a:cubicBezTo>
                    <a:pt x="31" y="54"/>
                    <a:pt x="15" y="57"/>
                    <a:pt x="0" y="53"/>
                  </a:cubicBezTo>
                  <a:cubicBezTo>
                    <a:pt x="15" y="58"/>
                    <a:pt x="32" y="55"/>
                    <a:pt x="45" y="45"/>
                  </a:cubicBezTo>
                  <a:cubicBezTo>
                    <a:pt x="58" y="34"/>
                    <a:pt x="63" y="17"/>
                    <a:pt x="60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001D36"/>
                </a:gs>
                <a:gs pos="50000">
                  <a:srgbClr val="0061B2"/>
                </a:gs>
                <a:gs pos="100000">
                  <a:srgbClr val="001D36"/>
                </a:gs>
              </a:gsLst>
              <a:lin ang="189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</a:endParaRPr>
            </a:p>
          </p:txBody>
        </p:sp>
        <p:sp>
          <p:nvSpPr>
            <p:cNvPr id="157" name="Freeform 216"/>
            <p:cNvSpPr>
              <a:spLocks/>
            </p:cNvSpPr>
            <p:nvPr/>
          </p:nvSpPr>
          <p:spPr bwMode="gray">
            <a:xfrm rot="-2077348">
              <a:off x="-280" y="-663"/>
              <a:ext cx="77" cy="62"/>
            </a:xfrm>
            <a:custGeom>
              <a:avLst/>
              <a:gdLst>
                <a:gd name="T0" fmla="*/ 2274 w 58"/>
                <a:gd name="T1" fmla="*/ 0 h 52"/>
                <a:gd name="T2" fmla="*/ 1644 w 58"/>
                <a:gd name="T3" fmla="*/ 1456 h 52"/>
                <a:gd name="T4" fmla="*/ 0 w 58"/>
                <a:gd name="T5" fmla="*/ 1802 h 52"/>
                <a:gd name="T6" fmla="*/ 1697 w 58"/>
                <a:gd name="T7" fmla="*/ 1500 h 52"/>
                <a:gd name="T8" fmla="*/ 2274 w 58"/>
                <a:gd name="T9" fmla="*/ 0 h 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8"/>
                <a:gd name="T16" fmla="*/ 0 h 52"/>
                <a:gd name="T17" fmla="*/ 58 w 58"/>
                <a:gd name="T18" fmla="*/ 52 h 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8" h="52">
                  <a:moveTo>
                    <a:pt x="55" y="0"/>
                  </a:moveTo>
                  <a:cubicBezTo>
                    <a:pt x="57" y="15"/>
                    <a:pt x="52" y="29"/>
                    <a:pt x="40" y="39"/>
                  </a:cubicBezTo>
                  <a:cubicBezTo>
                    <a:pt x="29" y="48"/>
                    <a:pt x="14" y="51"/>
                    <a:pt x="0" y="48"/>
                  </a:cubicBezTo>
                  <a:cubicBezTo>
                    <a:pt x="15" y="52"/>
                    <a:pt x="30" y="50"/>
                    <a:pt x="41" y="40"/>
                  </a:cubicBezTo>
                  <a:cubicBezTo>
                    <a:pt x="53" y="30"/>
                    <a:pt x="58" y="15"/>
                    <a:pt x="55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001D36"/>
                </a:gs>
                <a:gs pos="50000">
                  <a:srgbClr val="0061B2"/>
                </a:gs>
                <a:gs pos="100000">
                  <a:srgbClr val="001D36"/>
                </a:gs>
              </a:gsLst>
              <a:lin ang="189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</a:endParaRPr>
            </a:p>
          </p:txBody>
        </p:sp>
        <p:sp>
          <p:nvSpPr>
            <p:cNvPr id="158" name="Freeform 217"/>
            <p:cNvSpPr>
              <a:spLocks/>
            </p:cNvSpPr>
            <p:nvPr/>
          </p:nvSpPr>
          <p:spPr bwMode="gray">
            <a:xfrm rot="-2077348">
              <a:off x="-239" y="-651"/>
              <a:ext cx="66" cy="52"/>
            </a:xfrm>
            <a:custGeom>
              <a:avLst/>
              <a:gdLst>
                <a:gd name="T0" fmla="*/ 1987 w 49"/>
                <a:gd name="T1" fmla="*/ 0 h 44"/>
                <a:gd name="T2" fmla="*/ 1425 w 49"/>
                <a:gd name="T3" fmla="*/ 1215 h 44"/>
                <a:gd name="T4" fmla="*/ 0 w 49"/>
                <a:gd name="T5" fmla="*/ 1486 h 44"/>
                <a:gd name="T6" fmla="*/ 1479 w 49"/>
                <a:gd name="T7" fmla="*/ 1249 h 44"/>
                <a:gd name="T8" fmla="*/ 1987 w 49"/>
                <a:gd name="T9" fmla="*/ 0 h 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9"/>
                <a:gd name="T16" fmla="*/ 0 h 44"/>
                <a:gd name="T17" fmla="*/ 49 w 49"/>
                <a:gd name="T18" fmla="*/ 44 h 4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9" h="44">
                  <a:moveTo>
                    <a:pt x="47" y="0"/>
                  </a:moveTo>
                  <a:cubicBezTo>
                    <a:pt x="48" y="12"/>
                    <a:pt x="44" y="25"/>
                    <a:pt x="34" y="33"/>
                  </a:cubicBezTo>
                  <a:cubicBezTo>
                    <a:pt x="25" y="41"/>
                    <a:pt x="12" y="43"/>
                    <a:pt x="0" y="40"/>
                  </a:cubicBezTo>
                  <a:cubicBezTo>
                    <a:pt x="12" y="44"/>
                    <a:pt x="25" y="42"/>
                    <a:pt x="35" y="34"/>
                  </a:cubicBezTo>
                  <a:cubicBezTo>
                    <a:pt x="45" y="26"/>
                    <a:pt x="49" y="12"/>
                    <a:pt x="47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001D36"/>
                </a:gs>
                <a:gs pos="50000">
                  <a:srgbClr val="0061B2"/>
                </a:gs>
                <a:gs pos="100000">
                  <a:srgbClr val="001D36"/>
                </a:gs>
              </a:gsLst>
              <a:lin ang="189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</a:endParaRPr>
            </a:p>
          </p:txBody>
        </p:sp>
        <p:sp>
          <p:nvSpPr>
            <p:cNvPr id="159" name="Freeform 218"/>
            <p:cNvSpPr>
              <a:spLocks/>
            </p:cNvSpPr>
            <p:nvPr/>
          </p:nvSpPr>
          <p:spPr bwMode="gray">
            <a:xfrm rot="-2077348">
              <a:off x="-250" y="-654"/>
              <a:ext cx="68" cy="56"/>
            </a:xfrm>
            <a:custGeom>
              <a:avLst/>
              <a:gdLst>
                <a:gd name="T0" fmla="*/ 2001 w 51"/>
                <a:gd name="T1" fmla="*/ 0 h 47"/>
                <a:gd name="T2" fmla="*/ 1424 w 51"/>
                <a:gd name="T3" fmla="*/ 1302 h 47"/>
                <a:gd name="T4" fmla="*/ 0 w 51"/>
                <a:gd name="T5" fmla="*/ 1556 h 47"/>
                <a:gd name="T6" fmla="*/ 1512 w 51"/>
                <a:gd name="T7" fmla="*/ 1337 h 47"/>
                <a:gd name="T8" fmla="*/ 2001 w 51"/>
                <a:gd name="T9" fmla="*/ 0 h 4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1"/>
                <a:gd name="T16" fmla="*/ 0 h 47"/>
                <a:gd name="T17" fmla="*/ 51 w 51"/>
                <a:gd name="T18" fmla="*/ 47 h 4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1" h="47">
                  <a:moveTo>
                    <a:pt x="49" y="0"/>
                  </a:moveTo>
                  <a:cubicBezTo>
                    <a:pt x="50" y="13"/>
                    <a:pt x="46" y="26"/>
                    <a:pt x="35" y="35"/>
                  </a:cubicBezTo>
                  <a:cubicBezTo>
                    <a:pt x="26" y="43"/>
                    <a:pt x="12" y="46"/>
                    <a:pt x="0" y="42"/>
                  </a:cubicBezTo>
                  <a:cubicBezTo>
                    <a:pt x="12" y="47"/>
                    <a:pt x="26" y="45"/>
                    <a:pt x="37" y="36"/>
                  </a:cubicBezTo>
                  <a:cubicBezTo>
                    <a:pt x="47" y="27"/>
                    <a:pt x="51" y="13"/>
                    <a:pt x="49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001D36"/>
                </a:gs>
                <a:gs pos="50000">
                  <a:srgbClr val="0061B2"/>
                </a:gs>
                <a:gs pos="100000">
                  <a:srgbClr val="001D36"/>
                </a:gs>
              </a:gsLst>
              <a:lin ang="189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</a:endParaRPr>
            </a:p>
          </p:txBody>
        </p:sp>
        <p:sp>
          <p:nvSpPr>
            <p:cNvPr id="160" name="Freeform 219"/>
            <p:cNvSpPr>
              <a:spLocks/>
            </p:cNvSpPr>
            <p:nvPr/>
          </p:nvSpPr>
          <p:spPr bwMode="gray">
            <a:xfrm rot="-2077348">
              <a:off x="-226" y="-649"/>
              <a:ext cx="63" cy="52"/>
            </a:xfrm>
            <a:custGeom>
              <a:avLst/>
              <a:gdLst>
                <a:gd name="T0" fmla="*/ 1867 w 47"/>
                <a:gd name="T1" fmla="*/ 0 h 43"/>
                <a:gd name="T2" fmla="*/ 1377 w 47"/>
                <a:gd name="T3" fmla="*/ 1225 h 43"/>
                <a:gd name="T4" fmla="*/ 0 w 47"/>
                <a:gd name="T5" fmla="*/ 1503 h 43"/>
                <a:gd name="T6" fmla="*/ 1411 w 47"/>
                <a:gd name="T7" fmla="*/ 1259 h 43"/>
                <a:gd name="T8" fmla="*/ 1867 w 47"/>
                <a:gd name="T9" fmla="*/ 0 h 4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7"/>
                <a:gd name="T16" fmla="*/ 0 h 43"/>
                <a:gd name="T17" fmla="*/ 47 w 47"/>
                <a:gd name="T18" fmla="*/ 43 h 4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7" h="43">
                  <a:moveTo>
                    <a:pt x="45" y="0"/>
                  </a:moveTo>
                  <a:cubicBezTo>
                    <a:pt x="46" y="12"/>
                    <a:pt x="42" y="24"/>
                    <a:pt x="33" y="32"/>
                  </a:cubicBezTo>
                  <a:cubicBezTo>
                    <a:pt x="24" y="39"/>
                    <a:pt x="12" y="42"/>
                    <a:pt x="0" y="39"/>
                  </a:cubicBezTo>
                  <a:cubicBezTo>
                    <a:pt x="12" y="43"/>
                    <a:pt x="25" y="41"/>
                    <a:pt x="34" y="33"/>
                  </a:cubicBezTo>
                  <a:cubicBezTo>
                    <a:pt x="43" y="25"/>
                    <a:pt x="47" y="12"/>
                    <a:pt x="45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001D36"/>
                </a:gs>
                <a:gs pos="50000">
                  <a:srgbClr val="0061B2"/>
                </a:gs>
                <a:gs pos="100000">
                  <a:srgbClr val="001D36"/>
                </a:gs>
              </a:gsLst>
              <a:lin ang="189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161" name="Group 48"/>
          <p:cNvGrpSpPr>
            <a:grpSpLocks/>
          </p:cNvGrpSpPr>
          <p:nvPr/>
        </p:nvGrpSpPr>
        <p:grpSpPr bwMode="auto">
          <a:xfrm rot="-1554848" flipH="1" flipV="1">
            <a:off x="5637233" y="1885236"/>
            <a:ext cx="1820862" cy="1381125"/>
            <a:chOff x="-1253" y="-1242"/>
            <a:chExt cx="1147" cy="870"/>
          </a:xfrm>
        </p:grpSpPr>
        <p:sp>
          <p:nvSpPr>
            <p:cNvPr id="162" name="Freeform 205"/>
            <p:cNvSpPr>
              <a:spLocks/>
            </p:cNvSpPr>
            <p:nvPr/>
          </p:nvSpPr>
          <p:spPr bwMode="gray">
            <a:xfrm rot="-2077348">
              <a:off x="-751" y="-972"/>
              <a:ext cx="491" cy="548"/>
            </a:xfrm>
            <a:custGeom>
              <a:avLst/>
              <a:gdLst>
                <a:gd name="T0" fmla="*/ 439 w 365"/>
                <a:gd name="T1" fmla="*/ 262 h 456"/>
                <a:gd name="T2" fmla="*/ 303 w 365"/>
                <a:gd name="T3" fmla="*/ 172 h 456"/>
                <a:gd name="T4" fmla="*/ 31 w 365"/>
                <a:gd name="T5" fmla="*/ 35 h 456"/>
                <a:gd name="T6" fmla="*/ 31 w 365"/>
                <a:gd name="T7" fmla="*/ 70 h 456"/>
                <a:gd name="T8" fmla="*/ 206 w 365"/>
                <a:gd name="T9" fmla="*/ 226 h 456"/>
                <a:gd name="T10" fmla="*/ 342 w 365"/>
                <a:gd name="T11" fmla="*/ 312 h 456"/>
                <a:gd name="T12" fmla="*/ 468 w 365"/>
                <a:gd name="T13" fmla="*/ 368 h 456"/>
                <a:gd name="T14" fmla="*/ 523 w 365"/>
                <a:gd name="T15" fmla="*/ 338 h 456"/>
                <a:gd name="T16" fmla="*/ 439 w 365"/>
                <a:gd name="T17" fmla="*/ 262 h 45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65"/>
                <a:gd name="T28" fmla="*/ 0 h 456"/>
                <a:gd name="T29" fmla="*/ 365 w 365"/>
                <a:gd name="T30" fmla="*/ 456 h 45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65" h="456">
                  <a:moveTo>
                    <a:pt x="306" y="321"/>
                  </a:moveTo>
                  <a:cubicBezTo>
                    <a:pt x="210" y="212"/>
                    <a:pt x="210" y="212"/>
                    <a:pt x="210" y="212"/>
                  </a:cubicBezTo>
                  <a:cubicBezTo>
                    <a:pt x="23" y="42"/>
                    <a:pt x="23" y="42"/>
                    <a:pt x="23" y="42"/>
                  </a:cubicBezTo>
                  <a:cubicBezTo>
                    <a:pt x="23" y="42"/>
                    <a:pt x="0" y="0"/>
                    <a:pt x="23" y="86"/>
                  </a:cubicBezTo>
                  <a:cubicBezTo>
                    <a:pt x="145" y="276"/>
                    <a:pt x="145" y="276"/>
                    <a:pt x="145" y="276"/>
                  </a:cubicBezTo>
                  <a:cubicBezTo>
                    <a:pt x="238" y="382"/>
                    <a:pt x="238" y="382"/>
                    <a:pt x="238" y="382"/>
                  </a:cubicBezTo>
                  <a:cubicBezTo>
                    <a:pt x="326" y="451"/>
                    <a:pt x="326" y="451"/>
                    <a:pt x="326" y="451"/>
                  </a:cubicBezTo>
                  <a:cubicBezTo>
                    <a:pt x="326" y="451"/>
                    <a:pt x="364" y="456"/>
                    <a:pt x="365" y="412"/>
                  </a:cubicBezTo>
                  <a:lnTo>
                    <a:pt x="306" y="321"/>
                  </a:lnTo>
                  <a:close/>
                </a:path>
              </a:pathLst>
            </a:custGeom>
            <a:gradFill rotWithShape="1">
              <a:gsLst>
                <a:gs pos="0">
                  <a:srgbClr val="4C7013"/>
                </a:gs>
                <a:gs pos="100000">
                  <a:srgbClr val="233409"/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</a:endParaRPr>
            </a:p>
          </p:txBody>
        </p:sp>
        <p:sp>
          <p:nvSpPr>
            <p:cNvPr id="163" name="Freeform 206"/>
            <p:cNvSpPr>
              <a:spLocks/>
            </p:cNvSpPr>
            <p:nvPr/>
          </p:nvSpPr>
          <p:spPr bwMode="gray">
            <a:xfrm rot="-2077348">
              <a:off x="-1253" y="-845"/>
              <a:ext cx="674" cy="459"/>
            </a:xfrm>
            <a:custGeom>
              <a:avLst/>
              <a:gdLst>
                <a:gd name="T0" fmla="*/ 287 w 501"/>
                <a:gd name="T1" fmla="*/ 0 h 383"/>
                <a:gd name="T2" fmla="*/ 36 w 501"/>
                <a:gd name="T3" fmla="*/ 41 h 383"/>
                <a:gd name="T4" fmla="*/ 617 w 501"/>
                <a:gd name="T5" fmla="*/ 308 h 383"/>
                <a:gd name="T6" fmla="*/ 717 w 501"/>
                <a:gd name="T7" fmla="*/ 256 h 383"/>
                <a:gd name="T8" fmla="*/ 287 w 501"/>
                <a:gd name="T9" fmla="*/ 0 h 38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01"/>
                <a:gd name="T16" fmla="*/ 0 h 383"/>
                <a:gd name="T17" fmla="*/ 501 w 501"/>
                <a:gd name="T18" fmla="*/ 383 h 38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01" h="383">
                  <a:moveTo>
                    <a:pt x="201" y="0"/>
                  </a:moveTo>
                  <a:cubicBezTo>
                    <a:pt x="201" y="0"/>
                    <a:pt x="36" y="6"/>
                    <a:pt x="27" y="50"/>
                  </a:cubicBezTo>
                  <a:cubicBezTo>
                    <a:pt x="0" y="179"/>
                    <a:pt x="431" y="383"/>
                    <a:pt x="431" y="383"/>
                  </a:cubicBezTo>
                  <a:cubicBezTo>
                    <a:pt x="501" y="317"/>
                    <a:pt x="501" y="317"/>
                    <a:pt x="501" y="317"/>
                  </a:cubicBezTo>
                  <a:lnTo>
                    <a:pt x="201" y="0"/>
                  </a:lnTo>
                  <a:close/>
                </a:path>
              </a:pathLst>
            </a:custGeom>
            <a:gradFill rotWithShape="1">
              <a:gsLst>
                <a:gs pos="0">
                  <a:srgbClr val="699B1A"/>
                </a:gs>
                <a:gs pos="100000">
                  <a:srgbClr val="31480C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</a:endParaRPr>
            </a:p>
          </p:txBody>
        </p:sp>
        <p:sp>
          <p:nvSpPr>
            <p:cNvPr id="164" name="Freeform 207"/>
            <p:cNvSpPr>
              <a:spLocks/>
            </p:cNvSpPr>
            <p:nvPr/>
          </p:nvSpPr>
          <p:spPr bwMode="gray">
            <a:xfrm rot="-2077348">
              <a:off x="-1129" y="-1242"/>
              <a:ext cx="515" cy="702"/>
            </a:xfrm>
            <a:custGeom>
              <a:avLst/>
              <a:gdLst>
                <a:gd name="T0" fmla="*/ 180 w 383"/>
                <a:gd name="T1" fmla="*/ 6 h 586"/>
                <a:gd name="T2" fmla="*/ 0 w 383"/>
                <a:gd name="T3" fmla="*/ 217 h 586"/>
                <a:gd name="T4" fmla="*/ 430 w 383"/>
                <a:gd name="T5" fmla="*/ 473 h 586"/>
                <a:gd name="T6" fmla="*/ 547 w 383"/>
                <a:gd name="T7" fmla="*/ 357 h 586"/>
                <a:gd name="T8" fmla="*/ 180 w 383"/>
                <a:gd name="T9" fmla="*/ 6 h 58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83"/>
                <a:gd name="T16" fmla="*/ 0 h 586"/>
                <a:gd name="T17" fmla="*/ 383 w 383"/>
                <a:gd name="T18" fmla="*/ 586 h 58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83" h="586">
                  <a:moveTo>
                    <a:pt x="126" y="5"/>
                  </a:moveTo>
                  <a:cubicBezTo>
                    <a:pt x="53" y="8"/>
                    <a:pt x="0" y="269"/>
                    <a:pt x="0" y="269"/>
                  </a:cubicBezTo>
                  <a:cubicBezTo>
                    <a:pt x="300" y="586"/>
                    <a:pt x="300" y="586"/>
                    <a:pt x="300" y="586"/>
                  </a:cubicBezTo>
                  <a:cubicBezTo>
                    <a:pt x="383" y="442"/>
                    <a:pt x="383" y="442"/>
                    <a:pt x="383" y="442"/>
                  </a:cubicBezTo>
                  <a:cubicBezTo>
                    <a:pt x="383" y="442"/>
                    <a:pt x="252" y="0"/>
                    <a:pt x="126" y="5"/>
                  </a:cubicBezTo>
                  <a:close/>
                </a:path>
              </a:pathLst>
            </a:custGeom>
            <a:gradFill rotWithShape="1">
              <a:gsLst>
                <a:gs pos="0">
                  <a:srgbClr val="699B1A"/>
                </a:gs>
                <a:gs pos="100000">
                  <a:srgbClr val="31480C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</a:endParaRPr>
            </a:p>
          </p:txBody>
        </p:sp>
        <p:sp>
          <p:nvSpPr>
            <p:cNvPr id="165" name="Freeform 208"/>
            <p:cNvSpPr>
              <a:spLocks/>
            </p:cNvSpPr>
            <p:nvPr/>
          </p:nvSpPr>
          <p:spPr bwMode="gray">
            <a:xfrm rot="-2077348">
              <a:off x="-978" y="-931"/>
              <a:ext cx="403" cy="559"/>
            </a:xfrm>
            <a:custGeom>
              <a:avLst/>
              <a:gdLst>
                <a:gd name="T0" fmla="*/ 0 w 300"/>
                <a:gd name="T1" fmla="*/ 0 h 466"/>
                <a:gd name="T2" fmla="*/ 59 w 300"/>
                <a:gd name="T3" fmla="*/ 226 h 466"/>
                <a:gd name="T4" fmla="*/ 387 w 300"/>
                <a:gd name="T5" fmla="*/ 375 h 466"/>
                <a:gd name="T6" fmla="*/ 430 w 300"/>
                <a:gd name="T7" fmla="*/ 256 h 466"/>
                <a:gd name="T8" fmla="*/ 0 w 300"/>
                <a:gd name="T9" fmla="*/ 0 h 46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00"/>
                <a:gd name="T16" fmla="*/ 0 h 466"/>
                <a:gd name="T17" fmla="*/ 300 w 300"/>
                <a:gd name="T18" fmla="*/ 466 h 46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00" h="466">
                  <a:moveTo>
                    <a:pt x="0" y="0"/>
                  </a:moveTo>
                  <a:cubicBezTo>
                    <a:pt x="0" y="0"/>
                    <a:pt x="5" y="219"/>
                    <a:pt x="40" y="280"/>
                  </a:cubicBezTo>
                  <a:cubicBezTo>
                    <a:pt x="77" y="344"/>
                    <a:pt x="269" y="466"/>
                    <a:pt x="269" y="466"/>
                  </a:cubicBezTo>
                  <a:cubicBezTo>
                    <a:pt x="300" y="317"/>
                    <a:pt x="300" y="317"/>
                    <a:pt x="300" y="317"/>
                  </a:cubicBez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4C7013"/>
                </a:gs>
                <a:gs pos="100000">
                  <a:srgbClr val="233409"/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</a:endParaRPr>
            </a:p>
          </p:txBody>
        </p:sp>
        <p:sp>
          <p:nvSpPr>
            <p:cNvPr id="166" name="Freeform 209"/>
            <p:cNvSpPr>
              <a:spLocks/>
            </p:cNvSpPr>
            <p:nvPr/>
          </p:nvSpPr>
          <p:spPr bwMode="gray">
            <a:xfrm rot="-2077348">
              <a:off x="-1056" y="-1007"/>
              <a:ext cx="583" cy="425"/>
            </a:xfrm>
            <a:custGeom>
              <a:avLst/>
              <a:gdLst>
                <a:gd name="T0" fmla="*/ 0 w 435"/>
                <a:gd name="T1" fmla="*/ 30 h 354"/>
                <a:gd name="T2" fmla="*/ 395 w 435"/>
                <a:gd name="T3" fmla="*/ 29 h 354"/>
                <a:gd name="T4" fmla="*/ 615 w 435"/>
                <a:gd name="T5" fmla="*/ 244 h 354"/>
                <a:gd name="T6" fmla="*/ 424 w 435"/>
                <a:gd name="T7" fmla="*/ 287 h 354"/>
                <a:gd name="T8" fmla="*/ 0 w 435"/>
                <a:gd name="T9" fmla="*/ 30 h 35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35"/>
                <a:gd name="T16" fmla="*/ 0 h 354"/>
                <a:gd name="T17" fmla="*/ 435 w 435"/>
                <a:gd name="T18" fmla="*/ 354 h 35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35" h="354">
                  <a:moveTo>
                    <a:pt x="0" y="37"/>
                  </a:moveTo>
                  <a:cubicBezTo>
                    <a:pt x="0" y="37"/>
                    <a:pt x="219" y="0"/>
                    <a:pt x="279" y="35"/>
                  </a:cubicBezTo>
                  <a:cubicBezTo>
                    <a:pt x="346" y="73"/>
                    <a:pt x="435" y="300"/>
                    <a:pt x="435" y="300"/>
                  </a:cubicBezTo>
                  <a:cubicBezTo>
                    <a:pt x="300" y="354"/>
                    <a:pt x="300" y="354"/>
                    <a:pt x="300" y="354"/>
                  </a:cubicBezTo>
                  <a:lnTo>
                    <a:pt x="0" y="37"/>
                  </a:lnTo>
                  <a:close/>
                </a:path>
              </a:pathLst>
            </a:custGeom>
            <a:gradFill rotWithShape="1">
              <a:gsLst>
                <a:gs pos="0">
                  <a:srgbClr val="4C7013"/>
                </a:gs>
                <a:gs pos="100000">
                  <a:srgbClr val="233409"/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</a:endParaRPr>
            </a:p>
          </p:txBody>
        </p:sp>
        <p:sp>
          <p:nvSpPr>
            <p:cNvPr id="167" name="Freeform 211"/>
            <p:cNvSpPr>
              <a:spLocks/>
            </p:cNvSpPr>
            <p:nvPr/>
          </p:nvSpPr>
          <p:spPr bwMode="gray">
            <a:xfrm rot="-2077348">
              <a:off x="-188" y="-657"/>
              <a:ext cx="82" cy="81"/>
            </a:xfrm>
            <a:custGeom>
              <a:avLst/>
              <a:gdLst>
                <a:gd name="T0" fmla="*/ 87 w 61"/>
                <a:gd name="T1" fmla="*/ 52 h 68"/>
                <a:gd name="T2" fmla="*/ 4 w 61"/>
                <a:gd name="T3" fmla="*/ 13 h 68"/>
                <a:gd name="T4" fmla="*/ 0 w 61"/>
                <a:gd name="T5" fmla="*/ 11 h 68"/>
                <a:gd name="T6" fmla="*/ 11 w 61"/>
                <a:gd name="T7" fmla="*/ 0 h 68"/>
                <a:gd name="T8" fmla="*/ 13 w 61"/>
                <a:gd name="T9" fmla="*/ 4 h 68"/>
                <a:gd name="T10" fmla="*/ 87 w 61"/>
                <a:gd name="T11" fmla="*/ 51 h 68"/>
                <a:gd name="T12" fmla="*/ 87 w 61"/>
                <a:gd name="T13" fmla="*/ 52 h 6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1"/>
                <a:gd name="T22" fmla="*/ 0 h 68"/>
                <a:gd name="T23" fmla="*/ 61 w 61"/>
                <a:gd name="T24" fmla="*/ 68 h 6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1" h="68">
                  <a:moveTo>
                    <a:pt x="61" y="68"/>
                  </a:moveTo>
                  <a:cubicBezTo>
                    <a:pt x="3" y="16"/>
                    <a:pt x="3" y="16"/>
                    <a:pt x="3" y="16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4" y="4"/>
                    <a:pt x="8" y="0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61" y="67"/>
                    <a:pt x="61" y="67"/>
                    <a:pt x="61" y="67"/>
                  </a:cubicBezTo>
                  <a:lnTo>
                    <a:pt x="61" y="68"/>
                  </a:lnTo>
                  <a:close/>
                </a:path>
              </a:pathLst>
            </a:custGeom>
            <a:gradFill rotWithShape="1">
              <a:gsLst>
                <a:gs pos="0">
                  <a:srgbClr val="764C00"/>
                </a:gs>
                <a:gs pos="100000">
                  <a:srgbClr val="FEA50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</a:endParaRPr>
            </a:p>
          </p:txBody>
        </p:sp>
        <p:sp>
          <p:nvSpPr>
            <p:cNvPr id="168" name="Freeform 212"/>
            <p:cNvSpPr>
              <a:spLocks/>
            </p:cNvSpPr>
            <p:nvPr/>
          </p:nvSpPr>
          <p:spPr bwMode="gray">
            <a:xfrm rot="-2077348">
              <a:off x="-310" y="-692"/>
              <a:ext cx="142" cy="135"/>
            </a:xfrm>
            <a:custGeom>
              <a:avLst/>
              <a:gdLst>
                <a:gd name="T0" fmla="*/ 86 w 106"/>
                <a:gd name="T1" fmla="*/ 0 h 113"/>
                <a:gd name="T2" fmla="*/ 55 w 106"/>
                <a:gd name="T3" fmla="*/ 32 h 113"/>
                <a:gd name="T4" fmla="*/ 0 w 106"/>
                <a:gd name="T5" fmla="*/ 45 h 113"/>
                <a:gd name="T6" fmla="*/ 91 w 106"/>
                <a:gd name="T7" fmla="*/ 85 h 113"/>
                <a:gd name="T8" fmla="*/ 143 w 106"/>
                <a:gd name="T9" fmla="*/ 53 h 113"/>
                <a:gd name="T10" fmla="*/ 86 w 106"/>
                <a:gd name="T11" fmla="*/ 0 h 11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6"/>
                <a:gd name="T19" fmla="*/ 0 h 113"/>
                <a:gd name="T20" fmla="*/ 106 w 106"/>
                <a:gd name="T21" fmla="*/ 113 h 11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6" h="113">
                  <a:moveTo>
                    <a:pt x="60" y="0"/>
                  </a:moveTo>
                  <a:cubicBezTo>
                    <a:pt x="60" y="0"/>
                    <a:pt x="62" y="20"/>
                    <a:pt x="41" y="41"/>
                  </a:cubicBezTo>
                  <a:cubicBezTo>
                    <a:pt x="17" y="63"/>
                    <a:pt x="0" y="56"/>
                    <a:pt x="0" y="56"/>
                  </a:cubicBezTo>
                  <a:cubicBezTo>
                    <a:pt x="64" y="106"/>
                    <a:pt x="64" y="106"/>
                    <a:pt x="64" y="106"/>
                  </a:cubicBezTo>
                  <a:cubicBezTo>
                    <a:pt x="64" y="106"/>
                    <a:pt x="106" y="113"/>
                    <a:pt x="103" y="67"/>
                  </a:cubicBezTo>
                  <a:lnTo>
                    <a:pt x="60" y="0"/>
                  </a:lnTo>
                  <a:close/>
                </a:path>
              </a:pathLst>
            </a:custGeom>
            <a:gradFill rotWithShape="1">
              <a:gsLst>
                <a:gs pos="0">
                  <a:srgbClr val="000000"/>
                </a:gs>
                <a:gs pos="100000">
                  <a:srgbClr val="FEA501"/>
                </a:gs>
              </a:gsLst>
              <a:lin ang="189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</a:endParaRPr>
            </a:p>
          </p:txBody>
        </p:sp>
        <p:sp>
          <p:nvSpPr>
            <p:cNvPr id="169" name="Freeform 214"/>
            <p:cNvSpPr>
              <a:spLocks/>
            </p:cNvSpPr>
            <p:nvPr/>
          </p:nvSpPr>
          <p:spPr bwMode="gray">
            <a:xfrm rot="-2077348">
              <a:off x="-294" y="-667"/>
              <a:ext cx="80" cy="66"/>
            </a:xfrm>
            <a:custGeom>
              <a:avLst/>
              <a:gdLst>
                <a:gd name="T0" fmla="*/ 2389 w 60"/>
                <a:gd name="T1" fmla="*/ 0 h 55"/>
                <a:gd name="T2" fmla="*/ 1716 w 60"/>
                <a:gd name="T3" fmla="*/ 1535 h 55"/>
                <a:gd name="T4" fmla="*/ 0 w 60"/>
                <a:gd name="T5" fmla="*/ 1870 h 55"/>
                <a:gd name="T6" fmla="*/ 1799 w 60"/>
                <a:gd name="T7" fmla="*/ 1568 h 55"/>
                <a:gd name="T8" fmla="*/ 2389 w 60"/>
                <a:gd name="T9" fmla="*/ 0 h 5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0"/>
                <a:gd name="T16" fmla="*/ 0 h 55"/>
                <a:gd name="T17" fmla="*/ 60 w 60"/>
                <a:gd name="T18" fmla="*/ 55 h 5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0" h="55">
                  <a:moveTo>
                    <a:pt x="57" y="0"/>
                  </a:moveTo>
                  <a:cubicBezTo>
                    <a:pt x="58" y="15"/>
                    <a:pt x="53" y="31"/>
                    <a:pt x="41" y="41"/>
                  </a:cubicBezTo>
                  <a:cubicBezTo>
                    <a:pt x="30" y="51"/>
                    <a:pt x="14" y="53"/>
                    <a:pt x="0" y="50"/>
                  </a:cubicBezTo>
                  <a:cubicBezTo>
                    <a:pt x="14" y="55"/>
                    <a:pt x="31" y="53"/>
                    <a:pt x="43" y="42"/>
                  </a:cubicBezTo>
                  <a:cubicBezTo>
                    <a:pt x="55" y="32"/>
                    <a:pt x="60" y="16"/>
                    <a:pt x="57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001D36"/>
                </a:gs>
                <a:gs pos="50000">
                  <a:srgbClr val="0061B2"/>
                </a:gs>
                <a:gs pos="100000">
                  <a:srgbClr val="001D36"/>
                </a:gs>
              </a:gsLst>
              <a:lin ang="189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</a:endParaRPr>
            </a:p>
          </p:txBody>
        </p:sp>
        <p:sp>
          <p:nvSpPr>
            <p:cNvPr id="170" name="Freeform 215"/>
            <p:cNvSpPr>
              <a:spLocks/>
            </p:cNvSpPr>
            <p:nvPr/>
          </p:nvSpPr>
          <p:spPr bwMode="gray">
            <a:xfrm rot="-2077348">
              <a:off x="-311" y="-671"/>
              <a:ext cx="84" cy="69"/>
            </a:xfrm>
            <a:custGeom>
              <a:avLst/>
              <a:gdLst>
                <a:gd name="T0" fmla="*/ 2437 w 63"/>
                <a:gd name="T1" fmla="*/ 0 h 58"/>
                <a:gd name="T2" fmla="*/ 1745 w 63"/>
                <a:gd name="T3" fmla="*/ 1599 h 58"/>
                <a:gd name="T4" fmla="*/ 0 w 63"/>
                <a:gd name="T5" fmla="*/ 1958 h 58"/>
                <a:gd name="T6" fmla="*/ 1832 w 63"/>
                <a:gd name="T7" fmla="*/ 1661 h 58"/>
                <a:gd name="T8" fmla="*/ 2437 w 63"/>
                <a:gd name="T9" fmla="*/ 0 h 5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58"/>
                <a:gd name="T17" fmla="*/ 63 w 63"/>
                <a:gd name="T18" fmla="*/ 58 h 5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58">
                  <a:moveTo>
                    <a:pt x="60" y="0"/>
                  </a:moveTo>
                  <a:cubicBezTo>
                    <a:pt x="61" y="16"/>
                    <a:pt x="56" y="33"/>
                    <a:pt x="43" y="43"/>
                  </a:cubicBezTo>
                  <a:cubicBezTo>
                    <a:pt x="31" y="54"/>
                    <a:pt x="15" y="57"/>
                    <a:pt x="0" y="53"/>
                  </a:cubicBezTo>
                  <a:cubicBezTo>
                    <a:pt x="15" y="58"/>
                    <a:pt x="32" y="55"/>
                    <a:pt x="45" y="45"/>
                  </a:cubicBezTo>
                  <a:cubicBezTo>
                    <a:pt x="58" y="34"/>
                    <a:pt x="63" y="17"/>
                    <a:pt x="60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001D36"/>
                </a:gs>
                <a:gs pos="50000">
                  <a:srgbClr val="0061B2"/>
                </a:gs>
                <a:gs pos="100000">
                  <a:srgbClr val="001D36"/>
                </a:gs>
              </a:gsLst>
              <a:lin ang="189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</a:endParaRPr>
            </a:p>
          </p:txBody>
        </p:sp>
        <p:sp>
          <p:nvSpPr>
            <p:cNvPr id="171" name="Freeform 216"/>
            <p:cNvSpPr>
              <a:spLocks/>
            </p:cNvSpPr>
            <p:nvPr/>
          </p:nvSpPr>
          <p:spPr bwMode="gray">
            <a:xfrm rot="-2077348">
              <a:off x="-280" y="-663"/>
              <a:ext cx="77" cy="62"/>
            </a:xfrm>
            <a:custGeom>
              <a:avLst/>
              <a:gdLst>
                <a:gd name="T0" fmla="*/ 2274 w 58"/>
                <a:gd name="T1" fmla="*/ 0 h 52"/>
                <a:gd name="T2" fmla="*/ 1644 w 58"/>
                <a:gd name="T3" fmla="*/ 1456 h 52"/>
                <a:gd name="T4" fmla="*/ 0 w 58"/>
                <a:gd name="T5" fmla="*/ 1802 h 52"/>
                <a:gd name="T6" fmla="*/ 1697 w 58"/>
                <a:gd name="T7" fmla="*/ 1500 h 52"/>
                <a:gd name="T8" fmla="*/ 2274 w 58"/>
                <a:gd name="T9" fmla="*/ 0 h 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8"/>
                <a:gd name="T16" fmla="*/ 0 h 52"/>
                <a:gd name="T17" fmla="*/ 58 w 58"/>
                <a:gd name="T18" fmla="*/ 52 h 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8" h="52">
                  <a:moveTo>
                    <a:pt x="55" y="0"/>
                  </a:moveTo>
                  <a:cubicBezTo>
                    <a:pt x="57" y="15"/>
                    <a:pt x="52" y="29"/>
                    <a:pt x="40" y="39"/>
                  </a:cubicBezTo>
                  <a:cubicBezTo>
                    <a:pt x="29" y="48"/>
                    <a:pt x="14" y="51"/>
                    <a:pt x="0" y="48"/>
                  </a:cubicBezTo>
                  <a:cubicBezTo>
                    <a:pt x="15" y="52"/>
                    <a:pt x="30" y="50"/>
                    <a:pt x="41" y="40"/>
                  </a:cubicBezTo>
                  <a:cubicBezTo>
                    <a:pt x="53" y="30"/>
                    <a:pt x="58" y="15"/>
                    <a:pt x="55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001D36"/>
                </a:gs>
                <a:gs pos="50000">
                  <a:srgbClr val="0061B2"/>
                </a:gs>
                <a:gs pos="100000">
                  <a:srgbClr val="001D36"/>
                </a:gs>
              </a:gsLst>
              <a:lin ang="189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</a:endParaRPr>
            </a:p>
          </p:txBody>
        </p:sp>
        <p:sp>
          <p:nvSpPr>
            <p:cNvPr id="172" name="Freeform 217"/>
            <p:cNvSpPr>
              <a:spLocks/>
            </p:cNvSpPr>
            <p:nvPr/>
          </p:nvSpPr>
          <p:spPr bwMode="gray">
            <a:xfrm rot="-2077348">
              <a:off x="-239" y="-651"/>
              <a:ext cx="66" cy="52"/>
            </a:xfrm>
            <a:custGeom>
              <a:avLst/>
              <a:gdLst>
                <a:gd name="T0" fmla="*/ 1987 w 49"/>
                <a:gd name="T1" fmla="*/ 0 h 44"/>
                <a:gd name="T2" fmla="*/ 1425 w 49"/>
                <a:gd name="T3" fmla="*/ 1215 h 44"/>
                <a:gd name="T4" fmla="*/ 0 w 49"/>
                <a:gd name="T5" fmla="*/ 1486 h 44"/>
                <a:gd name="T6" fmla="*/ 1479 w 49"/>
                <a:gd name="T7" fmla="*/ 1249 h 44"/>
                <a:gd name="T8" fmla="*/ 1987 w 49"/>
                <a:gd name="T9" fmla="*/ 0 h 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9"/>
                <a:gd name="T16" fmla="*/ 0 h 44"/>
                <a:gd name="T17" fmla="*/ 49 w 49"/>
                <a:gd name="T18" fmla="*/ 44 h 4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9" h="44">
                  <a:moveTo>
                    <a:pt x="47" y="0"/>
                  </a:moveTo>
                  <a:cubicBezTo>
                    <a:pt x="48" y="12"/>
                    <a:pt x="44" y="25"/>
                    <a:pt x="34" y="33"/>
                  </a:cubicBezTo>
                  <a:cubicBezTo>
                    <a:pt x="25" y="41"/>
                    <a:pt x="12" y="43"/>
                    <a:pt x="0" y="40"/>
                  </a:cubicBezTo>
                  <a:cubicBezTo>
                    <a:pt x="12" y="44"/>
                    <a:pt x="25" y="42"/>
                    <a:pt x="35" y="34"/>
                  </a:cubicBezTo>
                  <a:cubicBezTo>
                    <a:pt x="45" y="26"/>
                    <a:pt x="49" y="12"/>
                    <a:pt x="47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001D36"/>
                </a:gs>
                <a:gs pos="50000">
                  <a:srgbClr val="0061B2"/>
                </a:gs>
                <a:gs pos="100000">
                  <a:srgbClr val="001D36"/>
                </a:gs>
              </a:gsLst>
              <a:lin ang="189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</a:endParaRPr>
            </a:p>
          </p:txBody>
        </p:sp>
        <p:sp>
          <p:nvSpPr>
            <p:cNvPr id="173" name="Freeform 218"/>
            <p:cNvSpPr>
              <a:spLocks/>
            </p:cNvSpPr>
            <p:nvPr/>
          </p:nvSpPr>
          <p:spPr bwMode="gray">
            <a:xfrm rot="-2077348">
              <a:off x="-250" y="-654"/>
              <a:ext cx="68" cy="56"/>
            </a:xfrm>
            <a:custGeom>
              <a:avLst/>
              <a:gdLst>
                <a:gd name="T0" fmla="*/ 2001 w 51"/>
                <a:gd name="T1" fmla="*/ 0 h 47"/>
                <a:gd name="T2" fmla="*/ 1424 w 51"/>
                <a:gd name="T3" fmla="*/ 1302 h 47"/>
                <a:gd name="T4" fmla="*/ 0 w 51"/>
                <a:gd name="T5" fmla="*/ 1556 h 47"/>
                <a:gd name="T6" fmla="*/ 1512 w 51"/>
                <a:gd name="T7" fmla="*/ 1337 h 47"/>
                <a:gd name="T8" fmla="*/ 2001 w 51"/>
                <a:gd name="T9" fmla="*/ 0 h 4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1"/>
                <a:gd name="T16" fmla="*/ 0 h 47"/>
                <a:gd name="T17" fmla="*/ 51 w 51"/>
                <a:gd name="T18" fmla="*/ 47 h 4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1" h="47">
                  <a:moveTo>
                    <a:pt x="49" y="0"/>
                  </a:moveTo>
                  <a:cubicBezTo>
                    <a:pt x="50" y="13"/>
                    <a:pt x="46" y="26"/>
                    <a:pt x="35" y="35"/>
                  </a:cubicBezTo>
                  <a:cubicBezTo>
                    <a:pt x="26" y="43"/>
                    <a:pt x="12" y="46"/>
                    <a:pt x="0" y="42"/>
                  </a:cubicBezTo>
                  <a:cubicBezTo>
                    <a:pt x="12" y="47"/>
                    <a:pt x="26" y="45"/>
                    <a:pt x="37" y="36"/>
                  </a:cubicBezTo>
                  <a:cubicBezTo>
                    <a:pt x="47" y="27"/>
                    <a:pt x="51" y="13"/>
                    <a:pt x="49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001D36"/>
                </a:gs>
                <a:gs pos="50000">
                  <a:srgbClr val="0061B2"/>
                </a:gs>
                <a:gs pos="100000">
                  <a:srgbClr val="001D36"/>
                </a:gs>
              </a:gsLst>
              <a:lin ang="189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</a:endParaRPr>
            </a:p>
          </p:txBody>
        </p:sp>
        <p:sp>
          <p:nvSpPr>
            <p:cNvPr id="174" name="Freeform 219"/>
            <p:cNvSpPr>
              <a:spLocks/>
            </p:cNvSpPr>
            <p:nvPr/>
          </p:nvSpPr>
          <p:spPr bwMode="gray">
            <a:xfrm rot="-2077348">
              <a:off x="-226" y="-649"/>
              <a:ext cx="63" cy="52"/>
            </a:xfrm>
            <a:custGeom>
              <a:avLst/>
              <a:gdLst>
                <a:gd name="T0" fmla="*/ 1867 w 47"/>
                <a:gd name="T1" fmla="*/ 0 h 43"/>
                <a:gd name="T2" fmla="*/ 1377 w 47"/>
                <a:gd name="T3" fmla="*/ 1225 h 43"/>
                <a:gd name="T4" fmla="*/ 0 w 47"/>
                <a:gd name="T5" fmla="*/ 1503 h 43"/>
                <a:gd name="T6" fmla="*/ 1411 w 47"/>
                <a:gd name="T7" fmla="*/ 1259 h 43"/>
                <a:gd name="T8" fmla="*/ 1867 w 47"/>
                <a:gd name="T9" fmla="*/ 0 h 4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7"/>
                <a:gd name="T16" fmla="*/ 0 h 43"/>
                <a:gd name="T17" fmla="*/ 47 w 47"/>
                <a:gd name="T18" fmla="*/ 43 h 4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7" h="43">
                  <a:moveTo>
                    <a:pt x="45" y="0"/>
                  </a:moveTo>
                  <a:cubicBezTo>
                    <a:pt x="46" y="12"/>
                    <a:pt x="42" y="24"/>
                    <a:pt x="33" y="32"/>
                  </a:cubicBezTo>
                  <a:cubicBezTo>
                    <a:pt x="24" y="39"/>
                    <a:pt x="12" y="42"/>
                    <a:pt x="0" y="39"/>
                  </a:cubicBezTo>
                  <a:cubicBezTo>
                    <a:pt x="12" y="43"/>
                    <a:pt x="25" y="41"/>
                    <a:pt x="34" y="33"/>
                  </a:cubicBezTo>
                  <a:cubicBezTo>
                    <a:pt x="43" y="25"/>
                    <a:pt x="47" y="12"/>
                    <a:pt x="45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001D36"/>
                </a:gs>
                <a:gs pos="50000">
                  <a:srgbClr val="0061B2"/>
                </a:gs>
                <a:gs pos="100000">
                  <a:srgbClr val="001D36"/>
                </a:gs>
              </a:gsLst>
              <a:lin ang="189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175" name="Group 62"/>
          <p:cNvGrpSpPr>
            <a:grpSpLocks/>
          </p:cNvGrpSpPr>
          <p:nvPr/>
        </p:nvGrpSpPr>
        <p:grpSpPr bwMode="auto">
          <a:xfrm>
            <a:off x="4554558" y="1686799"/>
            <a:ext cx="265112" cy="1279525"/>
            <a:chOff x="2769" y="1153"/>
            <a:chExt cx="167" cy="806"/>
          </a:xfrm>
        </p:grpSpPr>
        <p:sp>
          <p:nvSpPr>
            <p:cNvPr id="176" name="Text Box 67"/>
            <p:cNvSpPr txBox="1">
              <a:spLocks noChangeArrowheads="1"/>
            </p:cNvSpPr>
            <p:nvPr/>
          </p:nvSpPr>
          <p:spPr bwMode="gray">
            <a:xfrm>
              <a:off x="2769" y="1153"/>
              <a:ext cx="167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ctr" defTabSz="914400" eaLnBrk="0" fontAlgn="auto" latinLnBrk="0" hangingPunct="0">
                <a:lnSpc>
                  <a:spcPct val="6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uLnTx/>
                  <a:uFillTx/>
                  <a:latin typeface="Arial" pitchFamily="34" charset="0"/>
                  <a:ea typeface="宋体" pitchFamily="2" charset="-122"/>
                  <a:cs typeface="Arial" pitchFamily="34" charset="0"/>
                </a:rPr>
                <a:t>1</a:t>
              </a:r>
            </a:p>
          </p:txBody>
        </p:sp>
        <p:sp>
          <p:nvSpPr>
            <p:cNvPr id="177" name="Text Box 67"/>
            <p:cNvSpPr txBox="1">
              <a:spLocks noChangeArrowheads="1"/>
            </p:cNvSpPr>
            <p:nvPr/>
          </p:nvSpPr>
          <p:spPr bwMode="gray">
            <a:xfrm>
              <a:off x="2769" y="1360"/>
              <a:ext cx="167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ctr" defTabSz="914400" eaLnBrk="0" fontAlgn="auto" latinLnBrk="0" hangingPunct="0">
                <a:lnSpc>
                  <a:spcPct val="6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uLnTx/>
                  <a:uFillTx/>
                  <a:latin typeface="Arial" pitchFamily="34" charset="0"/>
                  <a:ea typeface="宋体" pitchFamily="2" charset="-122"/>
                  <a:cs typeface="Arial" pitchFamily="34" charset="0"/>
                </a:rPr>
                <a:t>2</a:t>
              </a:r>
            </a:p>
          </p:txBody>
        </p:sp>
        <p:sp>
          <p:nvSpPr>
            <p:cNvPr id="178" name="Text Box 67"/>
            <p:cNvSpPr txBox="1">
              <a:spLocks noChangeArrowheads="1"/>
            </p:cNvSpPr>
            <p:nvPr/>
          </p:nvSpPr>
          <p:spPr bwMode="gray">
            <a:xfrm>
              <a:off x="2769" y="1586"/>
              <a:ext cx="167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ctr" defTabSz="914400" eaLnBrk="0" fontAlgn="auto" latinLnBrk="0" hangingPunct="0">
                <a:lnSpc>
                  <a:spcPct val="6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uLnTx/>
                  <a:uFillTx/>
                  <a:latin typeface="Arial" pitchFamily="34" charset="0"/>
                  <a:ea typeface="宋体" pitchFamily="2" charset="-122"/>
                  <a:cs typeface="Arial" pitchFamily="34" charset="0"/>
                </a:rPr>
                <a:t>3</a:t>
              </a:r>
            </a:p>
          </p:txBody>
        </p:sp>
        <p:sp>
          <p:nvSpPr>
            <p:cNvPr id="179" name="Text Box 67"/>
            <p:cNvSpPr txBox="1">
              <a:spLocks noChangeArrowheads="1"/>
            </p:cNvSpPr>
            <p:nvPr/>
          </p:nvSpPr>
          <p:spPr bwMode="gray">
            <a:xfrm>
              <a:off x="2769" y="1780"/>
              <a:ext cx="167" cy="1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ctr" defTabSz="914400" eaLnBrk="0" fontAlgn="auto" latinLnBrk="0" hangingPunct="0">
                <a:lnSpc>
                  <a:spcPct val="6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uLnTx/>
                  <a:uFillTx/>
                  <a:latin typeface="Arial" pitchFamily="34" charset="0"/>
                  <a:ea typeface="宋体" pitchFamily="2" charset="-122"/>
                  <a:cs typeface="Arial" pitchFamily="34" charset="0"/>
                </a:rPr>
                <a:t>4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68853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"/>
                            </p:stCondLst>
                            <p:childTnLst>
                              <p:par>
                                <p:cTn id="9" presetID="2" presetClass="entr" presetSubtype="6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Oval 7"/>
          <p:cNvSpPr>
            <a:spLocks noChangeArrowheads="1"/>
          </p:cNvSpPr>
          <p:nvPr/>
        </p:nvSpPr>
        <p:spPr bwMode="gray">
          <a:xfrm>
            <a:off x="2545458" y="5086821"/>
            <a:ext cx="4037012" cy="558800"/>
          </a:xfrm>
          <a:prstGeom prst="ellipse">
            <a:avLst/>
          </a:prstGeom>
          <a:gradFill rotWithShape="1">
            <a:gsLst>
              <a:gs pos="0">
                <a:srgbClr val="777777"/>
              </a:gs>
              <a:gs pos="10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90000" rIns="72000" bIns="90000" anchor="ctr"/>
          <a:lstStyle/>
          <a:p>
            <a:endParaRPr lang="zh-CN" altLang="zh-CN">
              <a:solidFill>
                <a:schemeClr val="tx1">
                  <a:lumMod val="95000"/>
                  <a:lumOff val="5000"/>
                </a:schemeClr>
              </a:solidFill>
              <a:ea typeface="宋体" pitchFamily="2" charset="-122"/>
            </a:endParaRPr>
          </a:p>
        </p:txBody>
      </p:sp>
      <p:sp>
        <p:nvSpPr>
          <p:cNvPr id="65" name="Freeform 8"/>
          <p:cNvSpPr>
            <a:spLocks/>
          </p:cNvSpPr>
          <p:nvPr/>
        </p:nvSpPr>
        <p:spPr bwMode="gray">
          <a:xfrm>
            <a:off x="4583808" y="3223096"/>
            <a:ext cx="1125537" cy="201613"/>
          </a:xfrm>
          <a:custGeom>
            <a:avLst/>
            <a:gdLst>
              <a:gd name="T0" fmla="*/ 2147483647 w 1170"/>
              <a:gd name="T1" fmla="*/ 0 h 224"/>
              <a:gd name="T2" fmla="*/ 0 w 1170"/>
              <a:gd name="T3" fmla="*/ 2147483647 h 224"/>
              <a:gd name="T4" fmla="*/ 2147483647 w 1170"/>
              <a:gd name="T5" fmla="*/ 0 h 224"/>
              <a:gd name="T6" fmla="*/ 0 60000 65536"/>
              <a:gd name="T7" fmla="*/ 0 60000 65536"/>
              <a:gd name="T8" fmla="*/ 0 60000 65536"/>
              <a:gd name="T9" fmla="*/ 0 w 1170"/>
              <a:gd name="T10" fmla="*/ 0 h 224"/>
              <a:gd name="T11" fmla="*/ 1170 w 1170"/>
              <a:gd name="T12" fmla="*/ 224 h 224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170" h="224">
                <a:moveTo>
                  <a:pt x="1170" y="0"/>
                </a:moveTo>
                <a:lnTo>
                  <a:pt x="0" y="224"/>
                </a:lnTo>
                <a:lnTo>
                  <a:pt x="1170" y="0"/>
                </a:lnTo>
                <a:close/>
              </a:path>
            </a:pathLst>
          </a:custGeom>
          <a:gradFill rotWithShape="1">
            <a:gsLst>
              <a:gs pos="0">
                <a:srgbClr val="C4C2C2"/>
              </a:gs>
              <a:gs pos="100000">
                <a:srgbClr val="EBEAEA">
                  <a:alpha val="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</a:endParaRPr>
          </a:p>
        </p:txBody>
      </p:sp>
      <p:sp>
        <p:nvSpPr>
          <p:cNvPr id="66" name="Line 9"/>
          <p:cNvSpPr>
            <a:spLocks noChangeShapeType="1"/>
          </p:cNvSpPr>
          <p:nvPr/>
        </p:nvSpPr>
        <p:spPr bwMode="gray">
          <a:xfrm flipH="1">
            <a:off x="4583808" y="3223096"/>
            <a:ext cx="1125537" cy="201613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</a:endParaRPr>
          </a:p>
        </p:txBody>
      </p:sp>
      <p:sp>
        <p:nvSpPr>
          <p:cNvPr id="67" name="Text Box 13"/>
          <p:cNvSpPr txBox="1">
            <a:spLocks noChangeArrowheads="1"/>
          </p:cNvSpPr>
          <p:nvPr/>
        </p:nvSpPr>
        <p:spPr bwMode="gray">
          <a:xfrm>
            <a:off x="6593583" y="1680046"/>
            <a:ext cx="2317750" cy="1169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177800" indent="-177800" defTabSz="801688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801688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801688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801688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801688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177800" marR="0" lvl="0" indent="-177800" algn="r" defTabSz="801688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1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The text demonstrates how your own text will look when you replace the placeholder with </a:t>
            </a:r>
            <a:r>
              <a:rPr kumimoji="0" lang="de-DE" altLang="zh-CN" sz="1400" b="0" i="0" u="none" strike="noStrike" kern="0" cap="none" spc="0" normalizeH="0" baseline="0" noProof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Arial" pitchFamily="34" charset="0"/>
              </a:rPr>
              <a:t/>
            </a:r>
            <a:br>
              <a:rPr kumimoji="0" lang="de-DE" altLang="zh-CN" sz="1400" b="0" i="0" u="none" strike="noStrike" kern="0" cap="none" spc="0" normalizeH="0" baseline="0" noProof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Arial" pitchFamily="34" charset="0"/>
              </a:rPr>
            </a:br>
            <a:r>
              <a:rPr kumimoji="0" lang="de-DE" altLang="zh-CN" sz="1400" b="0" i="0" u="none" strike="noStrike" kern="0" cap="none" spc="0" normalizeH="0" baseline="0" noProof="1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your own text.</a:t>
            </a:r>
          </a:p>
        </p:txBody>
      </p:sp>
      <p:sp>
        <p:nvSpPr>
          <p:cNvPr id="68" name="Text Box 14"/>
          <p:cNvSpPr txBox="1">
            <a:spLocks noChangeArrowheads="1"/>
          </p:cNvSpPr>
          <p:nvPr/>
        </p:nvSpPr>
        <p:spPr bwMode="gray">
          <a:xfrm>
            <a:off x="6185595" y="3666009"/>
            <a:ext cx="2725738" cy="1169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177800" indent="-177800" defTabSz="801688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801688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801688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801688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801688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177800" marR="0" lvl="0" indent="-177800" algn="r" defTabSz="801688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1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If you don’t want to use </a:t>
            </a:r>
            <a:r>
              <a:rPr kumimoji="0" lang="de-DE" altLang="zh-CN" sz="1400" b="0" i="0" u="none" strike="noStrike" kern="0" cap="none" spc="0" normalizeH="0" baseline="0" noProof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Arial" pitchFamily="34" charset="0"/>
              </a:rPr>
              <a:t/>
            </a:r>
            <a:br>
              <a:rPr kumimoji="0" lang="de-DE" altLang="zh-CN" sz="1400" b="0" i="0" u="none" strike="noStrike" kern="0" cap="none" spc="0" normalizeH="0" baseline="0" noProof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Arial" pitchFamily="34" charset="0"/>
              </a:rPr>
            </a:br>
            <a:r>
              <a:rPr kumimoji="0" lang="de-DE" altLang="zh-CN" sz="1400" b="0" i="0" u="none" strike="noStrike" kern="0" cap="none" spc="0" normalizeH="0" baseline="0" noProof="1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the style and size of the fonts as used in this placeholder it is possible to replace it by selecting different options.</a:t>
            </a:r>
          </a:p>
        </p:txBody>
      </p:sp>
      <p:sp>
        <p:nvSpPr>
          <p:cNvPr id="69" name="Text Box 15"/>
          <p:cNvSpPr txBox="1">
            <a:spLocks noChangeArrowheads="1"/>
          </p:cNvSpPr>
          <p:nvPr/>
        </p:nvSpPr>
        <p:spPr bwMode="gray">
          <a:xfrm>
            <a:off x="232470" y="2059459"/>
            <a:ext cx="2343150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801688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801688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801688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801688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801688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defTabSz="801688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1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This is placeholder text. All phrases can be replaced with your own text.</a:t>
            </a:r>
          </a:p>
        </p:txBody>
      </p:sp>
      <p:sp>
        <p:nvSpPr>
          <p:cNvPr id="70" name="Text Box 16"/>
          <p:cNvSpPr txBox="1">
            <a:spLocks noChangeArrowheads="1"/>
          </p:cNvSpPr>
          <p:nvPr/>
        </p:nvSpPr>
        <p:spPr bwMode="gray">
          <a:xfrm>
            <a:off x="232470" y="3666009"/>
            <a:ext cx="2619375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801688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801688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801688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801688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801688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defTabSz="801688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1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The text demonstrates how your own text will look when you replace the placeholder with your own text.</a:t>
            </a:r>
          </a:p>
        </p:txBody>
      </p:sp>
      <p:grpSp>
        <p:nvGrpSpPr>
          <p:cNvPr id="71" name="Group 17"/>
          <p:cNvGrpSpPr>
            <a:grpSpLocks/>
          </p:cNvGrpSpPr>
          <p:nvPr/>
        </p:nvGrpSpPr>
        <p:grpSpPr bwMode="auto">
          <a:xfrm>
            <a:off x="2823270" y="1770534"/>
            <a:ext cx="3519488" cy="3519487"/>
            <a:chOff x="2708" y="1040"/>
            <a:chExt cx="2712" cy="2712"/>
          </a:xfrm>
        </p:grpSpPr>
        <p:sp>
          <p:nvSpPr>
            <p:cNvPr id="72" name="Oval 18"/>
            <p:cNvSpPr>
              <a:spLocks noChangeArrowheads="1"/>
            </p:cNvSpPr>
            <p:nvPr/>
          </p:nvSpPr>
          <p:spPr bwMode="gray">
            <a:xfrm>
              <a:off x="2708" y="1040"/>
              <a:ext cx="2712" cy="2712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chemeClr val="tx1">
                    <a:lumMod val="95000"/>
                    <a:lumOff val="5000"/>
                  </a:schemeClr>
                </a:solidFill>
                <a:ea typeface="宋体" pitchFamily="2" charset="-122"/>
              </a:endParaRPr>
            </a:p>
          </p:txBody>
        </p:sp>
        <p:sp>
          <p:nvSpPr>
            <p:cNvPr id="73" name="Oval 19"/>
            <p:cNvSpPr>
              <a:spLocks noChangeArrowheads="1"/>
            </p:cNvSpPr>
            <p:nvPr/>
          </p:nvSpPr>
          <p:spPr bwMode="gray">
            <a:xfrm>
              <a:off x="2744" y="1076"/>
              <a:ext cx="2640" cy="2640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chemeClr val="tx1">
                    <a:lumMod val="95000"/>
                    <a:lumOff val="5000"/>
                  </a:schemeClr>
                </a:solidFill>
                <a:ea typeface="宋体" pitchFamily="2" charset="-122"/>
              </a:endParaRPr>
            </a:p>
          </p:txBody>
        </p:sp>
        <p:sp>
          <p:nvSpPr>
            <p:cNvPr id="74" name="Oval 20"/>
            <p:cNvSpPr>
              <a:spLocks noChangeArrowheads="1"/>
            </p:cNvSpPr>
            <p:nvPr/>
          </p:nvSpPr>
          <p:spPr bwMode="gray">
            <a:xfrm>
              <a:off x="2971" y="1303"/>
              <a:ext cx="2186" cy="2186"/>
            </a:xfrm>
            <a:prstGeom prst="ellipse">
              <a:avLst/>
            </a:prstGeom>
            <a:gradFill rotWithShape="1">
              <a:gsLst>
                <a:gs pos="0">
                  <a:srgbClr val="4D4D4D"/>
                </a:gs>
                <a:gs pos="100000">
                  <a:srgbClr val="242424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zh-CN">
                <a:solidFill>
                  <a:schemeClr val="tx1">
                    <a:lumMod val="95000"/>
                    <a:lumOff val="5000"/>
                  </a:schemeClr>
                </a:solidFill>
                <a:ea typeface="宋体" pitchFamily="2" charset="-122"/>
              </a:endParaRPr>
            </a:p>
          </p:txBody>
        </p:sp>
        <p:sp>
          <p:nvSpPr>
            <p:cNvPr id="75" name="Oval 21"/>
            <p:cNvSpPr>
              <a:spLocks noChangeArrowheads="1"/>
            </p:cNvSpPr>
            <p:nvPr/>
          </p:nvSpPr>
          <p:spPr bwMode="gray">
            <a:xfrm>
              <a:off x="3198" y="1530"/>
              <a:ext cx="1732" cy="1732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chemeClr val="tx1">
                    <a:lumMod val="95000"/>
                    <a:lumOff val="5000"/>
                  </a:schemeClr>
                </a:solidFill>
                <a:ea typeface="宋体" pitchFamily="2" charset="-122"/>
              </a:endParaRPr>
            </a:p>
          </p:txBody>
        </p:sp>
        <p:sp>
          <p:nvSpPr>
            <p:cNvPr id="76" name="Oval 22"/>
            <p:cNvSpPr>
              <a:spLocks noChangeArrowheads="1"/>
            </p:cNvSpPr>
            <p:nvPr/>
          </p:nvSpPr>
          <p:spPr bwMode="gray">
            <a:xfrm>
              <a:off x="3420" y="1752"/>
              <a:ext cx="1286" cy="1288"/>
            </a:xfrm>
            <a:prstGeom prst="ellipse">
              <a:avLst/>
            </a:prstGeom>
            <a:gradFill rotWithShape="1">
              <a:gsLst>
                <a:gs pos="0">
                  <a:srgbClr val="4D4D4D"/>
                </a:gs>
                <a:gs pos="100000">
                  <a:srgbClr val="242424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chemeClr val="tx1">
                    <a:lumMod val="95000"/>
                    <a:lumOff val="5000"/>
                  </a:schemeClr>
                </a:solidFill>
                <a:ea typeface="宋体" pitchFamily="2" charset="-122"/>
              </a:endParaRPr>
            </a:p>
          </p:txBody>
        </p:sp>
        <p:sp>
          <p:nvSpPr>
            <p:cNvPr id="77" name="Oval 23"/>
            <p:cNvSpPr>
              <a:spLocks noChangeArrowheads="1"/>
            </p:cNvSpPr>
            <p:nvPr/>
          </p:nvSpPr>
          <p:spPr bwMode="gray">
            <a:xfrm>
              <a:off x="3606" y="1936"/>
              <a:ext cx="920" cy="920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chemeClr val="tx1">
                    <a:lumMod val="95000"/>
                    <a:lumOff val="5000"/>
                  </a:schemeClr>
                </a:solidFill>
                <a:ea typeface="宋体" pitchFamily="2" charset="-122"/>
              </a:endParaRPr>
            </a:p>
          </p:txBody>
        </p:sp>
        <p:sp>
          <p:nvSpPr>
            <p:cNvPr id="78" name="Oval 24"/>
            <p:cNvSpPr>
              <a:spLocks noChangeArrowheads="1"/>
            </p:cNvSpPr>
            <p:nvPr/>
          </p:nvSpPr>
          <p:spPr bwMode="gray">
            <a:xfrm>
              <a:off x="3787" y="2117"/>
              <a:ext cx="558" cy="558"/>
            </a:xfrm>
            <a:prstGeom prst="ellipse">
              <a:avLst/>
            </a:prstGeom>
            <a:gradFill rotWithShape="1">
              <a:gsLst>
                <a:gs pos="0">
                  <a:srgbClr val="4D4D4D"/>
                </a:gs>
                <a:gs pos="100000">
                  <a:srgbClr val="242424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chemeClr val="tx1">
                    <a:lumMod val="95000"/>
                    <a:lumOff val="5000"/>
                  </a:schemeClr>
                </a:solidFill>
                <a:ea typeface="宋体" pitchFamily="2" charset="-122"/>
              </a:endParaRPr>
            </a:p>
          </p:txBody>
        </p:sp>
      </p:grpSp>
      <p:grpSp>
        <p:nvGrpSpPr>
          <p:cNvPr id="79" name="Group 26"/>
          <p:cNvGrpSpPr>
            <a:grpSpLocks/>
          </p:cNvGrpSpPr>
          <p:nvPr/>
        </p:nvGrpSpPr>
        <p:grpSpPr bwMode="auto">
          <a:xfrm>
            <a:off x="2393058" y="1484784"/>
            <a:ext cx="1582737" cy="1582737"/>
            <a:chOff x="1292" y="446"/>
            <a:chExt cx="1775" cy="2024"/>
          </a:xfrm>
        </p:grpSpPr>
        <p:sp>
          <p:nvSpPr>
            <p:cNvPr id="80" name="Freeform 27"/>
            <p:cNvSpPr>
              <a:spLocks/>
            </p:cNvSpPr>
            <p:nvPr/>
          </p:nvSpPr>
          <p:spPr bwMode="gray">
            <a:xfrm>
              <a:off x="2923" y="2310"/>
              <a:ext cx="144" cy="160"/>
            </a:xfrm>
            <a:custGeom>
              <a:avLst/>
              <a:gdLst>
                <a:gd name="T0" fmla="*/ 1896 w 61"/>
                <a:gd name="T1" fmla="*/ 2082 h 68"/>
                <a:gd name="T2" fmla="*/ 94 w 61"/>
                <a:gd name="T3" fmla="*/ 492 h 68"/>
                <a:gd name="T4" fmla="*/ 0 w 61"/>
                <a:gd name="T5" fmla="*/ 405 h 68"/>
                <a:gd name="T6" fmla="*/ 250 w 61"/>
                <a:gd name="T7" fmla="*/ 0 h 68"/>
                <a:gd name="T8" fmla="*/ 319 w 61"/>
                <a:gd name="T9" fmla="*/ 89 h 68"/>
                <a:gd name="T10" fmla="*/ 1896 w 61"/>
                <a:gd name="T11" fmla="*/ 2059 h 68"/>
                <a:gd name="T12" fmla="*/ 1896 w 61"/>
                <a:gd name="T13" fmla="*/ 2082 h 6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1"/>
                <a:gd name="T22" fmla="*/ 0 h 68"/>
                <a:gd name="T23" fmla="*/ 61 w 61"/>
                <a:gd name="T24" fmla="*/ 68 h 6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1" h="68">
                  <a:moveTo>
                    <a:pt x="61" y="68"/>
                  </a:moveTo>
                  <a:cubicBezTo>
                    <a:pt x="3" y="16"/>
                    <a:pt x="3" y="16"/>
                    <a:pt x="3" y="16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4" y="4"/>
                    <a:pt x="8" y="0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61" y="67"/>
                    <a:pt x="61" y="67"/>
                    <a:pt x="61" y="67"/>
                  </a:cubicBezTo>
                  <a:lnTo>
                    <a:pt x="61" y="68"/>
                  </a:lnTo>
                  <a:close/>
                </a:path>
              </a:pathLst>
            </a:custGeom>
            <a:gradFill rotWithShape="1">
              <a:gsLst>
                <a:gs pos="0">
                  <a:srgbClr val="65550F"/>
                </a:gs>
                <a:gs pos="100000">
                  <a:srgbClr val="DBB721"/>
                </a:gs>
              </a:gsLst>
              <a:lin ang="189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</a:endParaRPr>
            </a:p>
          </p:txBody>
        </p:sp>
        <p:sp>
          <p:nvSpPr>
            <p:cNvPr id="81" name="Freeform 28"/>
            <p:cNvSpPr>
              <a:spLocks/>
            </p:cNvSpPr>
            <p:nvPr/>
          </p:nvSpPr>
          <p:spPr bwMode="gray">
            <a:xfrm>
              <a:off x="2129" y="1324"/>
              <a:ext cx="862" cy="1078"/>
            </a:xfrm>
            <a:custGeom>
              <a:avLst/>
              <a:gdLst>
                <a:gd name="T0" fmla="*/ 9520 w 365"/>
                <a:gd name="T1" fmla="*/ 10026 h 456"/>
                <a:gd name="T2" fmla="*/ 6530 w 365"/>
                <a:gd name="T3" fmla="*/ 6617 h 456"/>
                <a:gd name="T4" fmla="*/ 713 w 365"/>
                <a:gd name="T5" fmla="*/ 1307 h 456"/>
                <a:gd name="T6" fmla="*/ 713 w 365"/>
                <a:gd name="T7" fmla="*/ 2683 h 456"/>
                <a:gd name="T8" fmla="*/ 4506 w 365"/>
                <a:gd name="T9" fmla="*/ 8612 h 456"/>
                <a:gd name="T10" fmla="*/ 7401 w 365"/>
                <a:gd name="T11" fmla="*/ 11931 h 456"/>
                <a:gd name="T12" fmla="*/ 10139 w 365"/>
                <a:gd name="T13" fmla="*/ 14083 h 456"/>
                <a:gd name="T14" fmla="*/ 11355 w 365"/>
                <a:gd name="T15" fmla="*/ 12870 h 456"/>
                <a:gd name="T16" fmla="*/ 9520 w 365"/>
                <a:gd name="T17" fmla="*/ 10026 h 45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65"/>
                <a:gd name="T28" fmla="*/ 0 h 456"/>
                <a:gd name="T29" fmla="*/ 365 w 365"/>
                <a:gd name="T30" fmla="*/ 456 h 45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65" h="456">
                  <a:moveTo>
                    <a:pt x="306" y="321"/>
                  </a:moveTo>
                  <a:cubicBezTo>
                    <a:pt x="210" y="212"/>
                    <a:pt x="210" y="212"/>
                    <a:pt x="210" y="212"/>
                  </a:cubicBezTo>
                  <a:cubicBezTo>
                    <a:pt x="23" y="42"/>
                    <a:pt x="23" y="42"/>
                    <a:pt x="23" y="42"/>
                  </a:cubicBezTo>
                  <a:cubicBezTo>
                    <a:pt x="23" y="42"/>
                    <a:pt x="0" y="0"/>
                    <a:pt x="23" y="86"/>
                  </a:cubicBezTo>
                  <a:cubicBezTo>
                    <a:pt x="145" y="276"/>
                    <a:pt x="145" y="276"/>
                    <a:pt x="145" y="276"/>
                  </a:cubicBezTo>
                  <a:cubicBezTo>
                    <a:pt x="238" y="382"/>
                    <a:pt x="238" y="382"/>
                    <a:pt x="238" y="382"/>
                  </a:cubicBezTo>
                  <a:cubicBezTo>
                    <a:pt x="326" y="451"/>
                    <a:pt x="326" y="451"/>
                    <a:pt x="326" y="451"/>
                  </a:cubicBezTo>
                  <a:cubicBezTo>
                    <a:pt x="326" y="451"/>
                    <a:pt x="364" y="456"/>
                    <a:pt x="365" y="412"/>
                  </a:cubicBezTo>
                  <a:lnTo>
                    <a:pt x="306" y="321"/>
                  </a:lnTo>
                  <a:close/>
                </a:path>
              </a:pathLst>
            </a:custGeom>
            <a:gradFill rotWithShape="1">
              <a:gsLst>
                <a:gs pos="0">
                  <a:srgbClr val="00060B"/>
                </a:gs>
                <a:gs pos="100000">
                  <a:srgbClr val="0061B2"/>
                </a:gs>
              </a:gsLst>
              <a:lin ang="0" scaled="1"/>
            </a:gradFill>
            <a:ln w="9525">
              <a:solidFill>
                <a:srgbClr val="DBDBDB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</a:endParaRPr>
            </a:p>
          </p:txBody>
        </p:sp>
        <p:sp>
          <p:nvSpPr>
            <p:cNvPr id="82" name="Freeform 29"/>
            <p:cNvSpPr>
              <a:spLocks/>
            </p:cNvSpPr>
            <p:nvPr/>
          </p:nvSpPr>
          <p:spPr bwMode="gray">
            <a:xfrm>
              <a:off x="2748" y="2140"/>
              <a:ext cx="250" cy="267"/>
            </a:xfrm>
            <a:custGeom>
              <a:avLst/>
              <a:gdLst>
                <a:gd name="T0" fmla="*/ 1863 w 106"/>
                <a:gd name="T1" fmla="*/ 0 h 113"/>
                <a:gd name="T2" fmla="*/ 1274 w 106"/>
                <a:gd name="T3" fmla="*/ 1278 h 113"/>
                <a:gd name="T4" fmla="*/ 0 w 106"/>
                <a:gd name="T5" fmla="*/ 1741 h 113"/>
                <a:gd name="T6" fmla="*/ 1981 w 106"/>
                <a:gd name="T7" fmla="*/ 3299 h 113"/>
                <a:gd name="T8" fmla="*/ 3186 w 106"/>
                <a:gd name="T9" fmla="*/ 2082 h 113"/>
                <a:gd name="T10" fmla="*/ 1863 w 106"/>
                <a:gd name="T11" fmla="*/ 0 h 11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6"/>
                <a:gd name="T19" fmla="*/ 0 h 113"/>
                <a:gd name="T20" fmla="*/ 106 w 106"/>
                <a:gd name="T21" fmla="*/ 113 h 11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6" h="113">
                  <a:moveTo>
                    <a:pt x="60" y="0"/>
                  </a:moveTo>
                  <a:cubicBezTo>
                    <a:pt x="60" y="0"/>
                    <a:pt x="62" y="20"/>
                    <a:pt x="41" y="41"/>
                  </a:cubicBezTo>
                  <a:cubicBezTo>
                    <a:pt x="17" y="63"/>
                    <a:pt x="0" y="56"/>
                    <a:pt x="0" y="56"/>
                  </a:cubicBezTo>
                  <a:cubicBezTo>
                    <a:pt x="64" y="106"/>
                    <a:pt x="64" y="106"/>
                    <a:pt x="64" y="106"/>
                  </a:cubicBezTo>
                  <a:cubicBezTo>
                    <a:pt x="64" y="106"/>
                    <a:pt x="106" y="113"/>
                    <a:pt x="103" y="67"/>
                  </a:cubicBezTo>
                  <a:lnTo>
                    <a:pt x="60" y="0"/>
                  </a:lnTo>
                  <a:close/>
                </a:path>
              </a:pathLst>
            </a:custGeom>
            <a:gradFill rotWithShape="1">
              <a:gsLst>
                <a:gs pos="0">
                  <a:srgbClr val="725D00"/>
                </a:gs>
                <a:gs pos="100000">
                  <a:srgbClr val="F7C800"/>
                </a:gs>
              </a:gsLst>
              <a:lin ang="189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</a:endParaRPr>
            </a:p>
          </p:txBody>
        </p:sp>
        <p:sp>
          <p:nvSpPr>
            <p:cNvPr id="83" name="Freeform 30"/>
            <p:cNvSpPr>
              <a:spLocks/>
            </p:cNvSpPr>
            <p:nvPr/>
          </p:nvSpPr>
          <p:spPr bwMode="gray">
            <a:xfrm>
              <a:off x="1292" y="1081"/>
              <a:ext cx="1184" cy="905"/>
            </a:xfrm>
            <a:custGeom>
              <a:avLst/>
              <a:gdLst>
                <a:gd name="T0" fmla="*/ 6272 w 501"/>
                <a:gd name="T1" fmla="*/ 0 h 383"/>
                <a:gd name="T2" fmla="*/ 844 w 501"/>
                <a:gd name="T3" fmla="*/ 1557 h 383"/>
                <a:gd name="T4" fmla="*/ 13449 w 501"/>
                <a:gd name="T5" fmla="*/ 11937 h 383"/>
                <a:gd name="T6" fmla="*/ 15626 w 501"/>
                <a:gd name="T7" fmla="*/ 9882 h 383"/>
                <a:gd name="T8" fmla="*/ 6272 w 501"/>
                <a:gd name="T9" fmla="*/ 0 h 38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01"/>
                <a:gd name="T16" fmla="*/ 0 h 383"/>
                <a:gd name="T17" fmla="*/ 501 w 501"/>
                <a:gd name="T18" fmla="*/ 383 h 38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01" h="383">
                  <a:moveTo>
                    <a:pt x="201" y="0"/>
                  </a:moveTo>
                  <a:cubicBezTo>
                    <a:pt x="201" y="0"/>
                    <a:pt x="36" y="6"/>
                    <a:pt x="27" y="50"/>
                  </a:cubicBezTo>
                  <a:cubicBezTo>
                    <a:pt x="0" y="179"/>
                    <a:pt x="431" y="383"/>
                    <a:pt x="431" y="383"/>
                  </a:cubicBezTo>
                  <a:cubicBezTo>
                    <a:pt x="501" y="317"/>
                    <a:pt x="501" y="317"/>
                    <a:pt x="501" y="317"/>
                  </a:cubicBezTo>
                  <a:lnTo>
                    <a:pt x="201" y="0"/>
                  </a:lnTo>
                  <a:close/>
                </a:path>
              </a:pathLst>
            </a:custGeom>
            <a:gradFill rotWithShape="1">
              <a:gsLst>
                <a:gs pos="0">
                  <a:srgbClr val="0061B2"/>
                </a:gs>
                <a:gs pos="100000">
                  <a:srgbClr val="438BC6"/>
                </a:gs>
              </a:gsLst>
              <a:lin ang="18900000" scaled="1"/>
            </a:gradFill>
            <a:ln w="9525">
              <a:solidFill>
                <a:srgbClr val="DBDBDB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</a:endParaRPr>
            </a:p>
          </p:txBody>
        </p:sp>
        <p:sp>
          <p:nvSpPr>
            <p:cNvPr id="84" name="Freeform 31"/>
            <p:cNvSpPr>
              <a:spLocks/>
            </p:cNvSpPr>
            <p:nvPr/>
          </p:nvSpPr>
          <p:spPr bwMode="gray">
            <a:xfrm>
              <a:off x="1767" y="446"/>
              <a:ext cx="905" cy="1384"/>
            </a:xfrm>
            <a:custGeom>
              <a:avLst/>
              <a:gdLst>
                <a:gd name="T0" fmla="*/ 3930 w 383"/>
                <a:gd name="T1" fmla="*/ 156 h 586"/>
                <a:gd name="T2" fmla="*/ 0 w 383"/>
                <a:gd name="T3" fmla="*/ 8368 h 586"/>
                <a:gd name="T4" fmla="*/ 9352 w 383"/>
                <a:gd name="T5" fmla="*/ 18235 h 586"/>
                <a:gd name="T6" fmla="*/ 11937 w 383"/>
                <a:gd name="T7" fmla="*/ 13755 h 586"/>
                <a:gd name="T8" fmla="*/ 3930 w 383"/>
                <a:gd name="T9" fmla="*/ 156 h 58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83"/>
                <a:gd name="T16" fmla="*/ 0 h 586"/>
                <a:gd name="T17" fmla="*/ 383 w 383"/>
                <a:gd name="T18" fmla="*/ 586 h 58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83" h="586">
                  <a:moveTo>
                    <a:pt x="126" y="5"/>
                  </a:moveTo>
                  <a:cubicBezTo>
                    <a:pt x="53" y="8"/>
                    <a:pt x="0" y="269"/>
                    <a:pt x="0" y="269"/>
                  </a:cubicBezTo>
                  <a:cubicBezTo>
                    <a:pt x="300" y="586"/>
                    <a:pt x="300" y="586"/>
                    <a:pt x="300" y="586"/>
                  </a:cubicBezTo>
                  <a:cubicBezTo>
                    <a:pt x="383" y="442"/>
                    <a:pt x="383" y="442"/>
                    <a:pt x="383" y="442"/>
                  </a:cubicBezTo>
                  <a:cubicBezTo>
                    <a:pt x="383" y="442"/>
                    <a:pt x="252" y="0"/>
                    <a:pt x="126" y="5"/>
                  </a:cubicBezTo>
                  <a:close/>
                </a:path>
              </a:pathLst>
            </a:custGeom>
            <a:gradFill rotWithShape="1">
              <a:gsLst>
                <a:gs pos="0">
                  <a:srgbClr val="438BC6"/>
                </a:gs>
                <a:gs pos="100000">
                  <a:srgbClr val="0061B2"/>
                </a:gs>
              </a:gsLst>
              <a:lin ang="5400000" scaled="1"/>
            </a:gradFill>
            <a:ln w="9525">
              <a:solidFill>
                <a:srgbClr val="DBDBDB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</a:endParaRPr>
            </a:p>
          </p:txBody>
        </p:sp>
        <p:sp>
          <p:nvSpPr>
            <p:cNvPr id="85" name="Freeform 32"/>
            <p:cNvSpPr>
              <a:spLocks/>
            </p:cNvSpPr>
            <p:nvPr/>
          </p:nvSpPr>
          <p:spPr bwMode="gray">
            <a:xfrm>
              <a:off x="1767" y="1081"/>
              <a:ext cx="709" cy="1101"/>
            </a:xfrm>
            <a:custGeom>
              <a:avLst/>
              <a:gdLst>
                <a:gd name="T0" fmla="*/ 0 w 300"/>
                <a:gd name="T1" fmla="*/ 0 h 466"/>
                <a:gd name="T2" fmla="*/ 1257 w 300"/>
                <a:gd name="T3" fmla="*/ 8730 h 466"/>
                <a:gd name="T4" fmla="*/ 8395 w 300"/>
                <a:gd name="T5" fmla="*/ 14519 h 466"/>
                <a:gd name="T6" fmla="*/ 9361 w 300"/>
                <a:gd name="T7" fmla="*/ 9881 h 466"/>
                <a:gd name="T8" fmla="*/ 0 w 300"/>
                <a:gd name="T9" fmla="*/ 0 h 46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00"/>
                <a:gd name="T16" fmla="*/ 0 h 466"/>
                <a:gd name="T17" fmla="*/ 300 w 300"/>
                <a:gd name="T18" fmla="*/ 466 h 46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00" h="466">
                  <a:moveTo>
                    <a:pt x="0" y="0"/>
                  </a:moveTo>
                  <a:cubicBezTo>
                    <a:pt x="0" y="0"/>
                    <a:pt x="5" y="219"/>
                    <a:pt x="40" y="280"/>
                  </a:cubicBezTo>
                  <a:cubicBezTo>
                    <a:pt x="77" y="344"/>
                    <a:pt x="269" y="466"/>
                    <a:pt x="269" y="466"/>
                  </a:cubicBezTo>
                  <a:cubicBezTo>
                    <a:pt x="300" y="317"/>
                    <a:pt x="300" y="317"/>
                    <a:pt x="300" y="317"/>
                  </a:cubicBez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0061B2"/>
                </a:gs>
                <a:gs pos="100000">
                  <a:srgbClr val="002D52"/>
                </a:gs>
              </a:gsLst>
              <a:lin ang="18900000" scaled="1"/>
            </a:gradFill>
            <a:ln w="9525">
              <a:solidFill>
                <a:srgbClr val="DBDBDB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</a:endParaRPr>
            </a:p>
          </p:txBody>
        </p:sp>
        <p:sp>
          <p:nvSpPr>
            <p:cNvPr id="86" name="Freeform 33"/>
            <p:cNvSpPr>
              <a:spLocks/>
            </p:cNvSpPr>
            <p:nvPr/>
          </p:nvSpPr>
          <p:spPr bwMode="gray">
            <a:xfrm>
              <a:off x="1767" y="994"/>
              <a:ext cx="1028" cy="836"/>
            </a:xfrm>
            <a:custGeom>
              <a:avLst/>
              <a:gdLst>
                <a:gd name="T0" fmla="*/ 0 w 435"/>
                <a:gd name="T1" fmla="*/ 1143 h 354"/>
                <a:gd name="T2" fmla="*/ 8697 w 435"/>
                <a:gd name="T3" fmla="*/ 1093 h 354"/>
                <a:gd name="T4" fmla="*/ 13565 w 435"/>
                <a:gd name="T5" fmla="*/ 9326 h 354"/>
                <a:gd name="T6" fmla="*/ 9361 w 435"/>
                <a:gd name="T7" fmla="*/ 11010 h 354"/>
                <a:gd name="T8" fmla="*/ 0 w 435"/>
                <a:gd name="T9" fmla="*/ 1143 h 35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35"/>
                <a:gd name="T16" fmla="*/ 0 h 354"/>
                <a:gd name="T17" fmla="*/ 435 w 435"/>
                <a:gd name="T18" fmla="*/ 354 h 35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35" h="354">
                  <a:moveTo>
                    <a:pt x="0" y="37"/>
                  </a:moveTo>
                  <a:cubicBezTo>
                    <a:pt x="0" y="37"/>
                    <a:pt x="219" y="0"/>
                    <a:pt x="279" y="35"/>
                  </a:cubicBezTo>
                  <a:cubicBezTo>
                    <a:pt x="346" y="73"/>
                    <a:pt x="435" y="300"/>
                    <a:pt x="435" y="300"/>
                  </a:cubicBezTo>
                  <a:cubicBezTo>
                    <a:pt x="300" y="354"/>
                    <a:pt x="300" y="354"/>
                    <a:pt x="300" y="354"/>
                  </a:cubicBezTo>
                  <a:lnTo>
                    <a:pt x="0" y="37"/>
                  </a:lnTo>
                  <a:close/>
                </a:path>
              </a:pathLst>
            </a:custGeom>
            <a:gradFill rotWithShape="1">
              <a:gsLst>
                <a:gs pos="0">
                  <a:srgbClr val="003C6E"/>
                </a:gs>
                <a:gs pos="100000">
                  <a:srgbClr val="0082EE"/>
                </a:gs>
              </a:gsLst>
              <a:lin ang="2700000" scaled="1"/>
            </a:gradFill>
            <a:ln w="9525">
              <a:solidFill>
                <a:srgbClr val="DBDBDB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</a:endParaRPr>
            </a:p>
          </p:txBody>
        </p:sp>
        <p:grpSp>
          <p:nvGrpSpPr>
            <p:cNvPr id="87" name="Group 34"/>
            <p:cNvGrpSpPr>
              <a:grpSpLocks/>
            </p:cNvGrpSpPr>
            <p:nvPr/>
          </p:nvGrpSpPr>
          <p:grpSpPr bwMode="auto">
            <a:xfrm>
              <a:off x="2760" y="2156"/>
              <a:ext cx="224" cy="225"/>
              <a:chOff x="2760" y="2156"/>
              <a:chExt cx="224" cy="225"/>
            </a:xfrm>
          </p:grpSpPr>
          <p:sp>
            <p:nvSpPr>
              <p:cNvPr id="88" name="Freeform 35"/>
              <p:cNvSpPr>
                <a:spLocks/>
              </p:cNvSpPr>
              <p:nvPr/>
            </p:nvSpPr>
            <p:spPr bwMode="gray">
              <a:xfrm>
                <a:off x="2781" y="2180"/>
                <a:ext cx="142" cy="130"/>
              </a:xfrm>
              <a:custGeom>
                <a:avLst/>
                <a:gdLst>
                  <a:gd name="T0" fmla="*/ 1792 w 60"/>
                  <a:gd name="T1" fmla="*/ 0 h 55"/>
                  <a:gd name="T2" fmla="*/ 1287 w 60"/>
                  <a:gd name="T3" fmla="*/ 1279 h 55"/>
                  <a:gd name="T4" fmla="*/ 0 w 60"/>
                  <a:gd name="T5" fmla="*/ 1558 h 55"/>
                  <a:gd name="T6" fmla="*/ 1349 w 60"/>
                  <a:gd name="T7" fmla="*/ 1307 h 55"/>
                  <a:gd name="T8" fmla="*/ 1792 w 60"/>
                  <a:gd name="T9" fmla="*/ 0 h 5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0"/>
                  <a:gd name="T16" fmla="*/ 0 h 55"/>
                  <a:gd name="T17" fmla="*/ 60 w 60"/>
                  <a:gd name="T18" fmla="*/ 55 h 5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0" h="55">
                    <a:moveTo>
                      <a:pt x="57" y="0"/>
                    </a:moveTo>
                    <a:cubicBezTo>
                      <a:pt x="58" y="15"/>
                      <a:pt x="53" y="31"/>
                      <a:pt x="41" y="41"/>
                    </a:cubicBezTo>
                    <a:cubicBezTo>
                      <a:pt x="30" y="51"/>
                      <a:pt x="14" y="53"/>
                      <a:pt x="0" y="50"/>
                    </a:cubicBezTo>
                    <a:cubicBezTo>
                      <a:pt x="14" y="55"/>
                      <a:pt x="31" y="53"/>
                      <a:pt x="43" y="42"/>
                    </a:cubicBezTo>
                    <a:cubicBezTo>
                      <a:pt x="55" y="32"/>
                      <a:pt x="60" y="16"/>
                      <a:pt x="57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3C6E"/>
                  </a:gs>
                  <a:gs pos="50000">
                    <a:srgbClr val="0082EE"/>
                  </a:gs>
                  <a:gs pos="100000">
                    <a:srgbClr val="003C6E"/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9" name="Freeform 36"/>
              <p:cNvSpPr>
                <a:spLocks/>
              </p:cNvSpPr>
              <p:nvPr/>
            </p:nvSpPr>
            <p:spPr bwMode="gray">
              <a:xfrm>
                <a:off x="2760" y="2156"/>
                <a:ext cx="148" cy="137"/>
              </a:xfrm>
              <a:custGeom>
                <a:avLst/>
                <a:gdLst>
                  <a:gd name="T0" fmla="*/ 1828 w 63"/>
                  <a:gd name="T1" fmla="*/ 0 h 58"/>
                  <a:gd name="T2" fmla="*/ 1309 w 63"/>
                  <a:gd name="T3" fmla="*/ 1344 h 58"/>
                  <a:gd name="T4" fmla="*/ 0 w 63"/>
                  <a:gd name="T5" fmla="*/ 1646 h 58"/>
                  <a:gd name="T6" fmla="*/ 1374 w 63"/>
                  <a:gd name="T7" fmla="*/ 1396 h 58"/>
                  <a:gd name="T8" fmla="*/ 1828 w 63"/>
                  <a:gd name="T9" fmla="*/ 0 h 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3"/>
                  <a:gd name="T16" fmla="*/ 0 h 58"/>
                  <a:gd name="T17" fmla="*/ 63 w 63"/>
                  <a:gd name="T18" fmla="*/ 58 h 5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3" h="58">
                    <a:moveTo>
                      <a:pt x="60" y="0"/>
                    </a:moveTo>
                    <a:cubicBezTo>
                      <a:pt x="61" y="16"/>
                      <a:pt x="56" y="33"/>
                      <a:pt x="43" y="43"/>
                    </a:cubicBezTo>
                    <a:cubicBezTo>
                      <a:pt x="31" y="54"/>
                      <a:pt x="15" y="57"/>
                      <a:pt x="0" y="53"/>
                    </a:cubicBezTo>
                    <a:cubicBezTo>
                      <a:pt x="15" y="58"/>
                      <a:pt x="32" y="55"/>
                      <a:pt x="45" y="45"/>
                    </a:cubicBezTo>
                    <a:cubicBezTo>
                      <a:pt x="58" y="34"/>
                      <a:pt x="63" y="17"/>
                      <a:pt x="60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3C6E"/>
                  </a:gs>
                  <a:gs pos="50000">
                    <a:srgbClr val="0082EE"/>
                  </a:gs>
                  <a:gs pos="100000">
                    <a:srgbClr val="003C6E"/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0" name="Freeform 37"/>
              <p:cNvSpPr>
                <a:spLocks/>
              </p:cNvSpPr>
              <p:nvPr/>
            </p:nvSpPr>
            <p:spPr bwMode="gray">
              <a:xfrm>
                <a:off x="2800" y="2201"/>
                <a:ext cx="137" cy="123"/>
              </a:xfrm>
              <a:custGeom>
                <a:avLst/>
                <a:gdLst>
                  <a:gd name="T0" fmla="*/ 1713 w 58"/>
                  <a:gd name="T1" fmla="*/ 0 h 52"/>
                  <a:gd name="T2" fmla="*/ 1238 w 58"/>
                  <a:gd name="T3" fmla="*/ 1221 h 52"/>
                  <a:gd name="T4" fmla="*/ 0 w 58"/>
                  <a:gd name="T5" fmla="*/ 1511 h 52"/>
                  <a:gd name="T6" fmla="*/ 1278 w 58"/>
                  <a:gd name="T7" fmla="*/ 1258 h 52"/>
                  <a:gd name="T8" fmla="*/ 1713 w 58"/>
                  <a:gd name="T9" fmla="*/ 0 h 5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8"/>
                  <a:gd name="T16" fmla="*/ 0 h 52"/>
                  <a:gd name="T17" fmla="*/ 58 w 58"/>
                  <a:gd name="T18" fmla="*/ 52 h 5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8" h="52">
                    <a:moveTo>
                      <a:pt x="55" y="0"/>
                    </a:moveTo>
                    <a:cubicBezTo>
                      <a:pt x="57" y="15"/>
                      <a:pt x="52" y="29"/>
                      <a:pt x="40" y="39"/>
                    </a:cubicBezTo>
                    <a:cubicBezTo>
                      <a:pt x="29" y="48"/>
                      <a:pt x="14" y="51"/>
                      <a:pt x="0" y="48"/>
                    </a:cubicBezTo>
                    <a:cubicBezTo>
                      <a:pt x="15" y="52"/>
                      <a:pt x="30" y="50"/>
                      <a:pt x="41" y="40"/>
                    </a:cubicBezTo>
                    <a:cubicBezTo>
                      <a:pt x="53" y="30"/>
                      <a:pt x="58" y="15"/>
                      <a:pt x="55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3C6E"/>
                  </a:gs>
                  <a:gs pos="50000">
                    <a:srgbClr val="0082EE"/>
                  </a:gs>
                  <a:gs pos="100000">
                    <a:srgbClr val="003C6E"/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1" name="Freeform 38"/>
              <p:cNvSpPr>
                <a:spLocks/>
              </p:cNvSpPr>
              <p:nvPr/>
            </p:nvSpPr>
            <p:spPr bwMode="gray">
              <a:xfrm>
                <a:off x="2856" y="2262"/>
                <a:ext cx="116" cy="104"/>
              </a:xfrm>
              <a:custGeom>
                <a:avLst/>
                <a:gdLst>
                  <a:gd name="T0" fmla="*/ 1475 w 49"/>
                  <a:gd name="T1" fmla="*/ 0 h 44"/>
                  <a:gd name="T2" fmla="*/ 1058 w 49"/>
                  <a:gd name="T3" fmla="*/ 1028 h 44"/>
                  <a:gd name="T4" fmla="*/ 0 w 49"/>
                  <a:gd name="T5" fmla="*/ 1257 h 44"/>
                  <a:gd name="T6" fmla="*/ 1098 w 49"/>
                  <a:gd name="T7" fmla="*/ 1057 h 44"/>
                  <a:gd name="T8" fmla="*/ 1475 w 49"/>
                  <a:gd name="T9" fmla="*/ 0 h 4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9"/>
                  <a:gd name="T16" fmla="*/ 0 h 44"/>
                  <a:gd name="T17" fmla="*/ 49 w 49"/>
                  <a:gd name="T18" fmla="*/ 44 h 4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9" h="44">
                    <a:moveTo>
                      <a:pt x="47" y="0"/>
                    </a:moveTo>
                    <a:cubicBezTo>
                      <a:pt x="48" y="12"/>
                      <a:pt x="44" y="25"/>
                      <a:pt x="34" y="33"/>
                    </a:cubicBezTo>
                    <a:cubicBezTo>
                      <a:pt x="25" y="41"/>
                      <a:pt x="12" y="43"/>
                      <a:pt x="0" y="40"/>
                    </a:cubicBezTo>
                    <a:cubicBezTo>
                      <a:pt x="12" y="44"/>
                      <a:pt x="25" y="42"/>
                      <a:pt x="35" y="34"/>
                    </a:cubicBezTo>
                    <a:cubicBezTo>
                      <a:pt x="45" y="26"/>
                      <a:pt x="49" y="12"/>
                      <a:pt x="47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3C6E"/>
                  </a:gs>
                  <a:gs pos="50000">
                    <a:srgbClr val="0082EE"/>
                  </a:gs>
                  <a:gs pos="100000">
                    <a:srgbClr val="003C6E"/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2" name="Freeform 39"/>
              <p:cNvSpPr>
                <a:spLocks/>
              </p:cNvSpPr>
              <p:nvPr/>
            </p:nvSpPr>
            <p:spPr bwMode="gray">
              <a:xfrm>
                <a:off x="2840" y="2244"/>
                <a:ext cx="120" cy="111"/>
              </a:xfrm>
              <a:custGeom>
                <a:avLst/>
                <a:gdLst>
                  <a:gd name="T0" fmla="*/ 1501 w 51"/>
                  <a:gd name="T1" fmla="*/ 0 h 47"/>
                  <a:gd name="T2" fmla="*/ 1068 w 51"/>
                  <a:gd name="T3" fmla="*/ 1093 h 47"/>
                  <a:gd name="T4" fmla="*/ 0 w 51"/>
                  <a:gd name="T5" fmla="*/ 1306 h 47"/>
                  <a:gd name="T6" fmla="*/ 1134 w 51"/>
                  <a:gd name="T7" fmla="*/ 1122 h 47"/>
                  <a:gd name="T8" fmla="*/ 1501 w 51"/>
                  <a:gd name="T9" fmla="*/ 0 h 4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1"/>
                  <a:gd name="T16" fmla="*/ 0 h 47"/>
                  <a:gd name="T17" fmla="*/ 51 w 51"/>
                  <a:gd name="T18" fmla="*/ 47 h 4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1" h="47">
                    <a:moveTo>
                      <a:pt x="49" y="0"/>
                    </a:moveTo>
                    <a:cubicBezTo>
                      <a:pt x="50" y="13"/>
                      <a:pt x="46" y="26"/>
                      <a:pt x="35" y="35"/>
                    </a:cubicBezTo>
                    <a:cubicBezTo>
                      <a:pt x="26" y="43"/>
                      <a:pt x="12" y="46"/>
                      <a:pt x="0" y="42"/>
                    </a:cubicBezTo>
                    <a:cubicBezTo>
                      <a:pt x="12" y="47"/>
                      <a:pt x="26" y="45"/>
                      <a:pt x="37" y="36"/>
                    </a:cubicBezTo>
                    <a:cubicBezTo>
                      <a:pt x="47" y="27"/>
                      <a:pt x="51" y="13"/>
                      <a:pt x="49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3C6E"/>
                  </a:gs>
                  <a:gs pos="50000">
                    <a:srgbClr val="0082EE"/>
                  </a:gs>
                  <a:gs pos="100000">
                    <a:srgbClr val="003C6E"/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3" name="Freeform 40"/>
              <p:cNvSpPr>
                <a:spLocks/>
              </p:cNvSpPr>
              <p:nvPr/>
            </p:nvSpPr>
            <p:spPr bwMode="gray">
              <a:xfrm>
                <a:off x="2873" y="2279"/>
                <a:ext cx="111" cy="102"/>
              </a:xfrm>
              <a:custGeom>
                <a:avLst/>
                <a:gdLst>
                  <a:gd name="T0" fmla="*/ 1393 w 47"/>
                  <a:gd name="T1" fmla="*/ 0 h 43"/>
                  <a:gd name="T2" fmla="*/ 1027 w 47"/>
                  <a:gd name="T3" fmla="*/ 1013 h 43"/>
                  <a:gd name="T4" fmla="*/ 0 w 47"/>
                  <a:gd name="T5" fmla="*/ 1243 h 43"/>
                  <a:gd name="T6" fmla="*/ 1053 w 47"/>
                  <a:gd name="T7" fmla="*/ 1041 h 43"/>
                  <a:gd name="T8" fmla="*/ 1393 w 47"/>
                  <a:gd name="T9" fmla="*/ 0 h 4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7"/>
                  <a:gd name="T16" fmla="*/ 0 h 43"/>
                  <a:gd name="T17" fmla="*/ 47 w 47"/>
                  <a:gd name="T18" fmla="*/ 43 h 4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7" h="43">
                    <a:moveTo>
                      <a:pt x="45" y="0"/>
                    </a:moveTo>
                    <a:cubicBezTo>
                      <a:pt x="46" y="12"/>
                      <a:pt x="42" y="24"/>
                      <a:pt x="33" y="32"/>
                    </a:cubicBezTo>
                    <a:cubicBezTo>
                      <a:pt x="24" y="39"/>
                      <a:pt x="12" y="42"/>
                      <a:pt x="0" y="39"/>
                    </a:cubicBezTo>
                    <a:cubicBezTo>
                      <a:pt x="12" y="43"/>
                      <a:pt x="25" y="41"/>
                      <a:pt x="34" y="33"/>
                    </a:cubicBezTo>
                    <a:cubicBezTo>
                      <a:pt x="43" y="25"/>
                      <a:pt x="47" y="12"/>
                      <a:pt x="45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3C6E"/>
                  </a:gs>
                  <a:gs pos="50000">
                    <a:srgbClr val="0082EE"/>
                  </a:gs>
                  <a:gs pos="100000">
                    <a:srgbClr val="003C6E"/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uLnTx/>
                  <a:uFillTx/>
                </a:endParaRPr>
              </a:p>
            </p:txBody>
          </p:sp>
        </p:grpSp>
      </p:grpSp>
      <p:grpSp>
        <p:nvGrpSpPr>
          <p:cNvPr id="94" name="Group 56"/>
          <p:cNvGrpSpPr>
            <a:grpSpLocks/>
          </p:cNvGrpSpPr>
          <p:nvPr/>
        </p:nvGrpSpPr>
        <p:grpSpPr bwMode="auto">
          <a:xfrm>
            <a:off x="5258495" y="2022946"/>
            <a:ext cx="1841500" cy="1308100"/>
            <a:chOff x="3312" y="1366"/>
            <a:chExt cx="1160" cy="824"/>
          </a:xfrm>
        </p:grpSpPr>
        <p:sp>
          <p:nvSpPr>
            <p:cNvPr id="95" name="Freeform 57"/>
            <p:cNvSpPr>
              <a:spLocks/>
            </p:cNvSpPr>
            <p:nvPr/>
          </p:nvSpPr>
          <p:spPr bwMode="gray">
            <a:xfrm rot="2289800">
              <a:off x="3312" y="1869"/>
              <a:ext cx="82" cy="90"/>
            </a:xfrm>
            <a:custGeom>
              <a:avLst/>
              <a:gdLst>
                <a:gd name="T0" fmla="*/ 1 w 62"/>
                <a:gd name="T1" fmla="*/ 208 h 68"/>
                <a:gd name="T2" fmla="*/ 180 w 62"/>
                <a:gd name="T3" fmla="*/ 49 h 68"/>
                <a:gd name="T4" fmla="*/ 189 w 62"/>
                <a:gd name="T5" fmla="*/ 40 h 68"/>
                <a:gd name="T6" fmla="*/ 164 w 62"/>
                <a:gd name="T7" fmla="*/ 0 h 68"/>
                <a:gd name="T8" fmla="*/ 159 w 62"/>
                <a:gd name="T9" fmla="*/ 9 h 68"/>
                <a:gd name="T10" fmla="*/ 0 w 62"/>
                <a:gd name="T11" fmla="*/ 206 h 68"/>
                <a:gd name="T12" fmla="*/ 1 w 62"/>
                <a:gd name="T13" fmla="*/ 208 h 6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2"/>
                <a:gd name="T22" fmla="*/ 0 h 68"/>
                <a:gd name="T23" fmla="*/ 62 w 62"/>
                <a:gd name="T24" fmla="*/ 68 h 6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2" h="68">
                  <a:moveTo>
                    <a:pt x="1" y="68"/>
                  </a:moveTo>
                  <a:cubicBezTo>
                    <a:pt x="59" y="16"/>
                    <a:pt x="59" y="16"/>
                    <a:pt x="59" y="16"/>
                  </a:cubicBezTo>
                  <a:cubicBezTo>
                    <a:pt x="62" y="13"/>
                    <a:pt x="62" y="13"/>
                    <a:pt x="62" y="13"/>
                  </a:cubicBezTo>
                  <a:cubicBezTo>
                    <a:pt x="62" y="13"/>
                    <a:pt x="58" y="4"/>
                    <a:pt x="54" y="0"/>
                  </a:cubicBezTo>
                  <a:cubicBezTo>
                    <a:pt x="52" y="3"/>
                    <a:pt x="52" y="3"/>
                    <a:pt x="52" y="3"/>
                  </a:cubicBezTo>
                  <a:cubicBezTo>
                    <a:pt x="0" y="67"/>
                    <a:pt x="0" y="67"/>
                    <a:pt x="0" y="67"/>
                  </a:cubicBezTo>
                  <a:lnTo>
                    <a:pt x="1" y="68"/>
                  </a:lnTo>
                  <a:close/>
                </a:path>
              </a:pathLst>
            </a:custGeom>
            <a:gradFill rotWithShape="1">
              <a:gsLst>
                <a:gs pos="0">
                  <a:srgbClr val="DBB721"/>
                </a:gs>
                <a:gs pos="100000">
                  <a:srgbClr val="65550F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</a:endParaRPr>
            </a:p>
          </p:txBody>
        </p:sp>
        <p:sp>
          <p:nvSpPr>
            <p:cNvPr id="96" name="Freeform 58"/>
            <p:cNvSpPr>
              <a:spLocks/>
            </p:cNvSpPr>
            <p:nvPr/>
          </p:nvSpPr>
          <p:spPr bwMode="gray">
            <a:xfrm rot="2289800">
              <a:off x="3486" y="1530"/>
              <a:ext cx="484" cy="603"/>
            </a:xfrm>
            <a:custGeom>
              <a:avLst/>
              <a:gdLst>
                <a:gd name="T0" fmla="*/ 182 w 365"/>
                <a:gd name="T1" fmla="*/ 981 h 456"/>
                <a:gd name="T2" fmla="*/ 480 w 365"/>
                <a:gd name="T3" fmla="*/ 647 h 456"/>
                <a:gd name="T4" fmla="*/ 1058 w 365"/>
                <a:gd name="T5" fmla="*/ 130 h 456"/>
                <a:gd name="T6" fmla="*/ 1058 w 365"/>
                <a:gd name="T7" fmla="*/ 264 h 456"/>
                <a:gd name="T8" fmla="*/ 680 w 365"/>
                <a:gd name="T9" fmla="*/ 845 h 456"/>
                <a:gd name="T10" fmla="*/ 393 w 365"/>
                <a:gd name="T11" fmla="*/ 1168 h 456"/>
                <a:gd name="T12" fmla="*/ 121 w 365"/>
                <a:gd name="T13" fmla="*/ 1378 h 456"/>
                <a:gd name="T14" fmla="*/ 0 w 365"/>
                <a:gd name="T15" fmla="*/ 1260 h 456"/>
                <a:gd name="T16" fmla="*/ 182 w 365"/>
                <a:gd name="T17" fmla="*/ 981 h 45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65"/>
                <a:gd name="T28" fmla="*/ 0 h 456"/>
                <a:gd name="T29" fmla="*/ 365 w 365"/>
                <a:gd name="T30" fmla="*/ 456 h 45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65" h="456">
                  <a:moveTo>
                    <a:pt x="59" y="321"/>
                  </a:moveTo>
                  <a:cubicBezTo>
                    <a:pt x="155" y="212"/>
                    <a:pt x="155" y="212"/>
                    <a:pt x="155" y="212"/>
                  </a:cubicBezTo>
                  <a:cubicBezTo>
                    <a:pt x="342" y="42"/>
                    <a:pt x="342" y="42"/>
                    <a:pt x="342" y="42"/>
                  </a:cubicBezTo>
                  <a:cubicBezTo>
                    <a:pt x="342" y="42"/>
                    <a:pt x="365" y="0"/>
                    <a:pt x="342" y="86"/>
                  </a:cubicBezTo>
                  <a:cubicBezTo>
                    <a:pt x="220" y="276"/>
                    <a:pt x="220" y="276"/>
                    <a:pt x="220" y="276"/>
                  </a:cubicBezTo>
                  <a:cubicBezTo>
                    <a:pt x="127" y="382"/>
                    <a:pt x="127" y="382"/>
                    <a:pt x="127" y="382"/>
                  </a:cubicBezTo>
                  <a:cubicBezTo>
                    <a:pt x="39" y="451"/>
                    <a:pt x="39" y="451"/>
                    <a:pt x="39" y="451"/>
                  </a:cubicBezTo>
                  <a:cubicBezTo>
                    <a:pt x="39" y="451"/>
                    <a:pt x="0" y="456"/>
                    <a:pt x="0" y="412"/>
                  </a:cubicBezTo>
                  <a:lnTo>
                    <a:pt x="59" y="321"/>
                  </a:lnTo>
                  <a:close/>
                </a:path>
              </a:pathLst>
            </a:custGeom>
            <a:gradFill rotWithShape="1">
              <a:gsLst>
                <a:gs pos="0">
                  <a:srgbClr val="002D52"/>
                </a:gs>
                <a:gs pos="50000">
                  <a:srgbClr val="0061B2"/>
                </a:gs>
                <a:gs pos="100000">
                  <a:srgbClr val="002D52"/>
                </a:gs>
              </a:gsLst>
              <a:lin ang="2700000" scaled="1"/>
            </a:gradFill>
            <a:ln w="9525">
              <a:solidFill>
                <a:srgbClr val="DBDBDB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</a:endParaRPr>
            </a:p>
          </p:txBody>
        </p:sp>
        <p:sp>
          <p:nvSpPr>
            <p:cNvPr id="97" name="Freeform 59"/>
            <p:cNvSpPr>
              <a:spLocks/>
            </p:cNvSpPr>
            <p:nvPr/>
          </p:nvSpPr>
          <p:spPr bwMode="gray">
            <a:xfrm rot="2289800">
              <a:off x="3377" y="1830"/>
              <a:ext cx="142" cy="149"/>
            </a:xfrm>
            <a:custGeom>
              <a:avLst/>
              <a:gdLst>
                <a:gd name="T0" fmla="*/ 149 w 106"/>
                <a:gd name="T1" fmla="*/ 0 h 113"/>
                <a:gd name="T2" fmla="*/ 210 w 106"/>
                <a:gd name="T3" fmla="*/ 124 h 113"/>
                <a:gd name="T4" fmla="*/ 342 w 106"/>
                <a:gd name="T5" fmla="*/ 170 h 113"/>
                <a:gd name="T6" fmla="*/ 134 w 106"/>
                <a:gd name="T7" fmla="*/ 322 h 113"/>
                <a:gd name="T8" fmla="*/ 9 w 106"/>
                <a:gd name="T9" fmla="*/ 202 h 113"/>
                <a:gd name="T10" fmla="*/ 149 w 106"/>
                <a:gd name="T11" fmla="*/ 0 h 11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6"/>
                <a:gd name="T19" fmla="*/ 0 h 113"/>
                <a:gd name="T20" fmla="*/ 106 w 106"/>
                <a:gd name="T21" fmla="*/ 113 h 11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6" h="113">
                  <a:moveTo>
                    <a:pt x="46" y="0"/>
                  </a:moveTo>
                  <a:cubicBezTo>
                    <a:pt x="46" y="0"/>
                    <a:pt x="44" y="20"/>
                    <a:pt x="65" y="41"/>
                  </a:cubicBezTo>
                  <a:cubicBezTo>
                    <a:pt x="89" y="63"/>
                    <a:pt x="106" y="56"/>
                    <a:pt x="106" y="56"/>
                  </a:cubicBezTo>
                  <a:cubicBezTo>
                    <a:pt x="42" y="106"/>
                    <a:pt x="42" y="106"/>
                    <a:pt x="42" y="106"/>
                  </a:cubicBezTo>
                  <a:cubicBezTo>
                    <a:pt x="42" y="106"/>
                    <a:pt x="0" y="113"/>
                    <a:pt x="3" y="67"/>
                  </a:cubicBezTo>
                  <a:lnTo>
                    <a:pt x="46" y="0"/>
                  </a:lnTo>
                  <a:close/>
                </a:path>
              </a:pathLst>
            </a:custGeom>
            <a:gradFill rotWithShape="1">
              <a:gsLst>
                <a:gs pos="0">
                  <a:srgbClr val="F7C800"/>
                </a:gs>
                <a:gs pos="100000">
                  <a:srgbClr val="725D00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</a:endParaRPr>
            </a:p>
          </p:txBody>
        </p:sp>
        <p:sp>
          <p:nvSpPr>
            <p:cNvPr id="98" name="Freeform 60"/>
            <p:cNvSpPr>
              <a:spLocks/>
            </p:cNvSpPr>
            <p:nvPr/>
          </p:nvSpPr>
          <p:spPr bwMode="gray">
            <a:xfrm rot="2289800">
              <a:off x="3807" y="1669"/>
              <a:ext cx="665" cy="507"/>
            </a:xfrm>
            <a:custGeom>
              <a:avLst/>
              <a:gdLst>
                <a:gd name="T0" fmla="*/ 930 w 501"/>
                <a:gd name="T1" fmla="*/ 0 h 383"/>
                <a:gd name="T2" fmla="*/ 1471 w 501"/>
                <a:gd name="T3" fmla="*/ 152 h 383"/>
                <a:gd name="T4" fmla="*/ 216 w 501"/>
                <a:gd name="T5" fmla="*/ 1175 h 383"/>
                <a:gd name="T6" fmla="*/ 0 w 501"/>
                <a:gd name="T7" fmla="*/ 974 h 383"/>
                <a:gd name="T8" fmla="*/ 930 w 501"/>
                <a:gd name="T9" fmla="*/ 0 h 38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01"/>
                <a:gd name="T16" fmla="*/ 0 h 383"/>
                <a:gd name="T17" fmla="*/ 501 w 501"/>
                <a:gd name="T18" fmla="*/ 383 h 38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01" h="383">
                  <a:moveTo>
                    <a:pt x="300" y="0"/>
                  </a:moveTo>
                  <a:cubicBezTo>
                    <a:pt x="300" y="0"/>
                    <a:pt x="465" y="6"/>
                    <a:pt x="474" y="50"/>
                  </a:cubicBezTo>
                  <a:cubicBezTo>
                    <a:pt x="501" y="179"/>
                    <a:pt x="70" y="383"/>
                    <a:pt x="70" y="383"/>
                  </a:cubicBezTo>
                  <a:cubicBezTo>
                    <a:pt x="0" y="317"/>
                    <a:pt x="0" y="317"/>
                    <a:pt x="0" y="317"/>
                  </a:cubicBezTo>
                  <a:lnTo>
                    <a:pt x="300" y="0"/>
                  </a:lnTo>
                  <a:close/>
                </a:path>
              </a:pathLst>
            </a:custGeom>
            <a:gradFill rotWithShape="1">
              <a:gsLst>
                <a:gs pos="0">
                  <a:srgbClr val="003C6E"/>
                </a:gs>
                <a:gs pos="100000">
                  <a:srgbClr val="0082EE"/>
                </a:gs>
              </a:gsLst>
              <a:lin ang="0" scaled="1"/>
            </a:gradFill>
            <a:ln w="9525">
              <a:solidFill>
                <a:srgbClr val="DBDBDB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</a:endParaRPr>
            </a:p>
          </p:txBody>
        </p:sp>
        <p:sp>
          <p:nvSpPr>
            <p:cNvPr id="99" name="Freeform 61"/>
            <p:cNvSpPr>
              <a:spLocks/>
            </p:cNvSpPr>
            <p:nvPr/>
          </p:nvSpPr>
          <p:spPr bwMode="gray">
            <a:xfrm rot="2289800">
              <a:off x="3833" y="1366"/>
              <a:ext cx="507" cy="639"/>
            </a:xfrm>
            <a:custGeom>
              <a:avLst/>
              <a:gdLst>
                <a:gd name="T0" fmla="*/ 802 w 383"/>
                <a:gd name="T1" fmla="*/ 20 h 482"/>
                <a:gd name="T2" fmla="*/ 1175 w 383"/>
                <a:gd name="T3" fmla="*/ 509 h 482"/>
                <a:gd name="T4" fmla="*/ 255 w 383"/>
                <a:gd name="T5" fmla="*/ 1489 h 482"/>
                <a:gd name="T6" fmla="*/ 0 w 383"/>
                <a:gd name="T7" fmla="*/ 1043 h 482"/>
                <a:gd name="T8" fmla="*/ 802 w 383"/>
                <a:gd name="T9" fmla="*/ 20 h 48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83"/>
                <a:gd name="T16" fmla="*/ 0 h 482"/>
                <a:gd name="T17" fmla="*/ 383 w 383"/>
                <a:gd name="T18" fmla="*/ 482 h 48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83" h="482">
                  <a:moveTo>
                    <a:pt x="261" y="6"/>
                  </a:moveTo>
                  <a:cubicBezTo>
                    <a:pt x="334" y="9"/>
                    <a:pt x="383" y="165"/>
                    <a:pt x="383" y="165"/>
                  </a:cubicBezTo>
                  <a:cubicBezTo>
                    <a:pt x="83" y="482"/>
                    <a:pt x="83" y="482"/>
                    <a:pt x="83" y="482"/>
                  </a:cubicBezTo>
                  <a:cubicBezTo>
                    <a:pt x="0" y="338"/>
                    <a:pt x="0" y="338"/>
                    <a:pt x="0" y="338"/>
                  </a:cubicBezTo>
                  <a:cubicBezTo>
                    <a:pt x="0" y="338"/>
                    <a:pt x="134" y="0"/>
                    <a:pt x="261" y="6"/>
                  </a:cubicBezTo>
                  <a:close/>
                </a:path>
              </a:pathLst>
            </a:custGeom>
            <a:solidFill>
              <a:srgbClr val="0082EE"/>
            </a:solidFill>
            <a:ln w="9525">
              <a:solidFill>
                <a:srgbClr val="DBDBDB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</a:endParaRPr>
            </a:p>
          </p:txBody>
        </p:sp>
        <p:sp>
          <p:nvSpPr>
            <p:cNvPr id="100" name="Freeform 62"/>
            <p:cNvSpPr>
              <a:spLocks/>
            </p:cNvSpPr>
            <p:nvPr/>
          </p:nvSpPr>
          <p:spPr bwMode="gray">
            <a:xfrm rot="2289800">
              <a:off x="3802" y="1574"/>
              <a:ext cx="398" cy="616"/>
            </a:xfrm>
            <a:custGeom>
              <a:avLst/>
              <a:gdLst>
                <a:gd name="T0" fmla="*/ 929 w 300"/>
                <a:gd name="T1" fmla="*/ 0 h 466"/>
                <a:gd name="T2" fmla="*/ 807 w 300"/>
                <a:gd name="T3" fmla="*/ 854 h 466"/>
                <a:gd name="T4" fmla="*/ 96 w 300"/>
                <a:gd name="T5" fmla="*/ 1422 h 466"/>
                <a:gd name="T6" fmla="*/ 0 w 300"/>
                <a:gd name="T7" fmla="*/ 968 h 466"/>
                <a:gd name="T8" fmla="*/ 929 w 300"/>
                <a:gd name="T9" fmla="*/ 0 h 46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00"/>
                <a:gd name="T16" fmla="*/ 0 h 466"/>
                <a:gd name="T17" fmla="*/ 300 w 300"/>
                <a:gd name="T18" fmla="*/ 466 h 46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00" h="466">
                  <a:moveTo>
                    <a:pt x="300" y="0"/>
                  </a:moveTo>
                  <a:cubicBezTo>
                    <a:pt x="300" y="0"/>
                    <a:pt x="295" y="219"/>
                    <a:pt x="260" y="280"/>
                  </a:cubicBezTo>
                  <a:cubicBezTo>
                    <a:pt x="223" y="344"/>
                    <a:pt x="31" y="466"/>
                    <a:pt x="31" y="466"/>
                  </a:cubicBezTo>
                  <a:cubicBezTo>
                    <a:pt x="0" y="317"/>
                    <a:pt x="0" y="317"/>
                    <a:pt x="0" y="317"/>
                  </a:cubicBezTo>
                  <a:lnTo>
                    <a:pt x="300" y="0"/>
                  </a:lnTo>
                  <a:close/>
                </a:path>
              </a:pathLst>
            </a:custGeom>
            <a:gradFill rotWithShape="1">
              <a:gsLst>
                <a:gs pos="0">
                  <a:srgbClr val="002D52"/>
                </a:gs>
                <a:gs pos="100000">
                  <a:srgbClr val="0061B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</a:endParaRPr>
            </a:p>
          </p:txBody>
        </p:sp>
        <p:sp>
          <p:nvSpPr>
            <p:cNvPr id="101" name="Freeform 63"/>
            <p:cNvSpPr>
              <a:spLocks/>
            </p:cNvSpPr>
            <p:nvPr/>
          </p:nvSpPr>
          <p:spPr bwMode="gray">
            <a:xfrm rot="2289800">
              <a:off x="3719" y="1496"/>
              <a:ext cx="576" cy="469"/>
            </a:xfrm>
            <a:custGeom>
              <a:avLst/>
              <a:gdLst>
                <a:gd name="T0" fmla="*/ 1337 w 435"/>
                <a:gd name="T1" fmla="*/ 114 h 354"/>
                <a:gd name="T2" fmla="*/ 481 w 435"/>
                <a:gd name="T3" fmla="*/ 107 h 354"/>
                <a:gd name="T4" fmla="*/ 0 w 435"/>
                <a:gd name="T5" fmla="*/ 923 h 354"/>
                <a:gd name="T6" fmla="*/ 416 w 435"/>
                <a:gd name="T7" fmla="*/ 1090 h 354"/>
                <a:gd name="T8" fmla="*/ 1337 w 435"/>
                <a:gd name="T9" fmla="*/ 114 h 35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35"/>
                <a:gd name="T16" fmla="*/ 0 h 354"/>
                <a:gd name="T17" fmla="*/ 435 w 435"/>
                <a:gd name="T18" fmla="*/ 354 h 35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35" h="354">
                  <a:moveTo>
                    <a:pt x="435" y="37"/>
                  </a:moveTo>
                  <a:cubicBezTo>
                    <a:pt x="435" y="37"/>
                    <a:pt x="216" y="0"/>
                    <a:pt x="156" y="35"/>
                  </a:cubicBezTo>
                  <a:cubicBezTo>
                    <a:pt x="89" y="73"/>
                    <a:pt x="0" y="300"/>
                    <a:pt x="0" y="300"/>
                  </a:cubicBezTo>
                  <a:cubicBezTo>
                    <a:pt x="135" y="354"/>
                    <a:pt x="135" y="354"/>
                    <a:pt x="135" y="354"/>
                  </a:cubicBezTo>
                  <a:lnTo>
                    <a:pt x="435" y="37"/>
                  </a:lnTo>
                  <a:close/>
                </a:path>
              </a:pathLst>
            </a:custGeom>
            <a:gradFill rotWithShape="1">
              <a:gsLst>
                <a:gs pos="0">
                  <a:srgbClr val="0082EE"/>
                </a:gs>
                <a:gs pos="100000">
                  <a:srgbClr val="003C6E"/>
                </a:gs>
              </a:gsLst>
              <a:lin ang="0" scaled="1"/>
            </a:gradFill>
            <a:ln w="9525">
              <a:solidFill>
                <a:srgbClr val="DBDBDB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</a:endParaRPr>
            </a:p>
          </p:txBody>
        </p:sp>
        <p:grpSp>
          <p:nvGrpSpPr>
            <p:cNvPr id="102" name="Group 64"/>
            <p:cNvGrpSpPr>
              <a:grpSpLocks/>
            </p:cNvGrpSpPr>
            <p:nvPr/>
          </p:nvGrpSpPr>
          <p:grpSpPr bwMode="auto">
            <a:xfrm rot="2289800">
              <a:off x="3387" y="1840"/>
              <a:ext cx="126" cy="126"/>
              <a:chOff x="3039" y="2164"/>
              <a:chExt cx="123" cy="123"/>
            </a:xfrm>
          </p:grpSpPr>
          <p:sp>
            <p:nvSpPr>
              <p:cNvPr id="103" name="Freeform 65"/>
              <p:cNvSpPr>
                <a:spLocks/>
              </p:cNvSpPr>
              <p:nvPr/>
            </p:nvSpPr>
            <p:spPr bwMode="gray">
              <a:xfrm>
                <a:off x="3073" y="2177"/>
                <a:ext cx="77" cy="71"/>
              </a:xfrm>
              <a:custGeom>
                <a:avLst/>
                <a:gdLst>
                  <a:gd name="T0" fmla="*/ 8 w 60"/>
                  <a:gd name="T1" fmla="*/ 0 h 55"/>
                  <a:gd name="T2" fmla="*/ 51 w 60"/>
                  <a:gd name="T3" fmla="*/ 114 h 55"/>
                  <a:gd name="T4" fmla="*/ 163 w 60"/>
                  <a:gd name="T5" fmla="*/ 139 h 55"/>
                  <a:gd name="T6" fmla="*/ 46 w 60"/>
                  <a:gd name="T7" fmla="*/ 116 h 55"/>
                  <a:gd name="T8" fmla="*/ 8 w 60"/>
                  <a:gd name="T9" fmla="*/ 0 h 5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0"/>
                  <a:gd name="T16" fmla="*/ 0 h 55"/>
                  <a:gd name="T17" fmla="*/ 60 w 60"/>
                  <a:gd name="T18" fmla="*/ 55 h 5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0" h="55">
                    <a:moveTo>
                      <a:pt x="3" y="0"/>
                    </a:moveTo>
                    <a:cubicBezTo>
                      <a:pt x="2" y="15"/>
                      <a:pt x="7" y="31"/>
                      <a:pt x="19" y="41"/>
                    </a:cubicBezTo>
                    <a:cubicBezTo>
                      <a:pt x="30" y="51"/>
                      <a:pt x="46" y="53"/>
                      <a:pt x="60" y="50"/>
                    </a:cubicBezTo>
                    <a:cubicBezTo>
                      <a:pt x="46" y="55"/>
                      <a:pt x="29" y="53"/>
                      <a:pt x="17" y="42"/>
                    </a:cubicBezTo>
                    <a:cubicBezTo>
                      <a:pt x="5" y="32"/>
                      <a:pt x="0" y="16"/>
                      <a:pt x="3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2D52"/>
                  </a:gs>
                  <a:gs pos="50000">
                    <a:srgbClr val="0061B2"/>
                  </a:gs>
                  <a:gs pos="100000">
                    <a:srgbClr val="002D52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4" name="Freeform 66"/>
              <p:cNvSpPr>
                <a:spLocks/>
              </p:cNvSpPr>
              <p:nvPr/>
            </p:nvSpPr>
            <p:spPr bwMode="gray">
              <a:xfrm>
                <a:off x="3081" y="2164"/>
                <a:ext cx="81" cy="75"/>
              </a:xfrm>
              <a:custGeom>
                <a:avLst/>
                <a:gdLst>
                  <a:gd name="T0" fmla="*/ 8 w 63"/>
                  <a:gd name="T1" fmla="*/ 0 h 58"/>
                  <a:gd name="T2" fmla="*/ 54 w 63"/>
                  <a:gd name="T3" fmla="*/ 120 h 58"/>
                  <a:gd name="T4" fmla="*/ 172 w 63"/>
                  <a:gd name="T5" fmla="*/ 149 h 58"/>
                  <a:gd name="T6" fmla="*/ 50 w 63"/>
                  <a:gd name="T7" fmla="*/ 125 h 58"/>
                  <a:gd name="T8" fmla="*/ 8 w 63"/>
                  <a:gd name="T9" fmla="*/ 0 h 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3"/>
                  <a:gd name="T16" fmla="*/ 0 h 58"/>
                  <a:gd name="T17" fmla="*/ 63 w 63"/>
                  <a:gd name="T18" fmla="*/ 58 h 5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3" h="58">
                    <a:moveTo>
                      <a:pt x="3" y="0"/>
                    </a:moveTo>
                    <a:cubicBezTo>
                      <a:pt x="2" y="16"/>
                      <a:pt x="7" y="33"/>
                      <a:pt x="20" y="43"/>
                    </a:cubicBezTo>
                    <a:cubicBezTo>
                      <a:pt x="32" y="54"/>
                      <a:pt x="48" y="57"/>
                      <a:pt x="63" y="53"/>
                    </a:cubicBezTo>
                    <a:cubicBezTo>
                      <a:pt x="48" y="58"/>
                      <a:pt x="31" y="55"/>
                      <a:pt x="18" y="45"/>
                    </a:cubicBezTo>
                    <a:cubicBezTo>
                      <a:pt x="5" y="34"/>
                      <a:pt x="0" y="17"/>
                      <a:pt x="3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2D52"/>
                  </a:gs>
                  <a:gs pos="50000">
                    <a:srgbClr val="0061B2"/>
                  </a:gs>
                  <a:gs pos="100000">
                    <a:srgbClr val="002D52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5" name="Freeform 67"/>
              <p:cNvSpPr>
                <a:spLocks/>
              </p:cNvSpPr>
              <p:nvPr/>
            </p:nvSpPr>
            <p:spPr bwMode="gray">
              <a:xfrm>
                <a:off x="3065" y="2189"/>
                <a:ext cx="74" cy="67"/>
              </a:xfrm>
              <a:custGeom>
                <a:avLst/>
                <a:gdLst>
                  <a:gd name="T0" fmla="*/ 8 w 57"/>
                  <a:gd name="T1" fmla="*/ 0 h 52"/>
                  <a:gd name="T2" fmla="*/ 51 w 57"/>
                  <a:gd name="T3" fmla="*/ 106 h 52"/>
                  <a:gd name="T4" fmla="*/ 162 w 57"/>
                  <a:gd name="T5" fmla="*/ 133 h 52"/>
                  <a:gd name="T6" fmla="*/ 45 w 57"/>
                  <a:gd name="T7" fmla="*/ 111 h 52"/>
                  <a:gd name="T8" fmla="*/ 8 w 57"/>
                  <a:gd name="T9" fmla="*/ 0 h 5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7"/>
                  <a:gd name="T16" fmla="*/ 0 h 52"/>
                  <a:gd name="T17" fmla="*/ 57 w 57"/>
                  <a:gd name="T18" fmla="*/ 52 h 5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7" h="52">
                    <a:moveTo>
                      <a:pt x="3" y="0"/>
                    </a:moveTo>
                    <a:cubicBezTo>
                      <a:pt x="1" y="15"/>
                      <a:pt x="6" y="29"/>
                      <a:pt x="18" y="39"/>
                    </a:cubicBezTo>
                    <a:cubicBezTo>
                      <a:pt x="29" y="48"/>
                      <a:pt x="44" y="51"/>
                      <a:pt x="57" y="48"/>
                    </a:cubicBezTo>
                    <a:cubicBezTo>
                      <a:pt x="43" y="52"/>
                      <a:pt x="28" y="50"/>
                      <a:pt x="16" y="40"/>
                    </a:cubicBezTo>
                    <a:cubicBezTo>
                      <a:pt x="5" y="30"/>
                      <a:pt x="0" y="15"/>
                      <a:pt x="3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2D52"/>
                  </a:gs>
                  <a:gs pos="50000">
                    <a:srgbClr val="0061B2"/>
                  </a:gs>
                  <a:gs pos="100000">
                    <a:srgbClr val="002D52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6" name="Freeform 68"/>
              <p:cNvSpPr>
                <a:spLocks/>
              </p:cNvSpPr>
              <p:nvPr/>
            </p:nvSpPr>
            <p:spPr bwMode="gray">
              <a:xfrm>
                <a:off x="3046" y="2222"/>
                <a:ext cx="63" cy="57"/>
              </a:xfrm>
              <a:custGeom>
                <a:avLst/>
                <a:gdLst>
                  <a:gd name="T0" fmla="*/ 6 w 49"/>
                  <a:gd name="T1" fmla="*/ 0 h 44"/>
                  <a:gd name="T2" fmla="*/ 40 w 49"/>
                  <a:gd name="T3" fmla="*/ 95 h 44"/>
                  <a:gd name="T4" fmla="*/ 134 w 49"/>
                  <a:gd name="T5" fmla="*/ 113 h 44"/>
                  <a:gd name="T6" fmla="*/ 39 w 49"/>
                  <a:gd name="T7" fmla="*/ 96 h 44"/>
                  <a:gd name="T8" fmla="*/ 6 w 49"/>
                  <a:gd name="T9" fmla="*/ 0 h 4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9"/>
                  <a:gd name="T16" fmla="*/ 0 h 44"/>
                  <a:gd name="T17" fmla="*/ 49 w 49"/>
                  <a:gd name="T18" fmla="*/ 44 h 4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9" h="44">
                    <a:moveTo>
                      <a:pt x="2" y="0"/>
                    </a:moveTo>
                    <a:cubicBezTo>
                      <a:pt x="1" y="12"/>
                      <a:pt x="5" y="25"/>
                      <a:pt x="15" y="33"/>
                    </a:cubicBezTo>
                    <a:cubicBezTo>
                      <a:pt x="24" y="41"/>
                      <a:pt x="37" y="43"/>
                      <a:pt x="49" y="40"/>
                    </a:cubicBezTo>
                    <a:cubicBezTo>
                      <a:pt x="37" y="44"/>
                      <a:pt x="24" y="42"/>
                      <a:pt x="14" y="34"/>
                    </a:cubicBezTo>
                    <a:cubicBezTo>
                      <a:pt x="4" y="26"/>
                      <a:pt x="0" y="12"/>
                      <a:pt x="2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2D52"/>
                  </a:gs>
                  <a:gs pos="50000">
                    <a:srgbClr val="0061B2"/>
                  </a:gs>
                  <a:gs pos="100000">
                    <a:srgbClr val="002D52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7" name="Freeform 69"/>
              <p:cNvSpPr>
                <a:spLocks/>
              </p:cNvSpPr>
              <p:nvPr/>
            </p:nvSpPr>
            <p:spPr bwMode="gray">
              <a:xfrm>
                <a:off x="3052" y="2212"/>
                <a:ext cx="66" cy="61"/>
              </a:xfrm>
              <a:custGeom>
                <a:avLst/>
                <a:gdLst>
                  <a:gd name="T0" fmla="*/ 6 w 51"/>
                  <a:gd name="T1" fmla="*/ 0 h 47"/>
                  <a:gd name="T2" fmla="*/ 41 w 51"/>
                  <a:gd name="T3" fmla="*/ 97 h 47"/>
                  <a:gd name="T4" fmla="*/ 142 w 51"/>
                  <a:gd name="T5" fmla="*/ 119 h 47"/>
                  <a:gd name="T6" fmla="*/ 39 w 51"/>
                  <a:gd name="T7" fmla="*/ 103 h 47"/>
                  <a:gd name="T8" fmla="*/ 6 w 51"/>
                  <a:gd name="T9" fmla="*/ 0 h 4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1"/>
                  <a:gd name="T16" fmla="*/ 0 h 47"/>
                  <a:gd name="T17" fmla="*/ 51 w 51"/>
                  <a:gd name="T18" fmla="*/ 47 h 4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1" h="47">
                    <a:moveTo>
                      <a:pt x="2" y="0"/>
                    </a:moveTo>
                    <a:cubicBezTo>
                      <a:pt x="1" y="13"/>
                      <a:pt x="5" y="26"/>
                      <a:pt x="15" y="35"/>
                    </a:cubicBezTo>
                    <a:cubicBezTo>
                      <a:pt x="25" y="43"/>
                      <a:pt x="39" y="46"/>
                      <a:pt x="51" y="42"/>
                    </a:cubicBezTo>
                    <a:cubicBezTo>
                      <a:pt x="38" y="47"/>
                      <a:pt x="25" y="45"/>
                      <a:pt x="14" y="36"/>
                    </a:cubicBezTo>
                    <a:cubicBezTo>
                      <a:pt x="4" y="27"/>
                      <a:pt x="0" y="13"/>
                      <a:pt x="2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2D52"/>
                  </a:gs>
                  <a:gs pos="50000">
                    <a:srgbClr val="0061B2"/>
                  </a:gs>
                  <a:gs pos="100000">
                    <a:srgbClr val="002D52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8" name="Freeform 70"/>
              <p:cNvSpPr>
                <a:spLocks/>
              </p:cNvSpPr>
              <p:nvPr/>
            </p:nvSpPr>
            <p:spPr bwMode="gray">
              <a:xfrm>
                <a:off x="3039" y="2231"/>
                <a:ext cx="61" cy="56"/>
              </a:xfrm>
              <a:custGeom>
                <a:avLst/>
                <a:gdLst>
                  <a:gd name="T0" fmla="*/ 6 w 47"/>
                  <a:gd name="T1" fmla="*/ 0 h 43"/>
                  <a:gd name="T2" fmla="*/ 39 w 47"/>
                  <a:gd name="T3" fmla="*/ 94 h 43"/>
                  <a:gd name="T4" fmla="*/ 134 w 47"/>
                  <a:gd name="T5" fmla="*/ 112 h 43"/>
                  <a:gd name="T6" fmla="*/ 38 w 47"/>
                  <a:gd name="T7" fmla="*/ 95 h 43"/>
                  <a:gd name="T8" fmla="*/ 6 w 47"/>
                  <a:gd name="T9" fmla="*/ 0 h 4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7"/>
                  <a:gd name="T16" fmla="*/ 0 h 43"/>
                  <a:gd name="T17" fmla="*/ 47 w 47"/>
                  <a:gd name="T18" fmla="*/ 43 h 4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7" h="43">
                    <a:moveTo>
                      <a:pt x="2" y="0"/>
                    </a:moveTo>
                    <a:cubicBezTo>
                      <a:pt x="1" y="12"/>
                      <a:pt x="5" y="24"/>
                      <a:pt x="14" y="32"/>
                    </a:cubicBezTo>
                    <a:cubicBezTo>
                      <a:pt x="23" y="39"/>
                      <a:pt x="35" y="42"/>
                      <a:pt x="47" y="39"/>
                    </a:cubicBezTo>
                    <a:cubicBezTo>
                      <a:pt x="35" y="43"/>
                      <a:pt x="22" y="41"/>
                      <a:pt x="13" y="33"/>
                    </a:cubicBezTo>
                    <a:cubicBezTo>
                      <a:pt x="4" y="25"/>
                      <a:pt x="0" y="12"/>
                      <a:pt x="2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2D52"/>
                  </a:gs>
                  <a:gs pos="50000">
                    <a:srgbClr val="0061B2"/>
                  </a:gs>
                  <a:gs pos="100000">
                    <a:srgbClr val="002D52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uLnTx/>
                  <a:uFillTx/>
                </a:endParaRPr>
              </a:p>
            </p:txBody>
          </p:sp>
        </p:grpSp>
      </p:grpSp>
      <p:sp>
        <p:nvSpPr>
          <p:cNvPr id="109" name="Text Box 71"/>
          <p:cNvSpPr txBox="1">
            <a:spLocks noChangeArrowheads="1"/>
          </p:cNvSpPr>
          <p:nvPr/>
        </p:nvSpPr>
        <p:spPr bwMode="gray">
          <a:xfrm>
            <a:off x="4355208" y="1835621"/>
            <a:ext cx="449262" cy="1649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90000"/>
              </a:lnSpc>
              <a:spcBef>
                <a:spcPct val="5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zh-CN" sz="1800" b="0" i="0" u="none" strike="noStrike" kern="0" cap="none" spc="0" normalizeH="0" baseline="0" noProof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Arial" pitchFamily="34" charset="0"/>
              </a:rPr>
              <a:t>1</a:t>
            </a:r>
          </a:p>
          <a:p>
            <a:pPr marL="0" marR="0" lvl="0" indent="0" algn="ctr" defTabSz="914400" eaLnBrk="1" fontAlgn="auto" latinLnBrk="0" hangingPunct="1">
              <a:lnSpc>
                <a:spcPct val="90000"/>
              </a:lnSpc>
              <a:spcBef>
                <a:spcPct val="5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zh-CN" sz="1800" b="0" i="0" u="none" strike="noStrike" kern="0" cap="none" spc="0" normalizeH="0" baseline="0" noProof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Arial" pitchFamily="34" charset="0"/>
              </a:rPr>
              <a:t>2</a:t>
            </a:r>
          </a:p>
          <a:p>
            <a:pPr marL="0" marR="0" lvl="0" indent="0" algn="ctr" defTabSz="914400" eaLnBrk="1" fontAlgn="auto" latinLnBrk="0" hangingPunct="1">
              <a:lnSpc>
                <a:spcPct val="90000"/>
              </a:lnSpc>
              <a:spcBef>
                <a:spcPct val="5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zh-CN" sz="1800" b="0" i="0" u="none" strike="noStrike" kern="0" cap="none" spc="0" normalizeH="0" baseline="0" noProof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Arial" pitchFamily="34" charset="0"/>
              </a:rPr>
              <a:t>3</a:t>
            </a:r>
          </a:p>
          <a:p>
            <a:pPr marL="0" marR="0" lvl="0" indent="0" algn="ctr" defTabSz="914400" eaLnBrk="1" fontAlgn="auto" latinLnBrk="0" hangingPunct="1">
              <a:lnSpc>
                <a:spcPct val="90000"/>
              </a:lnSpc>
              <a:spcBef>
                <a:spcPct val="5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zh-CN" sz="1800" b="0" i="0" u="none" strike="noStrike" kern="0" cap="none" spc="0" normalizeH="0" baseline="0" noProof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Arial" pitchFamily="34" charset="0"/>
              </a:rPr>
              <a:t>4</a:t>
            </a:r>
          </a:p>
          <a:p>
            <a:pPr marL="0" marR="0" lvl="0" indent="0" algn="ctr" defTabSz="914400" eaLnBrk="1" fontAlgn="auto" latinLnBrk="0" hangingPunct="1">
              <a:lnSpc>
                <a:spcPct val="90000"/>
              </a:lnSpc>
              <a:spcBef>
                <a:spcPct val="5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zh-CN" sz="1800" b="0" i="0" u="none" strike="noStrike" kern="0" cap="none" spc="0" normalizeH="0" baseline="0" noProof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Arial" pitchFamily="34" charset="0"/>
              </a:rPr>
              <a:t>5</a:t>
            </a:r>
          </a:p>
          <a:p>
            <a:pPr marL="0" marR="0" lvl="0" indent="0" algn="ctr" defTabSz="914400" eaLnBrk="1" fontAlgn="auto" latinLnBrk="0" hangingPunct="1">
              <a:lnSpc>
                <a:spcPct val="90000"/>
              </a:lnSpc>
              <a:spcBef>
                <a:spcPct val="5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zh-CN" sz="1800" b="0" i="0" u="none" strike="noStrike" kern="0" cap="none" spc="0" normalizeH="0" baseline="0" noProof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Arial" pitchFamily="34" charset="0"/>
              </a:rPr>
              <a:t>6</a:t>
            </a:r>
          </a:p>
        </p:txBody>
      </p:sp>
      <p:sp>
        <p:nvSpPr>
          <p:cNvPr id="110" name="Oval 72"/>
          <p:cNvSpPr>
            <a:spLocks noChangeArrowheads="1"/>
          </p:cNvSpPr>
          <p:nvPr/>
        </p:nvSpPr>
        <p:spPr bwMode="gray">
          <a:xfrm>
            <a:off x="4488558" y="3435821"/>
            <a:ext cx="190500" cy="190500"/>
          </a:xfrm>
          <a:prstGeom prst="ellipse">
            <a:avLst/>
          </a:prstGeom>
          <a:gradFill rotWithShape="1">
            <a:gsLst>
              <a:gs pos="0">
                <a:srgbClr val="FF0000"/>
              </a:gs>
              <a:gs pos="100000">
                <a:srgbClr val="760000"/>
              </a:gs>
            </a:gsLst>
            <a:lin ang="27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chemeClr val="tx1">
                  <a:lumMod val="95000"/>
                  <a:lumOff val="5000"/>
                </a:schemeClr>
              </a:solidFill>
              <a:ea typeface="宋体" pitchFamily="2" charset="-122"/>
            </a:endParaRPr>
          </a:p>
        </p:txBody>
      </p:sp>
      <p:grpSp>
        <p:nvGrpSpPr>
          <p:cNvPr id="111" name="Group 73"/>
          <p:cNvGrpSpPr>
            <a:grpSpLocks/>
          </p:cNvGrpSpPr>
          <p:nvPr/>
        </p:nvGrpSpPr>
        <p:grpSpPr bwMode="auto">
          <a:xfrm rot="10282464">
            <a:off x="3107433" y="3664421"/>
            <a:ext cx="1582737" cy="1584325"/>
            <a:chOff x="2993" y="1362"/>
            <a:chExt cx="972" cy="974"/>
          </a:xfrm>
        </p:grpSpPr>
        <p:sp>
          <p:nvSpPr>
            <p:cNvPr id="112" name="Freeform 74"/>
            <p:cNvSpPr>
              <a:spLocks/>
            </p:cNvSpPr>
            <p:nvPr/>
          </p:nvSpPr>
          <p:spPr bwMode="gray">
            <a:xfrm>
              <a:off x="2993" y="2248"/>
              <a:ext cx="80" cy="88"/>
            </a:xfrm>
            <a:custGeom>
              <a:avLst/>
              <a:gdLst>
                <a:gd name="T0" fmla="*/ 1 w 62"/>
                <a:gd name="T1" fmla="*/ 192 h 68"/>
                <a:gd name="T2" fmla="*/ 163 w 62"/>
                <a:gd name="T3" fmla="*/ 45 h 68"/>
                <a:gd name="T4" fmla="*/ 172 w 62"/>
                <a:gd name="T5" fmla="*/ 36 h 68"/>
                <a:gd name="T6" fmla="*/ 150 w 62"/>
                <a:gd name="T7" fmla="*/ 0 h 68"/>
                <a:gd name="T8" fmla="*/ 143 w 62"/>
                <a:gd name="T9" fmla="*/ 8 h 68"/>
                <a:gd name="T10" fmla="*/ 0 w 62"/>
                <a:gd name="T11" fmla="*/ 189 h 68"/>
                <a:gd name="T12" fmla="*/ 1 w 62"/>
                <a:gd name="T13" fmla="*/ 192 h 6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2"/>
                <a:gd name="T22" fmla="*/ 0 h 68"/>
                <a:gd name="T23" fmla="*/ 62 w 62"/>
                <a:gd name="T24" fmla="*/ 68 h 6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2" h="68">
                  <a:moveTo>
                    <a:pt x="1" y="68"/>
                  </a:moveTo>
                  <a:cubicBezTo>
                    <a:pt x="59" y="16"/>
                    <a:pt x="59" y="16"/>
                    <a:pt x="59" y="16"/>
                  </a:cubicBezTo>
                  <a:cubicBezTo>
                    <a:pt x="62" y="13"/>
                    <a:pt x="62" y="13"/>
                    <a:pt x="62" y="13"/>
                  </a:cubicBezTo>
                  <a:cubicBezTo>
                    <a:pt x="62" y="13"/>
                    <a:pt x="58" y="4"/>
                    <a:pt x="54" y="0"/>
                  </a:cubicBezTo>
                  <a:cubicBezTo>
                    <a:pt x="52" y="3"/>
                    <a:pt x="52" y="3"/>
                    <a:pt x="52" y="3"/>
                  </a:cubicBezTo>
                  <a:cubicBezTo>
                    <a:pt x="0" y="67"/>
                    <a:pt x="0" y="67"/>
                    <a:pt x="0" y="67"/>
                  </a:cubicBezTo>
                  <a:lnTo>
                    <a:pt x="1" y="68"/>
                  </a:lnTo>
                  <a:close/>
                </a:path>
              </a:pathLst>
            </a:custGeom>
            <a:gradFill rotWithShape="1">
              <a:gsLst>
                <a:gs pos="0">
                  <a:srgbClr val="DBB721"/>
                </a:gs>
                <a:gs pos="100000">
                  <a:srgbClr val="65550F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</a:endParaRPr>
            </a:p>
          </p:txBody>
        </p:sp>
        <p:sp>
          <p:nvSpPr>
            <p:cNvPr id="113" name="Freeform 75"/>
            <p:cNvSpPr>
              <a:spLocks/>
            </p:cNvSpPr>
            <p:nvPr/>
          </p:nvSpPr>
          <p:spPr bwMode="gray">
            <a:xfrm>
              <a:off x="3035" y="1709"/>
              <a:ext cx="472" cy="589"/>
            </a:xfrm>
            <a:custGeom>
              <a:avLst/>
              <a:gdLst>
                <a:gd name="T0" fmla="*/ 164 w 365"/>
                <a:gd name="T1" fmla="*/ 894 h 456"/>
                <a:gd name="T2" fmla="*/ 433 w 365"/>
                <a:gd name="T3" fmla="*/ 590 h 456"/>
                <a:gd name="T4" fmla="*/ 957 w 365"/>
                <a:gd name="T5" fmla="*/ 116 h 456"/>
                <a:gd name="T6" fmla="*/ 957 w 365"/>
                <a:gd name="T7" fmla="*/ 239 h 456"/>
                <a:gd name="T8" fmla="*/ 614 w 365"/>
                <a:gd name="T9" fmla="*/ 769 h 456"/>
                <a:gd name="T10" fmla="*/ 354 w 365"/>
                <a:gd name="T11" fmla="*/ 1063 h 456"/>
                <a:gd name="T12" fmla="*/ 109 w 365"/>
                <a:gd name="T13" fmla="*/ 1257 h 456"/>
                <a:gd name="T14" fmla="*/ 0 w 365"/>
                <a:gd name="T15" fmla="*/ 1146 h 456"/>
                <a:gd name="T16" fmla="*/ 164 w 365"/>
                <a:gd name="T17" fmla="*/ 894 h 45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65"/>
                <a:gd name="T28" fmla="*/ 0 h 456"/>
                <a:gd name="T29" fmla="*/ 365 w 365"/>
                <a:gd name="T30" fmla="*/ 456 h 45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65" h="456">
                  <a:moveTo>
                    <a:pt x="59" y="321"/>
                  </a:moveTo>
                  <a:cubicBezTo>
                    <a:pt x="155" y="212"/>
                    <a:pt x="155" y="212"/>
                    <a:pt x="155" y="212"/>
                  </a:cubicBezTo>
                  <a:cubicBezTo>
                    <a:pt x="342" y="42"/>
                    <a:pt x="342" y="42"/>
                    <a:pt x="342" y="42"/>
                  </a:cubicBezTo>
                  <a:cubicBezTo>
                    <a:pt x="342" y="42"/>
                    <a:pt x="365" y="0"/>
                    <a:pt x="342" y="86"/>
                  </a:cubicBezTo>
                  <a:cubicBezTo>
                    <a:pt x="220" y="276"/>
                    <a:pt x="220" y="276"/>
                    <a:pt x="220" y="276"/>
                  </a:cubicBezTo>
                  <a:cubicBezTo>
                    <a:pt x="127" y="382"/>
                    <a:pt x="127" y="382"/>
                    <a:pt x="127" y="382"/>
                  </a:cubicBezTo>
                  <a:cubicBezTo>
                    <a:pt x="39" y="451"/>
                    <a:pt x="39" y="451"/>
                    <a:pt x="39" y="451"/>
                  </a:cubicBezTo>
                  <a:cubicBezTo>
                    <a:pt x="39" y="451"/>
                    <a:pt x="0" y="456"/>
                    <a:pt x="0" y="412"/>
                  </a:cubicBezTo>
                  <a:lnTo>
                    <a:pt x="59" y="321"/>
                  </a:lnTo>
                  <a:close/>
                </a:path>
              </a:pathLst>
            </a:custGeom>
            <a:gradFill rotWithShape="1">
              <a:gsLst>
                <a:gs pos="0">
                  <a:srgbClr val="002D52"/>
                </a:gs>
                <a:gs pos="50000">
                  <a:srgbClr val="0061B2"/>
                </a:gs>
                <a:gs pos="100000">
                  <a:srgbClr val="002D52"/>
                </a:gs>
              </a:gsLst>
              <a:lin ang="2700000" scaled="1"/>
            </a:gradFill>
            <a:ln w="9525">
              <a:solidFill>
                <a:srgbClr val="DBDBDB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</a:endParaRPr>
            </a:p>
          </p:txBody>
        </p:sp>
        <p:sp>
          <p:nvSpPr>
            <p:cNvPr id="114" name="Freeform 76"/>
            <p:cNvSpPr>
              <a:spLocks/>
            </p:cNvSpPr>
            <p:nvPr/>
          </p:nvSpPr>
          <p:spPr bwMode="gray">
            <a:xfrm>
              <a:off x="3031" y="2155"/>
              <a:ext cx="138" cy="146"/>
            </a:xfrm>
            <a:custGeom>
              <a:avLst/>
              <a:gdLst>
                <a:gd name="T0" fmla="*/ 133 w 106"/>
                <a:gd name="T1" fmla="*/ 0 h 113"/>
                <a:gd name="T2" fmla="*/ 189 w 106"/>
                <a:gd name="T3" fmla="*/ 114 h 113"/>
                <a:gd name="T4" fmla="*/ 305 w 106"/>
                <a:gd name="T5" fmla="*/ 155 h 113"/>
                <a:gd name="T6" fmla="*/ 122 w 106"/>
                <a:gd name="T7" fmla="*/ 296 h 113"/>
                <a:gd name="T8" fmla="*/ 9 w 106"/>
                <a:gd name="T9" fmla="*/ 187 h 113"/>
                <a:gd name="T10" fmla="*/ 133 w 106"/>
                <a:gd name="T11" fmla="*/ 0 h 11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6"/>
                <a:gd name="T19" fmla="*/ 0 h 113"/>
                <a:gd name="T20" fmla="*/ 106 w 106"/>
                <a:gd name="T21" fmla="*/ 113 h 11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6" h="113">
                  <a:moveTo>
                    <a:pt x="46" y="0"/>
                  </a:moveTo>
                  <a:cubicBezTo>
                    <a:pt x="46" y="0"/>
                    <a:pt x="44" y="20"/>
                    <a:pt x="65" y="41"/>
                  </a:cubicBezTo>
                  <a:cubicBezTo>
                    <a:pt x="89" y="63"/>
                    <a:pt x="106" y="56"/>
                    <a:pt x="106" y="56"/>
                  </a:cubicBezTo>
                  <a:cubicBezTo>
                    <a:pt x="42" y="106"/>
                    <a:pt x="42" y="106"/>
                    <a:pt x="42" y="106"/>
                  </a:cubicBezTo>
                  <a:cubicBezTo>
                    <a:pt x="42" y="106"/>
                    <a:pt x="0" y="113"/>
                    <a:pt x="3" y="67"/>
                  </a:cubicBezTo>
                  <a:lnTo>
                    <a:pt x="46" y="0"/>
                  </a:lnTo>
                  <a:close/>
                </a:path>
              </a:pathLst>
            </a:custGeom>
            <a:gradFill rotWithShape="1">
              <a:gsLst>
                <a:gs pos="0">
                  <a:srgbClr val="F7C800"/>
                </a:gs>
                <a:gs pos="100000">
                  <a:srgbClr val="725D00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</a:endParaRPr>
            </a:p>
          </p:txBody>
        </p:sp>
        <p:sp>
          <p:nvSpPr>
            <p:cNvPr id="115" name="Freeform 77"/>
            <p:cNvSpPr>
              <a:spLocks/>
            </p:cNvSpPr>
            <p:nvPr/>
          </p:nvSpPr>
          <p:spPr bwMode="gray">
            <a:xfrm>
              <a:off x="3317" y="1576"/>
              <a:ext cx="648" cy="495"/>
            </a:xfrm>
            <a:custGeom>
              <a:avLst/>
              <a:gdLst>
                <a:gd name="T0" fmla="*/ 839 w 501"/>
                <a:gd name="T1" fmla="*/ 0 h 383"/>
                <a:gd name="T2" fmla="*/ 1327 w 501"/>
                <a:gd name="T3" fmla="*/ 141 h 383"/>
                <a:gd name="T4" fmla="*/ 198 w 501"/>
                <a:gd name="T5" fmla="*/ 1069 h 383"/>
                <a:gd name="T6" fmla="*/ 0 w 501"/>
                <a:gd name="T7" fmla="*/ 885 h 383"/>
                <a:gd name="T8" fmla="*/ 839 w 501"/>
                <a:gd name="T9" fmla="*/ 0 h 38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01"/>
                <a:gd name="T16" fmla="*/ 0 h 383"/>
                <a:gd name="T17" fmla="*/ 501 w 501"/>
                <a:gd name="T18" fmla="*/ 383 h 38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01" h="383">
                  <a:moveTo>
                    <a:pt x="300" y="0"/>
                  </a:moveTo>
                  <a:cubicBezTo>
                    <a:pt x="300" y="0"/>
                    <a:pt x="465" y="6"/>
                    <a:pt x="474" y="50"/>
                  </a:cubicBezTo>
                  <a:cubicBezTo>
                    <a:pt x="501" y="179"/>
                    <a:pt x="70" y="383"/>
                    <a:pt x="70" y="383"/>
                  </a:cubicBezTo>
                  <a:cubicBezTo>
                    <a:pt x="0" y="317"/>
                    <a:pt x="0" y="317"/>
                    <a:pt x="0" y="317"/>
                  </a:cubicBezTo>
                  <a:lnTo>
                    <a:pt x="300" y="0"/>
                  </a:lnTo>
                  <a:close/>
                </a:path>
              </a:pathLst>
            </a:custGeom>
            <a:gradFill rotWithShape="1">
              <a:gsLst>
                <a:gs pos="0">
                  <a:srgbClr val="003C6E"/>
                </a:gs>
                <a:gs pos="100000">
                  <a:srgbClr val="0082EE"/>
                </a:gs>
              </a:gsLst>
              <a:lin ang="0" scaled="1"/>
            </a:gradFill>
            <a:ln w="9525">
              <a:solidFill>
                <a:srgbClr val="DBDBDB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</a:endParaRPr>
            </a:p>
          </p:txBody>
        </p:sp>
        <p:sp>
          <p:nvSpPr>
            <p:cNvPr id="116" name="Freeform 78"/>
            <p:cNvSpPr>
              <a:spLocks/>
            </p:cNvSpPr>
            <p:nvPr/>
          </p:nvSpPr>
          <p:spPr bwMode="gray">
            <a:xfrm>
              <a:off x="3210" y="1362"/>
              <a:ext cx="495" cy="624"/>
            </a:xfrm>
            <a:custGeom>
              <a:avLst/>
              <a:gdLst>
                <a:gd name="T0" fmla="*/ 728 w 383"/>
                <a:gd name="T1" fmla="*/ 17 h 482"/>
                <a:gd name="T2" fmla="*/ 1069 w 383"/>
                <a:gd name="T3" fmla="*/ 465 h 482"/>
                <a:gd name="T4" fmla="*/ 230 w 383"/>
                <a:gd name="T5" fmla="*/ 1354 h 482"/>
                <a:gd name="T6" fmla="*/ 0 w 383"/>
                <a:gd name="T7" fmla="*/ 950 h 482"/>
                <a:gd name="T8" fmla="*/ 728 w 383"/>
                <a:gd name="T9" fmla="*/ 17 h 48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83"/>
                <a:gd name="T16" fmla="*/ 0 h 482"/>
                <a:gd name="T17" fmla="*/ 383 w 383"/>
                <a:gd name="T18" fmla="*/ 482 h 48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83" h="482">
                  <a:moveTo>
                    <a:pt x="261" y="6"/>
                  </a:moveTo>
                  <a:cubicBezTo>
                    <a:pt x="334" y="9"/>
                    <a:pt x="383" y="165"/>
                    <a:pt x="383" y="165"/>
                  </a:cubicBezTo>
                  <a:cubicBezTo>
                    <a:pt x="83" y="482"/>
                    <a:pt x="83" y="482"/>
                    <a:pt x="83" y="482"/>
                  </a:cubicBezTo>
                  <a:cubicBezTo>
                    <a:pt x="0" y="338"/>
                    <a:pt x="0" y="338"/>
                    <a:pt x="0" y="338"/>
                  </a:cubicBezTo>
                  <a:cubicBezTo>
                    <a:pt x="0" y="338"/>
                    <a:pt x="134" y="0"/>
                    <a:pt x="261" y="6"/>
                  </a:cubicBezTo>
                  <a:close/>
                </a:path>
              </a:pathLst>
            </a:custGeom>
            <a:solidFill>
              <a:srgbClr val="0082EE"/>
            </a:solidFill>
            <a:ln w="9525">
              <a:solidFill>
                <a:srgbClr val="DBDBDB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</a:endParaRPr>
            </a:p>
          </p:txBody>
        </p:sp>
        <p:sp>
          <p:nvSpPr>
            <p:cNvPr id="117" name="Freeform 79"/>
            <p:cNvSpPr>
              <a:spLocks/>
            </p:cNvSpPr>
            <p:nvPr/>
          </p:nvSpPr>
          <p:spPr bwMode="gray">
            <a:xfrm>
              <a:off x="3317" y="1576"/>
              <a:ext cx="388" cy="602"/>
            </a:xfrm>
            <a:custGeom>
              <a:avLst/>
              <a:gdLst>
                <a:gd name="T0" fmla="*/ 839 w 300"/>
                <a:gd name="T1" fmla="*/ 0 h 466"/>
                <a:gd name="T2" fmla="*/ 728 w 300"/>
                <a:gd name="T3" fmla="*/ 782 h 466"/>
                <a:gd name="T4" fmla="*/ 87 w 300"/>
                <a:gd name="T5" fmla="*/ 1298 h 466"/>
                <a:gd name="T6" fmla="*/ 0 w 300"/>
                <a:gd name="T7" fmla="*/ 885 h 466"/>
                <a:gd name="T8" fmla="*/ 839 w 300"/>
                <a:gd name="T9" fmla="*/ 0 h 46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00"/>
                <a:gd name="T16" fmla="*/ 0 h 466"/>
                <a:gd name="T17" fmla="*/ 300 w 300"/>
                <a:gd name="T18" fmla="*/ 466 h 46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00" h="466">
                  <a:moveTo>
                    <a:pt x="300" y="0"/>
                  </a:moveTo>
                  <a:cubicBezTo>
                    <a:pt x="300" y="0"/>
                    <a:pt x="295" y="219"/>
                    <a:pt x="260" y="280"/>
                  </a:cubicBezTo>
                  <a:cubicBezTo>
                    <a:pt x="223" y="344"/>
                    <a:pt x="31" y="466"/>
                    <a:pt x="31" y="466"/>
                  </a:cubicBezTo>
                  <a:cubicBezTo>
                    <a:pt x="0" y="317"/>
                    <a:pt x="0" y="317"/>
                    <a:pt x="0" y="317"/>
                  </a:cubicBezTo>
                  <a:lnTo>
                    <a:pt x="300" y="0"/>
                  </a:lnTo>
                  <a:close/>
                </a:path>
              </a:pathLst>
            </a:custGeom>
            <a:gradFill rotWithShape="1">
              <a:gsLst>
                <a:gs pos="0">
                  <a:srgbClr val="002D52"/>
                </a:gs>
                <a:gs pos="100000">
                  <a:srgbClr val="0061B2"/>
                </a:gs>
              </a:gsLst>
              <a:lin ang="5400000" scaled="1"/>
            </a:gradFill>
            <a:ln w="9525">
              <a:solidFill>
                <a:srgbClr val="DBDBDB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</a:endParaRPr>
            </a:p>
          </p:txBody>
        </p:sp>
        <p:sp>
          <p:nvSpPr>
            <p:cNvPr id="118" name="Freeform 80"/>
            <p:cNvSpPr>
              <a:spLocks/>
            </p:cNvSpPr>
            <p:nvPr/>
          </p:nvSpPr>
          <p:spPr bwMode="gray">
            <a:xfrm>
              <a:off x="3143" y="1528"/>
              <a:ext cx="562" cy="458"/>
            </a:xfrm>
            <a:custGeom>
              <a:avLst/>
              <a:gdLst>
                <a:gd name="T0" fmla="*/ 1212 w 435"/>
                <a:gd name="T1" fmla="*/ 104 h 354"/>
                <a:gd name="T2" fmla="*/ 435 w 435"/>
                <a:gd name="T3" fmla="*/ 97 h 354"/>
                <a:gd name="T4" fmla="*/ 0 w 435"/>
                <a:gd name="T5" fmla="*/ 840 h 354"/>
                <a:gd name="T6" fmla="*/ 376 w 435"/>
                <a:gd name="T7" fmla="*/ 992 h 354"/>
                <a:gd name="T8" fmla="*/ 1212 w 435"/>
                <a:gd name="T9" fmla="*/ 104 h 35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35"/>
                <a:gd name="T16" fmla="*/ 0 h 354"/>
                <a:gd name="T17" fmla="*/ 435 w 435"/>
                <a:gd name="T18" fmla="*/ 354 h 35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35" h="354">
                  <a:moveTo>
                    <a:pt x="435" y="37"/>
                  </a:moveTo>
                  <a:cubicBezTo>
                    <a:pt x="435" y="37"/>
                    <a:pt x="216" y="0"/>
                    <a:pt x="156" y="35"/>
                  </a:cubicBezTo>
                  <a:cubicBezTo>
                    <a:pt x="89" y="73"/>
                    <a:pt x="0" y="300"/>
                    <a:pt x="0" y="300"/>
                  </a:cubicBezTo>
                  <a:cubicBezTo>
                    <a:pt x="135" y="354"/>
                    <a:pt x="135" y="354"/>
                    <a:pt x="135" y="354"/>
                  </a:cubicBezTo>
                  <a:lnTo>
                    <a:pt x="435" y="37"/>
                  </a:lnTo>
                  <a:close/>
                </a:path>
              </a:pathLst>
            </a:custGeom>
            <a:gradFill rotWithShape="1">
              <a:gsLst>
                <a:gs pos="0">
                  <a:srgbClr val="0082EE"/>
                </a:gs>
                <a:gs pos="100000">
                  <a:srgbClr val="003C6E"/>
                </a:gs>
              </a:gsLst>
              <a:lin ang="0" scaled="1"/>
            </a:gradFill>
            <a:ln w="9525">
              <a:solidFill>
                <a:srgbClr val="DBDBDB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</a:endParaRPr>
            </a:p>
          </p:txBody>
        </p:sp>
        <p:grpSp>
          <p:nvGrpSpPr>
            <p:cNvPr id="119" name="Group 81"/>
            <p:cNvGrpSpPr>
              <a:grpSpLocks/>
            </p:cNvGrpSpPr>
            <p:nvPr/>
          </p:nvGrpSpPr>
          <p:grpSpPr bwMode="auto">
            <a:xfrm>
              <a:off x="3039" y="2164"/>
              <a:ext cx="123" cy="123"/>
              <a:chOff x="3039" y="2164"/>
              <a:chExt cx="123" cy="123"/>
            </a:xfrm>
          </p:grpSpPr>
          <p:sp>
            <p:nvSpPr>
              <p:cNvPr id="120" name="Freeform 82"/>
              <p:cNvSpPr>
                <a:spLocks/>
              </p:cNvSpPr>
              <p:nvPr/>
            </p:nvSpPr>
            <p:spPr bwMode="gray">
              <a:xfrm>
                <a:off x="3073" y="2177"/>
                <a:ext cx="77" cy="71"/>
              </a:xfrm>
              <a:custGeom>
                <a:avLst/>
                <a:gdLst>
                  <a:gd name="T0" fmla="*/ 8 w 60"/>
                  <a:gd name="T1" fmla="*/ 0 h 55"/>
                  <a:gd name="T2" fmla="*/ 51 w 60"/>
                  <a:gd name="T3" fmla="*/ 114 h 55"/>
                  <a:gd name="T4" fmla="*/ 163 w 60"/>
                  <a:gd name="T5" fmla="*/ 139 h 55"/>
                  <a:gd name="T6" fmla="*/ 46 w 60"/>
                  <a:gd name="T7" fmla="*/ 116 h 55"/>
                  <a:gd name="T8" fmla="*/ 8 w 60"/>
                  <a:gd name="T9" fmla="*/ 0 h 5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0"/>
                  <a:gd name="T16" fmla="*/ 0 h 55"/>
                  <a:gd name="T17" fmla="*/ 60 w 60"/>
                  <a:gd name="T18" fmla="*/ 55 h 5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0" h="55">
                    <a:moveTo>
                      <a:pt x="3" y="0"/>
                    </a:moveTo>
                    <a:cubicBezTo>
                      <a:pt x="2" y="15"/>
                      <a:pt x="7" y="31"/>
                      <a:pt x="19" y="41"/>
                    </a:cubicBezTo>
                    <a:cubicBezTo>
                      <a:pt x="30" y="51"/>
                      <a:pt x="46" y="53"/>
                      <a:pt x="60" y="50"/>
                    </a:cubicBezTo>
                    <a:cubicBezTo>
                      <a:pt x="46" y="55"/>
                      <a:pt x="29" y="53"/>
                      <a:pt x="17" y="42"/>
                    </a:cubicBezTo>
                    <a:cubicBezTo>
                      <a:pt x="5" y="32"/>
                      <a:pt x="0" y="16"/>
                      <a:pt x="3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2D52"/>
                  </a:gs>
                  <a:gs pos="50000">
                    <a:srgbClr val="0061B2"/>
                  </a:gs>
                  <a:gs pos="100000">
                    <a:srgbClr val="002D52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1" name="Freeform 83"/>
              <p:cNvSpPr>
                <a:spLocks/>
              </p:cNvSpPr>
              <p:nvPr/>
            </p:nvSpPr>
            <p:spPr bwMode="gray">
              <a:xfrm>
                <a:off x="3081" y="2164"/>
                <a:ext cx="81" cy="75"/>
              </a:xfrm>
              <a:custGeom>
                <a:avLst/>
                <a:gdLst>
                  <a:gd name="T0" fmla="*/ 8 w 63"/>
                  <a:gd name="T1" fmla="*/ 0 h 58"/>
                  <a:gd name="T2" fmla="*/ 54 w 63"/>
                  <a:gd name="T3" fmla="*/ 120 h 58"/>
                  <a:gd name="T4" fmla="*/ 172 w 63"/>
                  <a:gd name="T5" fmla="*/ 149 h 58"/>
                  <a:gd name="T6" fmla="*/ 50 w 63"/>
                  <a:gd name="T7" fmla="*/ 125 h 58"/>
                  <a:gd name="T8" fmla="*/ 8 w 63"/>
                  <a:gd name="T9" fmla="*/ 0 h 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3"/>
                  <a:gd name="T16" fmla="*/ 0 h 58"/>
                  <a:gd name="T17" fmla="*/ 63 w 63"/>
                  <a:gd name="T18" fmla="*/ 58 h 5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3" h="58">
                    <a:moveTo>
                      <a:pt x="3" y="0"/>
                    </a:moveTo>
                    <a:cubicBezTo>
                      <a:pt x="2" y="16"/>
                      <a:pt x="7" y="33"/>
                      <a:pt x="20" y="43"/>
                    </a:cubicBezTo>
                    <a:cubicBezTo>
                      <a:pt x="32" y="54"/>
                      <a:pt x="48" y="57"/>
                      <a:pt x="63" y="53"/>
                    </a:cubicBezTo>
                    <a:cubicBezTo>
                      <a:pt x="48" y="58"/>
                      <a:pt x="31" y="55"/>
                      <a:pt x="18" y="45"/>
                    </a:cubicBezTo>
                    <a:cubicBezTo>
                      <a:pt x="5" y="34"/>
                      <a:pt x="0" y="17"/>
                      <a:pt x="3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2D52"/>
                  </a:gs>
                  <a:gs pos="50000">
                    <a:srgbClr val="0061B2"/>
                  </a:gs>
                  <a:gs pos="100000">
                    <a:srgbClr val="002D52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2" name="Freeform 84"/>
              <p:cNvSpPr>
                <a:spLocks/>
              </p:cNvSpPr>
              <p:nvPr/>
            </p:nvSpPr>
            <p:spPr bwMode="gray">
              <a:xfrm>
                <a:off x="3065" y="2189"/>
                <a:ext cx="74" cy="67"/>
              </a:xfrm>
              <a:custGeom>
                <a:avLst/>
                <a:gdLst>
                  <a:gd name="T0" fmla="*/ 8 w 57"/>
                  <a:gd name="T1" fmla="*/ 0 h 52"/>
                  <a:gd name="T2" fmla="*/ 51 w 57"/>
                  <a:gd name="T3" fmla="*/ 106 h 52"/>
                  <a:gd name="T4" fmla="*/ 162 w 57"/>
                  <a:gd name="T5" fmla="*/ 133 h 52"/>
                  <a:gd name="T6" fmla="*/ 45 w 57"/>
                  <a:gd name="T7" fmla="*/ 111 h 52"/>
                  <a:gd name="T8" fmla="*/ 8 w 57"/>
                  <a:gd name="T9" fmla="*/ 0 h 5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7"/>
                  <a:gd name="T16" fmla="*/ 0 h 52"/>
                  <a:gd name="T17" fmla="*/ 57 w 57"/>
                  <a:gd name="T18" fmla="*/ 52 h 5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7" h="52">
                    <a:moveTo>
                      <a:pt x="3" y="0"/>
                    </a:moveTo>
                    <a:cubicBezTo>
                      <a:pt x="1" y="15"/>
                      <a:pt x="6" y="29"/>
                      <a:pt x="18" y="39"/>
                    </a:cubicBezTo>
                    <a:cubicBezTo>
                      <a:pt x="29" y="48"/>
                      <a:pt x="44" y="51"/>
                      <a:pt x="57" y="48"/>
                    </a:cubicBezTo>
                    <a:cubicBezTo>
                      <a:pt x="43" y="52"/>
                      <a:pt x="28" y="50"/>
                      <a:pt x="16" y="40"/>
                    </a:cubicBezTo>
                    <a:cubicBezTo>
                      <a:pt x="5" y="30"/>
                      <a:pt x="0" y="15"/>
                      <a:pt x="3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2D52"/>
                  </a:gs>
                  <a:gs pos="50000">
                    <a:srgbClr val="0061B2"/>
                  </a:gs>
                  <a:gs pos="100000">
                    <a:srgbClr val="002D52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3" name="Freeform 85"/>
              <p:cNvSpPr>
                <a:spLocks/>
              </p:cNvSpPr>
              <p:nvPr/>
            </p:nvSpPr>
            <p:spPr bwMode="gray">
              <a:xfrm>
                <a:off x="3046" y="2222"/>
                <a:ext cx="63" cy="57"/>
              </a:xfrm>
              <a:custGeom>
                <a:avLst/>
                <a:gdLst>
                  <a:gd name="T0" fmla="*/ 6 w 49"/>
                  <a:gd name="T1" fmla="*/ 0 h 44"/>
                  <a:gd name="T2" fmla="*/ 40 w 49"/>
                  <a:gd name="T3" fmla="*/ 95 h 44"/>
                  <a:gd name="T4" fmla="*/ 134 w 49"/>
                  <a:gd name="T5" fmla="*/ 113 h 44"/>
                  <a:gd name="T6" fmla="*/ 39 w 49"/>
                  <a:gd name="T7" fmla="*/ 96 h 44"/>
                  <a:gd name="T8" fmla="*/ 6 w 49"/>
                  <a:gd name="T9" fmla="*/ 0 h 4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9"/>
                  <a:gd name="T16" fmla="*/ 0 h 44"/>
                  <a:gd name="T17" fmla="*/ 49 w 49"/>
                  <a:gd name="T18" fmla="*/ 44 h 4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9" h="44">
                    <a:moveTo>
                      <a:pt x="2" y="0"/>
                    </a:moveTo>
                    <a:cubicBezTo>
                      <a:pt x="1" y="12"/>
                      <a:pt x="5" y="25"/>
                      <a:pt x="15" y="33"/>
                    </a:cubicBezTo>
                    <a:cubicBezTo>
                      <a:pt x="24" y="41"/>
                      <a:pt x="37" y="43"/>
                      <a:pt x="49" y="40"/>
                    </a:cubicBezTo>
                    <a:cubicBezTo>
                      <a:pt x="37" y="44"/>
                      <a:pt x="24" y="42"/>
                      <a:pt x="14" y="34"/>
                    </a:cubicBezTo>
                    <a:cubicBezTo>
                      <a:pt x="4" y="26"/>
                      <a:pt x="0" y="12"/>
                      <a:pt x="2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2D52"/>
                  </a:gs>
                  <a:gs pos="50000">
                    <a:srgbClr val="0061B2"/>
                  </a:gs>
                  <a:gs pos="100000">
                    <a:srgbClr val="002D52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4" name="Freeform 86"/>
              <p:cNvSpPr>
                <a:spLocks/>
              </p:cNvSpPr>
              <p:nvPr/>
            </p:nvSpPr>
            <p:spPr bwMode="gray">
              <a:xfrm>
                <a:off x="3052" y="2212"/>
                <a:ext cx="66" cy="61"/>
              </a:xfrm>
              <a:custGeom>
                <a:avLst/>
                <a:gdLst>
                  <a:gd name="T0" fmla="*/ 6 w 51"/>
                  <a:gd name="T1" fmla="*/ 0 h 47"/>
                  <a:gd name="T2" fmla="*/ 41 w 51"/>
                  <a:gd name="T3" fmla="*/ 97 h 47"/>
                  <a:gd name="T4" fmla="*/ 142 w 51"/>
                  <a:gd name="T5" fmla="*/ 119 h 47"/>
                  <a:gd name="T6" fmla="*/ 39 w 51"/>
                  <a:gd name="T7" fmla="*/ 103 h 47"/>
                  <a:gd name="T8" fmla="*/ 6 w 51"/>
                  <a:gd name="T9" fmla="*/ 0 h 4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1"/>
                  <a:gd name="T16" fmla="*/ 0 h 47"/>
                  <a:gd name="T17" fmla="*/ 51 w 51"/>
                  <a:gd name="T18" fmla="*/ 47 h 4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1" h="47">
                    <a:moveTo>
                      <a:pt x="2" y="0"/>
                    </a:moveTo>
                    <a:cubicBezTo>
                      <a:pt x="1" y="13"/>
                      <a:pt x="5" y="26"/>
                      <a:pt x="15" y="35"/>
                    </a:cubicBezTo>
                    <a:cubicBezTo>
                      <a:pt x="25" y="43"/>
                      <a:pt x="39" y="46"/>
                      <a:pt x="51" y="42"/>
                    </a:cubicBezTo>
                    <a:cubicBezTo>
                      <a:pt x="38" y="47"/>
                      <a:pt x="25" y="45"/>
                      <a:pt x="14" y="36"/>
                    </a:cubicBezTo>
                    <a:cubicBezTo>
                      <a:pt x="4" y="27"/>
                      <a:pt x="0" y="13"/>
                      <a:pt x="2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2D52"/>
                  </a:gs>
                  <a:gs pos="50000">
                    <a:srgbClr val="0061B2"/>
                  </a:gs>
                  <a:gs pos="100000">
                    <a:srgbClr val="002D52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5" name="Freeform 87"/>
              <p:cNvSpPr>
                <a:spLocks/>
              </p:cNvSpPr>
              <p:nvPr/>
            </p:nvSpPr>
            <p:spPr bwMode="gray">
              <a:xfrm>
                <a:off x="3039" y="2231"/>
                <a:ext cx="61" cy="56"/>
              </a:xfrm>
              <a:custGeom>
                <a:avLst/>
                <a:gdLst>
                  <a:gd name="T0" fmla="*/ 6 w 47"/>
                  <a:gd name="T1" fmla="*/ 0 h 43"/>
                  <a:gd name="T2" fmla="*/ 39 w 47"/>
                  <a:gd name="T3" fmla="*/ 94 h 43"/>
                  <a:gd name="T4" fmla="*/ 134 w 47"/>
                  <a:gd name="T5" fmla="*/ 112 h 43"/>
                  <a:gd name="T6" fmla="*/ 38 w 47"/>
                  <a:gd name="T7" fmla="*/ 95 h 43"/>
                  <a:gd name="T8" fmla="*/ 6 w 47"/>
                  <a:gd name="T9" fmla="*/ 0 h 4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7"/>
                  <a:gd name="T16" fmla="*/ 0 h 43"/>
                  <a:gd name="T17" fmla="*/ 47 w 47"/>
                  <a:gd name="T18" fmla="*/ 43 h 4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7" h="43">
                    <a:moveTo>
                      <a:pt x="2" y="0"/>
                    </a:moveTo>
                    <a:cubicBezTo>
                      <a:pt x="1" y="12"/>
                      <a:pt x="5" y="24"/>
                      <a:pt x="14" y="32"/>
                    </a:cubicBezTo>
                    <a:cubicBezTo>
                      <a:pt x="23" y="39"/>
                      <a:pt x="35" y="42"/>
                      <a:pt x="47" y="39"/>
                    </a:cubicBezTo>
                    <a:cubicBezTo>
                      <a:pt x="35" y="43"/>
                      <a:pt x="22" y="41"/>
                      <a:pt x="13" y="33"/>
                    </a:cubicBezTo>
                    <a:cubicBezTo>
                      <a:pt x="4" y="25"/>
                      <a:pt x="0" y="12"/>
                      <a:pt x="2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2D52"/>
                  </a:gs>
                  <a:gs pos="50000">
                    <a:srgbClr val="0061B2"/>
                  </a:gs>
                  <a:gs pos="100000">
                    <a:srgbClr val="002D52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uLnTx/>
                  <a:uFillTx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5471477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72805" y="4328517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www.1ppt.com/ziliao/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www.1ppt.com/shiti/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www.1ppt.com/jiaoan/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710243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3381" y="348680"/>
            <a:ext cx="5580620" cy="1944216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809313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809313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70485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20564</TotalTime>
  <Words>217</Words>
  <Application>Microsoft Office PowerPoint</Application>
  <PresentationFormat>全屏显示(4:3)</PresentationFormat>
  <Paragraphs>30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3</vt:i4>
      </vt:variant>
    </vt:vector>
  </HeadingPairs>
  <TitlesOfParts>
    <vt:vector size="5" baseType="lpstr">
      <vt:lpstr>Office 主题</vt:lpstr>
      <vt:lpstr>1_Office 主题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User</cp:lastModifiedBy>
  <cp:revision>1031</cp:revision>
  <dcterms:created xsi:type="dcterms:W3CDTF">2009-02-11T05:37:22Z</dcterms:created>
  <dcterms:modified xsi:type="dcterms:W3CDTF">2014-06-12T05:10:22Z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