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5" r:id="rId3"/>
    <p:sldId id="276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94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702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2014-6-11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11.06.2014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5" name="组合 564"/>
          <p:cNvGrpSpPr/>
          <p:nvPr/>
        </p:nvGrpSpPr>
        <p:grpSpPr>
          <a:xfrm>
            <a:off x="796470" y="3724485"/>
            <a:ext cx="7743599" cy="204198"/>
            <a:chOff x="533392" y="2826360"/>
            <a:chExt cx="7743599" cy="204198"/>
          </a:xfrm>
        </p:grpSpPr>
        <p:sp>
          <p:nvSpPr>
            <p:cNvPr id="566" name="Freeform 6"/>
            <p:cNvSpPr>
              <a:spLocks/>
            </p:cNvSpPr>
            <p:nvPr/>
          </p:nvSpPr>
          <p:spPr bwMode="auto">
            <a:xfrm rot="5400000">
              <a:off x="8076304" y="2850448"/>
              <a:ext cx="204198" cy="156022"/>
            </a:xfrm>
            <a:custGeom>
              <a:avLst/>
              <a:gdLst>
                <a:gd name="T0" fmla="*/ 79 w 158"/>
                <a:gd name="T1" fmla="*/ 14 h 121"/>
                <a:gd name="T2" fmla="*/ 1 w 158"/>
                <a:gd name="T3" fmla="*/ 0 h 121"/>
                <a:gd name="T4" fmla="*/ 0 w 158"/>
                <a:gd name="T5" fmla="*/ 0 h 121"/>
                <a:gd name="T6" fmla="*/ 0 w 158"/>
                <a:gd name="T7" fmla="*/ 104 h 121"/>
                <a:gd name="T8" fmla="*/ 79 w 158"/>
                <a:gd name="T9" fmla="*/ 121 h 121"/>
                <a:gd name="T10" fmla="*/ 158 w 158"/>
                <a:gd name="T11" fmla="*/ 104 h 121"/>
                <a:gd name="T12" fmla="*/ 158 w 158"/>
                <a:gd name="T13" fmla="*/ 0 h 121"/>
                <a:gd name="T14" fmla="*/ 156 w 158"/>
                <a:gd name="T15" fmla="*/ 0 h 121"/>
                <a:gd name="T16" fmla="*/ 79 w 158"/>
                <a:gd name="T17" fmla="*/ 1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8" h="121">
                  <a:moveTo>
                    <a:pt x="79" y="14"/>
                  </a:moveTo>
                  <a:cubicBezTo>
                    <a:pt x="39" y="14"/>
                    <a:pt x="7" y="8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4"/>
                    <a:pt x="34" y="121"/>
                    <a:pt x="79" y="121"/>
                  </a:cubicBezTo>
                  <a:cubicBezTo>
                    <a:pt x="123" y="121"/>
                    <a:pt x="158" y="114"/>
                    <a:pt x="158" y="104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0" y="8"/>
                    <a:pt x="118" y="14"/>
                    <a:pt x="79" y="14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7" name="Freeform 6"/>
            <p:cNvSpPr>
              <a:spLocks/>
            </p:cNvSpPr>
            <p:nvPr/>
          </p:nvSpPr>
          <p:spPr bwMode="auto">
            <a:xfrm rot="16200000" flipH="1">
              <a:off x="529881" y="2850448"/>
              <a:ext cx="204198" cy="156022"/>
            </a:xfrm>
            <a:custGeom>
              <a:avLst/>
              <a:gdLst>
                <a:gd name="T0" fmla="*/ 79 w 158"/>
                <a:gd name="T1" fmla="*/ 14 h 121"/>
                <a:gd name="T2" fmla="*/ 1 w 158"/>
                <a:gd name="T3" fmla="*/ 0 h 121"/>
                <a:gd name="T4" fmla="*/ 0 w 158"/>
                <a:gd name="T5" fmla="*/ 0 h 121"/>
                <a:gd name="T6" fmla="*/ 0 w 158"/>
                <a:gd name="T7" fmla="*/ 104 h 121"/>
                <a:gd name="T8" fmla="*/ 79 w 158"/>
                <a:gd name="T9" fmla="*/ 121 h 121"/>
                <a:gd name="T10" fmla="*/ 158 w 158"/>
                <a:gd name="T11" fmla="*/ 104 h 121"/>
                <a:gd name="T12" fmla="*/ 158 w 158"/>
                <a:gd name="T13" fmla="*/ 0 h 121"/>
                <a:gd name="T14" fmla="*/ 156 w 158"/>
                <a:gd name="T15" fmla="*/ 0 h 121"/>
                <a:gd name="T16" fmla="*/ 79 w 158"/>
                <a:gd name="T17" fmla="*/ 1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8" h="121">
                  <a:moveTo>
                    <a:pt x="79" y="14"/>
                  </a:moveTo>
                  <a:cubicBezTo>
                    <a:pt x="39" y="14"/>
                    <a:pt x="7" y="8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4"/>
                    <a:pt x="34" y="121"/>
                    <a:pt x="79" y="121"/>
                  </a:cubicBezTo>
                  <a:cubicBezTo>
                    <a:pt x="123" y="121"/>
                    <a:pt x="158" y="114"/>
                    <a:pt x="158" y="104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0" y="8"/>
                    <a:pt x="118" y="14"/>
                    <a:pt x="79" y="14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568" name="组合 567"/>
            <p:cNvGrpSpPr/>
            <p:nvPr/>
          </p:nvGrpSpPr>
          <p:grpSpPr>
            <a:xfrm>
              <a:off x="557597" y="2853656"/>
              <a:ext cx="7704856" cy="157918"/>
              <a:chOff x="380998" y="4731990"/>
              <a:chExt cx="7704856" cy="157918"/>
            </a:xfrm>
          </p:grpSpPr>
          <p:sp>
            <p:nvSpPr>
              <p:cNvPr id="571" name="圆角矩形 570"/>
              <p:cNvSpPr/>
              <p:nvPr/>
            </p:nvSpPr>
            <p:spPr>
              <a:xfrm>
                <a:off x="380998" y="4731990"/>
                <a:ext cx="7704856" cy="157918"/>
              </a:xfrm>
              <a:prstGeom prst="roundRect">
                <a:avLst/>
              </a:prstGeom>
              <a:solidFill>
                <a:sysClr val="window" lastClr="FFFFFF">
                  <a:lumMod val="7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572" name="圆角矩形 571"/>
              <p:cNvSpPr/>
              <p:nvPr/>
            </p:nvSpPr>
            <p:spPr>
              <a:xfrm>
                <a:off x="380998" y="4731990"/>
                <a:ext cx="7704856" cy="157918"/>
              </a:xfrm>
              <a:prstGeom prst="roundRect">
                <a:avLst/>
              </a:prstGeom>
              <a:gradFill flip="none" rotWithShape="1">
                <a:gsLst>
                  <a:gs pos="0">
                    <a:sysClr val="window" lastClr="FFFFFF">
                      <a:lumMod val="85000"/>
                      <a:alpha val="0"/>
                    </a:sysClr>
                  </a:gs>
                  <a:gs pos="49000">
                    <a:sysClr val="window" lastClr="FFFFFF"/>
                  </a:gs>
                  <a:gs pos="100000">
                    <a:sysClr val="window" lastClr="FFFFFF">
                      <a:lumMod val="75000"/>
                      <a:alpha val="0"/>
                    </a:sysClr>
                  </a:gs>
                </a:gsLst>
                <a:lin ang="54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569" name="Freeform 6"/>
            <p:cNvSpPr>
              <a:spLocks/>
            </p:cNvSpPr>
            <p:nvPr/>
          </p:nvSpPr>
          <p:spPr bwMode="auto">
            <a:xfrm rot="5400000">
              <a:off x="509304" y="2850448"/>
              <a:ext cx="204198" cy="156022"/>
            </a:xfrm>
            <a:custGeom>
              <a:avLst/>
              <a:gdLst>
                <a:gd name="T0" fmla="*/ 79 w 158"/>
                <a:gd name="T1" fmla="*/ 14 h 121"/>
                <a:gd name="T2" fmla="*/ 1 w 158"/>
                <a:gd name="T3" fmla="*/ 0 h 121"/>
                <a:gd name="T4" fmla="*/ 0 w 158"/>
                <a:gd name="T5" fmla="*/ 0 h 121"/>
                <a:gd name="T6" fmla="*/ 0 w 158"/>
                <a:gd name="T7" fmla="*/ 104 h 121"/>
                <a:gd name="T8" fmla="*/ 79 w 158"/>
                <a:gd name="T9" fmla="*/ 121 h 121"/>
                <a:gd name="T10" fmla="*/ 158 w 158"/>
                <a:gd name="T11" fmla="*/ 104 h 121"/>
                <a:gd name="T12" fmla="*/ 158 w 158"/>
                <a:gd name="T13" fmla="*/ 0 h 121"/>
                <a:gd name="T14" fmla="*/ 156 w 158"/>
                <a:gd name="T15" fmla="*/ 0 h 121"/>
                <a:gd name="T16" fmla="*/ 79 w 158"/>
                <a:gd name="T17" fmla="*/ 1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8" h="121">
                  <a:moveTo>
                    <a:pt x="79" y="14"/>
                  </a:moveTo>
                  <a:cubicBezTo>
                    <a:pt x="39" y="14"/>
                    <a:pt x="7" y="8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4"/>
                    <a:pt x="34" y="121"/>
                    <a:pt x="79" y="121"/>
                  </a:cubicBezTo>
                  <a:cubicBezTo>
                    <a:pt x="123" y="121"/>
                    <a:pt x="158" y="114"/>
                    <a:pt x="158" y="104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0" y="8"/>
                    <a:pt x="118" y="14"/>
                    <a:pt x="79" y="14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0" name="Freeform 6"/>
            <p:cNvSpPr>
              <a:spLocks/>
            </p:cNvSpPr>
            <p:nvPr/>
          </p:nvSpPr>
          <p:spPr bwMode="auto">
            <a:xfrm rot="16200000" flipH="1">
              <a:off x="8096881" y="2850448"/>
              <a:ext cx="204198" cy="156022"/>
            </a:xfrm>
            <a:custGeom>
              <a:avLst/>
              <a:gdLst>
                <a:gd name="T0" fmla="*/ 79 w 158"/>
                <a:gd name="T1" fmla="*/ 14 h 121"/>
                <a:gd name="T2" fmla="*/ 1 w 158"/>
                <a:gd name="T3" fmla="*/ 0 h 121"/>
                <a:gd name="T4" fmla="*/ 0 w 158"/>
                <a:gd name="T5" fmla="*/ 0 h 121"/>
                <a:gd name="T6" fmla="*/ 0 w 158"/>
                <a:gd name="T7" fmla="*/ 104 h 121"/>
                <a:gd name="T8" fmla="*/ 79 w 158"/>
                <a:gd name="T9" fmla="*/ 121 h 121"/>
                <a:gd name="T10" fmla="*/ 158 w 158"/>
                <a:gd name="T11" fmla="*/ 104 h 121"/>
                <a:gd name="T12" fmla="*/ 158 w 158"/>
                <a:gd name="T13" fmla="*/ 0 h 121"/>
                <a:gd name="T14" fmla="*/ 156 w 158"/>
                <a:gd name="T15" fmla="*/ 0 h 121"/>
                <a:gd name="T16" fmla="*/ 79 w 158"/>
                <a:gd name="T17" fmla="*/ 1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8" h="121">
                  <a:moveTo>
                    <a:pt x="79" y="14"/>
                  </a:moveTo>
                  <a:cubicBezTo>
                    <a:pt x="39" y="14"/>
                    <a:pt x="7" y="8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4"/>
                    <a:pt x="34" y="121"/>
                    <a:pt x="79" y="121"/>
                  </a:cubicBezTo>
                  <a:cubicBezTo>
                    <a:pt x="123" y="121"/>
                    <a:pt x="158" y="114"/>
                    <a:pt x="158" y="104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0" y="8"/>
                    <a:pt x="118" y="14"/>
                    <a:pt x="79" y="14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73" name="组合 572"/>
          <p:cNvGrpSpPr/>
          <p:nvPr/>
        </p:nvGrpSpPr>
        <p:grpSpPr>
          <a:xfrm>
            <a:off x="995496" y="2300430"/>
            <a:ext cx="1688802" cy="1975194"/>
            <a:chOff x="1020779" y="1908029"/>
            <a:chExt cx="1688802" cy="1975194"/>
          </a:xfrm>
        </p:grpSpPr>
        <p:grpSp>
          <p:nvGrpSpPr>
            <p:cNvPr id="574" name="组合 573"/>
            <p:cNvGrpSpPr/>
            <p:nvPr/>
          </p:nvGrpSpPr>
          <p:grpSpPr>
            <a:xfrm>
              <a:off x="1427368" y="3513891"/>
              <a:ext cx="890323" cy="369332"/>
              <a:chOff x="1308288" y="3881516"/>
              <a:chExt cx="1071808" cy="444617"/>
            </a:xfrm>
          </p:grpSpPr>
          <p:sp>
            <p:nvSpPr>
              <p:cNvPr id="599" name="梯形 598"/>
              <p:cNvSpPr/>
              <p:nvPr/>
            </p:nvSpPr>
            <p:spPr>
              <a:xfrm>
                <a:off x="1308288" y="3914815"/>
                <a:ext cx="1015201" cy="338582"/>
              </a:xfrm>
              <a:prstGeom prst="trapezoid">
                <a:avLst>
                  <a:gd name="adj" fmla="val 0"/>
                </a:avLst>
              </a:prstGeom>
              <a:noFill/>
              <a:ln w="9525" cap="flat" cmpd="sng" algn="ctr">
                <a:solidFill>
                  <a:srgbClr val="00B0F0"/>
                </a:solidFill>
                <a:prstDash val="sysDash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600" name="矩形 599"/>
              <p:cNvSpPr/>
              <p:nvPr/>
            </p:nvSpPr>
            <p:spPr>
              <a:xfrm>
                <a:off x="1405050" y="3881516"/>
                <a:ext cx="975046" cy="4446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70C0"/>
                  </a:buClr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>
                      <a:innerShdw blurRad="63500" dist="50800" dir="13500000">
                        <a:prstClr val="black">
                          <a:alpha val="50000"/>
                        </a:prstClr>
                      </a:innerShdw>
                    </a:effectLst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2011</a:t>
                </a: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50000"/>
                    </a:sys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575" name="组合 574"/>
            <p:cNvGrpSpPr/>
            <p:nvPr/>
          </p:nvGrpSpPr>
          <p:grpSpPr>
            <a:xfrm>
              <a:off x="1020779" y="1908029"/>
              <a:ext cx="1688802" cy="1474102"/>
              <a:chOff x="880925" y="1918837"/>
              <a:chExt cx="2818158" cy="2459882"/>
            </a:xfrm>
          </p:grpSpPr>
          <p:sp>
            <p:nvSpPr>
              <p:cNvPr id="577" name="圆角矩形 576"/>
              <p:cNvSpPr/>
              <p:nvPr/>
            </p:nvSpPr>
            <p:spPr>
              <a:xfrm>
                <a:off x="1070660" y="2123841"/>
                <a:ext cx="2457795" cy="2058175"/>
              </a:xfrm>
              <a:prstGeom prst="roundRect">
                <a:avLst>
                  <a:gd name="adj" fmla="val 8172"/>
                </a:avLst>
              </a:prstGeom>
              <a:gradFill flip="none" rotWithShape="1">
                <a:gsLst>
                  <a:gs pos="95000">
                    <a:sysClr val="window" lastClr="FFFFFF">
                      <a:lumMod val="75000"/>
                    </a:sysClr>
                  </a:gs>
                  <a:gs pos="0">
                    <a:sysClr val="window" lastClr="FFFFFF">
                      <a:lumMod val="95000"/>
                    </a:sys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grpSp>
            <p:nvGrpSpPr>
              <p:cNvPr id="578" name="组合 577"/>
              <p:cNvGrpSpPr/>
              <p:nvPr/>
            </p:nvGrpSpPr>
            <p:grpSpPr>
              <a:xfrm>
                <a:off x="893539" y="1918837"/>
                <a:ext cx="2805544" cy="381266"/>
                <a:chOff x="904556" y="1918837"/>
                <a:chExt cx="2805544" cy="381266"/>
              </a:xfrm>
            </p:grpSpPr>
            <p:grpSp>
              <p:nvGrpSpPr>
                <p:cNvPr id="593" name="组合 592"/>
                <p:cNvGrpSpPr/>
                <p:nvPr/>
              </p:nvGrpSpPr>
              <p:grpSpPr>
                <a:xfrm>
                  <a:off x="904556" y="1918837"/>
                  <a:ext cx="1416919" cy="381266"/>
                  <a:chOff x="2186537" y="2089918"/>
                  <a:chExt cx="1416919" cy="381266"/>
                </a:xfrm>
              </p:grpSpPr>
              <p:sp>
                <p:nvSpPr>
                  <p:cNvPr id="597" name="燕尾形箭头 38"/>
                  <p:cNvSpPr/>
                  <p:nvPr/>
                </p:nvSpPr>
                <p:spPr>
                  <a:xfrm flipH="1">
                    <a:off x="2186537" y="2105398"/>
                    <a:ext cx="1416919" cy="36578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16919" h="365786">
                        <a:moveTo>
                          <a:pt x="61952" y="180462"/>
                        </a:moveTo>
                        <a:lnTo>
                          <a:pt x="0" y="180462"/>
                        </a:lnTo>
                        <a:lnTo>
                          <a:pt x="13713" y="194175"/>
                        </a:lnTo>
                        <a:close/>
                        <a:moveTo>
                          <a:pt x="1055995" y="0"/>
                        </a:moveTo>
                        <a:lnTo>
                          <a:pt x="1055995" y="180462"/>
                        </a:lnTo>
                        <a:lnTo>
                          <a:pt x="693111" y="180462"/>
                        </a:lnTo>
                        <a:cubicBezTo>
                          <a:pt x="738538" y="185673"/>
                          <a:pt x="784824" y="192817"/>
                          <a:pt x="831798" y="201077"/>
                        </a:cubicBezTo>
                        <a:cubicBezTo>
                          <a:pt x="1059222" y="241068"/>
                          <a:pt x="1262570" y="300145"/>
                          <a:pt x="1412058" y="365786"/>
                        </a:cubicBezTo>
                        <a:lnTo>
                          <a:pt x="1416919" y="360925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97000">
                        <a:sysClr val="window" lastClr="FFFFFF">
                          <a:lumMod val="95000"/>
                          <a:alpha val="7000"/>
                        </a:sysClr>
                      </a:gs>
                      <a:gs pos="0">
                        <a:sysClr val="window" lastClr="FFFFFF">
                          <a:alpha val="28000"/>
                        </a:sysClr>
                      </a:gs>
                    </a:gsLst>
                    <a:lin ang="10800000" scaled="1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598" name="燕尾形箭头 38"/>
                  <p:cNvSpPr/>
                  <p:nvPr/>
                </p:nvSpPr>
                <p:spPr>
                  <a:xfrm flipH="1">
                    <a:off x="2316066" y="2089918"/>
                    <a:ext cx="1287390" cy="26484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7390" h="264846">
                        <a:moveTo>
                          <a:pt x="1055995" y="0"/>
                        </a:moveTo>
                        <a:lnTo>
                          <a:pt x="1055995" y="180462"/>
                        </a:lnTo>
                        <a:lnTo>
                          <a:pt x="0" y="180462"/>
                        </a:lnTo>
                        <a:lnTo>
                          <a:pt x="13725" y="194187"/>
                        </a:lnTo>
                        <a:cubicBezTo>
                          <a:pt x="169185" y="196059"/>
                          <a:pt x="349804" y="218157"/>
                          <a:pt x="539210" y="261292"/>
                        </a:cubicBezTo>
                        <a:lnTo>
                          <a:pt x="552544" y="264846"/>
                        </a:lnTo>
                        <a:cubicBezTo>
                          <a:pt x="630858" y="252956"/>
                          <a:pt x="713665" y="243958"/>
                          <a:pt x="799378" y="237354"/>
                        </a:cubicBezTo>
                        <a:cubicBezTo>
                          <a:pt x="977357" y="223640"/>
                          <a:pt x="1144536" y="222044"/>
                          <a:pt x="1287390" y="231395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97000">
                        <a:sysClr val="window" lastClr="FFFFFF">
                          <a:lumMod val="95000"/>
                          <a:alpha val="7000"/>
                        </a:sysClr>
                      </a:gs>
                      <a:gs pos="0">
                        <a:sysClr val="window" lastClr="FFFFFF">
                          <a:alpha val="28000"/>
                        </a:sysClr>
                      </a:gs>
                    </a:gsLst>
                    <a:lin ang="10800000" scaled="1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grpSp>
              <p:nvGrpSpPr>
                <p:cNvPr id="594" name="组合 593"/>
                <p:cNvGrpSpPr/>
                <p:nvPr/>
              </p:nvGrpSpPr>
              <p:grpSpPr>
                <a:xfrm flipH="1">
                  <a:off x="2293181" y="1918837"/>
                  <a:ext cx="1416919" cy="381266"/>
                  <a:chOff x="2186537" y="2089918"/>
                  <a:chExt cx="1416919" cy="381266"/>
                </a:xfrm>
              </p:grpSpPr>
              <p:sp>
                <p:nvSpPr>
                  <p:cNvPr id="595" name="燕尾形箭头 38"/>
                  <p:cNvSpPr/>
                  <p:nvPr/>
                </p:nvSpPr>
                <p:spPr>
                  <a:xfrm flipH="1">
                    <a:off x="2186537" y="2105398"/>
                    <a:ext cx="1416919" cy="36578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16919" h="365786">
                        <a:moveTo>
                          <a:pt x="61952" y="180462"/>
                        </a:moveTo>
                        <a:lnTo>
                          <a:pt x="0" y="180462"/>
                        </a:lnTo>
                        <a:lnTo>
                          <a:pt x="13713" y="194175"/>
                        </a:lnTo>
                        <a:close/>
                        <a:moveTo>
                          <a:pt x="1055995" y="0"/>
                        </a:moveTo>
                        <a:lnTo>
                          <a:pt x="1055995" y="180462"/>
                        </a:lnTo>
                        <a:lnTo>
                          <a:pt x="693111" y="180462"/>
                        </a:lnTo>
                        <a:cubicBezTo>
                          <a:pt x="738538" y="185673"/>
                          <a:pt x="784824" y="192817"/>
                          <a:pt x="831798" y="201077"/>
                        </a:cubicBezTo>
                        <a:cubicBezTo>
                          <a:pt x="1059222" y="241068"/>
                          <a:pt x="1262570" y="300145"/>
                          <a:pt x="1412058" y="365786"/>
                        </a:cubicBezTo>
                        <a:lnTo>
                          <a:pt x="1416919" y="360925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97000">
                        <a:sysClr val="window" lastClr="FFFFFF">
                          <a:lumMod val="95000"/>
                          <a:alpha val="7000"/>
                        </a:sysClr>
                      </a:gs>
                      <a:gs pos="0">
                        <a:sysClr val="window" lastClr="FFFFFF">
                          <a:alpha val="28000"/>
                        </a:sysClr>
                      </a:gs>
                    </a:gsLst>
                    <a:lin ang="10800000" scaled="1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596" name="燕尾形箭头 38"/>
                  <p:cNvSpPr/>
                  <p:nvPr/>
                </p:nvSpPr>
                <p:spPr>
                  <a:xfrm flipH="1">
                    <a:off x="2316066" y="2089918"/>
                    <a:ext cx="1287390" cy="26484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7390" h="264846">
                        <a:moveTo>
                          <a:pt x="1055995" y="0"/>
                        </a:moveTo>
                        <a:lnTo>
                          <a:pt x="1055995" y="180462"/>
                        </a:lnTo>
                        <a:lnTo>
                          <a:pt x="0" y="180462"/>
                        </a:lnTo>
                        <a:lnTo>
                          <a:pt x="13725" y="194187"/>
                        </a:lnTo>
                        <a:cubicBezTo>
                          <a:pt x="169185" y="196059"/>
                          <a:pt x="349804" y="218157"/>
                          <a:pt x="539210" y="261292"/>
                        </a:cubicBezTo>
                        <a:lnTo>
                          <a:pt x="552544" y="264846"/>
                        </a:lnTo>
                        <a:cubicBezTo>
                          <a:pt x="630858" y="252956"/>
                          <a:pt x="713665" y="243958"/>
                          <a:pt x="799378" y="237354"/>
                        </a:cubicBezTo>
                        <a:cubicBezTo>
                          <a:pt x="977357" y="223640"/>
                          <a:pt x="1144536" y="222044"/>
                          <a:pt x="1287390" y="231395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97000">
                        <a:sysClr val="window" lastClr="FFFFFF">
                          <a:lumMod val="95000"/>
                          <a:alpha val="7000"/>
                        </a:sysClr>
                      </a:gs>
                      <a:gs pos="0">
                        <a:sysClr val="window" lastClr="FFFFFF">
                          <a:alpha val="28000"/>
                        </a:sysClr>
                      </a:gs>
                    </a:gsLst>
                    <a:lin ang="10800000" scaled="1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</p:grpSp>
          <p:sp>
            <p:nvSpPr>
              <p:cNvPr id="579" name="圆角矩形 16"/>
              <p:cNvSpPr/>
              <p:nvPr/>
            </p:nvSpPr>
            <p:spPr>
              <a:xfrm>
                <a:off x="1359504" y="3231748"/>
                <a:ext cx="2171147" cy="956060"/>
              </a:xfrm>
              <a:custGeom>
                <a:avLst/>
                <a:gdLst/>
                <a:ahLst/>
                <a:cxnLst/>
                <a:rect l="l" t="t" r="r" b="b"/>
                <a:pathLst>
                  <a:path w="2171147" h="956060">
                    <a:moveTo>
                      <a:pt x="2171147" y="0"/>
                    </a:moveTo>
                    <a:lnTo>
                      <a:pt x="2171147" y="613024"/>
                    </a:lnTo>
                    <a:cubicBezTo>
                      <a:pt x="2171147" y="802478"/>
                      <a:pt x="2017565" y="956060"/>
                      <a:pt x="1828111" y="956060"/>
                    </a:cubicBezTo>
                    <a:lnTo>
                      <a:pt x="56388" y="956060"/>
                    </a:lnTo>
                    <a:lnTo>
                      <a:pt x="0" y="950376"/>
                    </a:lnTo>
                    <a:cubicBezTo>
                      <a:pt x="194612" y="913409"/>
                      <a:pt x="394074" y="863162"/>
                      <a:pt x="595692" y="800520"/>
                    </a:cubicBezTo>
                    <a:cubicBezTo>
                      <a:pt x="1231927" y="602844"/>
                      <a:pt x="1780532" y="315626"/>
                      <a:pt x="2171147" y="0"/>
                    </a:cubicBezTo>
                    <a:close/>
                  </a:path>
                </a:pathLst>
              </a:custGeom>
              <a:gradFill flip="none" rotWithShape="1">
                <a:gsLst>
                  <a:gs pos="97000">
                    <a:sysClr val="window" lastClr="FFFFFF">
                      <a:lumMod val="95000"/>
                      <a:alpha val="7000"/>
                    </a:sysClr>
                  </a:gs>
                  <a:gs pos="0">
                    <a:sysClr val="window" lastClr="FFFFFF">
                      <a:alpha val="28000"/>
                    </a:sys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80" name="圆角矩形 18"/>
              <p:cNvSpPr/>
              <p:nvPr/>
            </p:nvSpPr>
            <p:spPr>
              <a:xfrm>
                <a:off x="1084196" y="3583851"/>
                <a:ext cx="2446455" cy="603957"/>
              </a:xfrm>
              <a:custGeom>
                <a:avLst/>
                <a:gdLst/>
                <a:ahLst/>
                <a:cxnLst/>
                <a:rect l="l" t="t" r="r" b="b"/>
                <a:pathLst>
                  <a:path w="2446455" h="603957">
                    <a:moveTo>
                      <a:pt x="2446455" y="0"/>
                    </a:moveTo>
                    <a:lnTo>
                      <a:pt x="2446455" y="260921"/>
                    </a:lnTo>
                    <a:cubicBezTo>
                      <a:pt x="2446455" y="450375"/>
                      <a:pt x="2292873" y="603957"/>
                      <a:pt x="2103419" y="603957"/>
                    </a:cubicBezTo>
                    <a:lnTo>
                      <a:pt x="331696" y="603957"/>
                    </a:lnTo>
                    <a:cubicBezTo>
                      <a:pt x="171039" y="603957"/>
                      <a:pt x="36177" y="493515"/>
                      <a:pt x="0" y="344134"/>
                    </a:cubicBezTo>
                    <a:cubicBezTo>
                      <a:pt x="361568" y="383293"/>
                      <a:pt x="760006" y="379286"/>
                      <a:pt x="1174260" y="326562"/>
                    </a:cubicBezTo>
                    <a:cubicBezTo>
                      <a:pt x="1642303" y="266991"/>
                      <a:pt x="2075220" y="152271"/>
                      <a:pt x="2446455" y="0"/>
                    </a:cubicBezTo>
                    <a:close/>
                  </a:path>
                </a:pathLst>
              </a:custGeom>
              <a:gradFill flip="none" rotWithShape="1">
                <a:gsLst>
                  <a:gs pos="97000">
                    <a:sysClr val="window" lastClr="FFFFFF">
                      <a:lumMod val="95000"/>
                      <a:alpha val="7000"/>
                    </a:sysClr>
                  </a:gs>
                  <a:gs pos="0">
                    <a:sysClr val="window" lastClr="FFFFFF">
                      <a:alpha val="28000"/>
                    </a:sys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81" name="矩形 580"/>
              <p:cNvSpPr/>
              <p:nvPr/>
            </p:nvSpPr>
            <p:spPr>
              <a:xfrm>
                <a:off x="1101548" y="2424451"/>
                <a:ext cx="2385786" cy="15664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70C0"/>
                  </a:buClr>
                  <a:buSzTx/>
                  <a:buFontTx/>
                  <a:buNone/>
                  <a:tabLst/>
                  <a:defRPr/>
                </a:pPr>
                <a:r>
                  <a:rPr kumimoji="0" lang="zh-CN" alt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基于演示设计的一站式在线演示、素材销售、服务交易系统。诞生于</a:t>
                </a:r>
                <a:r>
                  <a:rPr kumimoji="0" lang="en-US" altLang="zh-CN" sz="11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2013</a:t>
                </a:r>
                <a:r>
                  <a:rPr kumimoji="0" lang="zh-CN" altLang="en-US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年</a:t>
                </a:r>
                <a:r>
                  <a:rPr kumimoji="0" lang="zh-CN" alt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。</a:t>
                </a:r>
                <a:endPara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582" name="组合 581"/>
              <p:cNvGrpSpPr/>
              <p:nvPr/>
            </p:nvGrpSpPr>
            <p:grpSpPr>
              <a:xfrm>
                <a:off x="880925" y="3815918"/>
                <a:ext cx="2816189" cy="562801"/>
                <a:chOff x="891942" y="3815918"/>
                <a:chExt cx="2816189" cy="562801"/>
              </a:xfrm>
            </p:grpSpPr>
            <p:grpSp>
              <p:nvGrpSpPr>
                <p:cNvPr id="583" name="组合 582"/>
                <p:cNvGrpSpPr/>
                <p:nvPr/>
              </p:nvGrpSpPr>
              <p:grpSpPr>
                <a:xfrm>
                  <a:off x="891942" y="3815918"/>
                  <a:ext cx="1423335" cy="562801"/>
                  <a:chOff x="2193400" y="4080764"/>
                  <a:chExt cx="1423335" cy="562801"/>
                </a:xfrm>
              </p:grpSpPr>
              <p:sp>
                <p:nvSpPr>
                  <p:cNvPr id="589" name="燕尾形箭头 38"/>
                  <p:cNvSpPr/>
                  <p:nvPr/>
                </p:nvSpPr>
                <p:spPr>
                  <a:xfrm flipH="1" flipV="1">
                    <a:off x="2193400" y="4080764"/>
                    <a:ext cx="1416919" cy="5371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16919" h="537190">
                        <a:moveTo>
                          <a:pt x="1055995" y="0"/>
                        </a:moveTo>
                        <a:lnTo>
                          <a:pt x="1055995" y="180462"/>
                        </a:lnTo>
                        <a:lnTo>
                          <a:pt x="0" y="180462"/>
                        </a:lnTo>
                        <a:lnTo>
                          <a:pt x="13725" y="194187"/>
                        </a:lnTo>
                        <a:cubicBezTo>
                          <a:pt x="169185" y="196059"/>
                          <a:pt x="349804" y="218157"/>
                          <a:pt x="539210" y="261292"/>
                        </a:cubicBezTo>
                        <a:cubicBezTo>
                          <a:pt x="830423" y="327612"/>
                          <a:pt x="1081379" y="429763"/>
                          <a:pt x="1240654" y="537190"/>
                        </a:cubicBezTo>
                        <a:lnTo>
                          <a:pt x="1416919" y="360925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63000">
                        <a:srgbClr val="4FCBFB"/>
                      </a:gs>
                      <a:gs pos="0">
                        <a:srgbClr val="0073C3"/>
                      </a:gs>
                      <a:gs pos="92000">
                        <a:srgbClr val="55D2FF"/>
                      </a:gs>
                    </a:gsLst>
                    <a:lin ang="10800000" scaled="1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grpSp>
                <p:nvGrpSpPr>
                  <p:cNvPr id="590" name="组合 589"/>
                  <p:cNvGrpSpPr/>
                  <p:nvPr/>
                </p:nvGrpSpPr>
                <p:grpSpPr>
                  <a:xfrm flipV="1">
                    <a:off x="2199816" y="4262299"/>
                    <a:ext cx="1416919" cy="381266"/>
                    <a:chOff x="2186537" y="2089918"/>
                    <a:chExt cx="1416919" cy="381266"/>
                  </a:xfrm>
                </p:grpSpPr>
                <p:sp>
                  <p:nvSpPr>
                    <p:cNvPr id="591" name="燕尾形箭头 38"/>
                    <p:cNvSpPr/>
                    <p:nvPr/>
                  </p:nvSpPr>
                  <p:spPr>
                    <a:xfrm flipH="1">
                      <a:off x="2186537" y="2105398"/>
                      <a:ext cx="1416919" cy="36578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416919" h="365786">
                          <a:moveTo>
                            <a:pt x="61952" y="180462"/>
                          </a:moveTo>
                          <a:lnTo>
                            <a:pt x="0" y="180462"/>
                          </a:lnTo>
                          <a:lnTo>
                            <a:pt x="13713" y="194175"/>
                          </a:lnTo>
                          <a:close/>
                          <a:moveTo>
                            <a:pt x="1055995" y="0"/>
                          </a:moveTo>
                          <a:lnTo>
                            <a:pt x="1055995" y="180462"/>
                          </a:lnTo>
                          <a:lnTo>
                            <a:pt x="693111" y="180462"/>
                          </a:lnTo>
                          <a:cubicBezTo>
                            <a:pt x="738538" y="185673"/>
                            <a:pt x="784824" y="192817"/>
                            <a:pt x="831798" y="201077"/>
                          </a:cubicBezTo>
                          <a:cubicBezTo>
                            <a:pt x="1059222" y="241068"/>
                            <a:pt x="1262570" y="300145"/>
                            <a:pt x="1412058" y="365786"/>
                          </a:cubicBezTo>
                          <a:lnTo>
                            <a:pt x="1416919" y="360925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97000">
                          <a:sysClr val="window" lastClr="FFFFFF">
                            <a:lumMod val="95000"/>
                            <a:alpha val="7000"/>
                          </a:sysClr>
                        </a:gs>
                        <a:gs pos="0">
                          <a:sysClr val="window" lastClr="FFFFFF">
                            <a:alpha val="28000"/>
                          </a:sys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592" name="燕尾形箭头 38"/>
                    <p:cNvSpPr/>
                    <p:nvPr/>
                  </p:nvSpPr>
                  <p:spPr>
                    <a:xfrm flipH="1">
                      <a:off x="2316066" y="2089918"/>
                      <a:ext cx="1287390" cy="26484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87390" h="264846">
                          <a:moveTo>
                            <a:pt x="1055995" y="0"/>
                          </a:moveTo>
                          <a:lnTo>
                            <a:pt x="1055995" y="180462"/>
                          </a:lnTo>
                          <a:lnTo>
                            <a:pt x="0" y="180462"/>
                          </a:lnTo>
                          <a:lnTo>
                            <a:pt x="13725" y="194187"/>
                          </a:lnTo>
                          <a:cubicBezTo>
                            <a:pt x="169185" y="196059"/>
                            <a:pt x="349804" y="218157"/>
                            <a:pt x="539210" y="261292"/>
                          </a:cubicBezTo>
                          <a:lnTo>
                            <a:pt x="552544" y="264846"/>
                          </a:lnTo>
                          <a:cubicBezTo>
                            <a:pt x="630858" y="252956"/>
                            <a:pt x="713665" y="243958"/>
                            <a:pt x="799378" y="237354"/>
                          </a:cubicBezTo>
                          <a:cubicBezTo>
                            <a:pt x="977357" y="223640"/>
                            <a:pt x="1144536" y="222044"/>
                            <a:pt x="1287390" y="231395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97000">
                          <a:sysClr val="window" lastClr="FFFFFF">
                            <a:lumMod val="95000"/>
                            <a:alpha val="7000"/>
                          </a:sysClr>
                        </a:gs>
                        <a:gs pos="0">
                          <a:sysClr val="window" lastClr="FFFFFF">
                            <a:alpha val="28000"/>
                          </a:sys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</p:grpSp>
            </p:grpSp>
            <p:grpSp>
              <p:nvGrpSpPr>
                <p:cNvPr id="584" name="组合 583"/>
                <p:cNvGrpSpPr/>
                <p:nvPr/>
              </p:nvGrpSpPr>
              <p:grpSpPr>
                <a:xfrm flipH="1">
                  <a:off x="2284796" y="3815918"/>
                  <a:ext cx="1423335" cy="562801"/>
                  <a:chOff x="2193400" y="4080764"/>
                  <a:chExt cx="1423335" cy="562801"/>
                </a:xfrm>
              </p:grpSpPr>
              <p:sp>
                <p:nvSpPr>
                  <p:cNvPr id="585" name="燕尾形箭头 38"/>
                  <p:cNvSpPr/>
                  <p:nvPr/>
                </p:nvSpPr>
                <p:spPr>
                  <a:xfrm flipH="1" flipV="1">
                    <a:off x="2193400" y="4080764"/>
                    <a:ext cx="1416919" cy="5371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16919" h="537190">
                        <a:moveTo>
                          <a:pt x="1055995" y="0"/>
                        </a:moveTo>
                        <a:lnTo>
                          <a:pt x="1055995" y="180462"/>
                        </a:lnTo>
                        <a:lnTo>
                          <a:pt x="0" y="180462"/>
                        </a:lnTo>
                        <a:lnTo>
                          <a:pt x="13725" y="194187"/>
                        </a:lnTo>
                        <a:cubicBezTo>
                          <a:pt x="169185" y="196059"/>
                          <a:pt x="349804" y="218157"/>
                          <a:pt x="539210" y="261292"/>
                        </a:cubicBezTo>
                        <a:cubicBezTo>
                          <a:pt x="830423" y="327612"/>
                          <a:pt x="1081379" y="429763"/>
                          <a:pt x="1240654" y="537190"/>
                        </a:cubicBezTo>
                        <a:lnTo>
                          <a:pt x="1416919" y="360925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63000">
                        <a:srgbClr val="4FCBFB"/>
                      </a:gs>
                      <a:gs pos="0">
                        <a:srgbClr val="0073C3"/>
                      </a:gs>
                      <a:gs pos="92000">
                        <a:srgbClr val="55D2FF"/>
                      </a:gs>
                    </a:gsLst>
                    <a:lin ang="10800000" scaled="1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grpSp>
                <p:nvGrpSpPr>
                  <p:cNvPr id="586" name="组合 585"/>
                  <p:cNvGrpSpPr/>
                  <p:nvPr/>
                </p:nvGrpSpPr>
                <p:grpSpPr>
                  <a:xfrm flipV="1">
                    <a:off x="2199816" y="4262299"/>
                    <a:ext cx="1416919" cy="381266"/>
                    <a:chOff x="2186537" y="2089918"/>
                    <a:chExt cx="1416919" cy="381266"/>
                  </a:xfrm>
                </p:grpSpPr>
                <p:sp>
                  <p:nvSpPr>
                    <p:cNvPr id="587" name="燕尾形箭头 38"/>
                    <p:cNvSpPr/>
                    <p:nvPr/>
                  </p:nvSpPr>
                  <p:spPr>
                    <a:xfrm flipH="1">
                      <a:off x="2186537" y="2105398"/>
                      <a:ext cx="1416919" cy="36578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416919" h="365786">
                          <a:moveTo>
                            <a:pt x="61952" y="180462"/>
                          </a:moveTo>
                          <a:lnTo>
                            <a:pt x="0" y="180462"/>
                          </a:lnTo>
                          <a:lnTo>
                            <a:pt x="13713" y="194175"/>
                          </a:lnTo>
                          <a:close/>
                          <a:moveTo>
                            <a:pt x="1055995" y="0"/>
                          </a:moveTo>
                          <a:lnTo>
                            <a:pt x="1055995" y="180462"/>
                          </a:lnTo>
                          <a:lnTo>
                            <a:pt x="693111" y="180462"/>
                          </a:lnTo>
                          <a:cubicBezTo>
                            <a:pt x="738538" y="185673"/>
                            <a:pt x="784824" y="192817"/>
                            <a:pt x="831798" y="201077"/>
                          </a:cubicBezTo>
                          <a:cubicBezTo>
                            <a:pt x="1059222" y="241068"/>
                            <a:pt x="1262570" y="300145"/>
                            <a:pt x="1412058" y="365786"/>
                          </a:cubicBezTo>
                          <a:lnTo>
                            <a:pt x="1416919" y="360925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97000">
                          <a:sysClr val="window" lastClr="FFFFFF">
                            <a:lumMod val="95000"/>
                            <a:alpha val="7000"/>
                          </a:sysClr>
                        </a:gs>
                        <a:gs pos="0">
                          <a:sysClr val="window" lastClr="FFFFFF">
                            <a:alpha val="28000"/>
                          </a:sys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588" name="燕尾形箭头 38"/>
                    <p:cNvSpPr/>
                    <p:nvPr/>
                  </p:nvSpPr>
                  <p:spPr>
                    <a:xfrm flipH="1">
                      <a:off x="2316066" y="2089918"/>
                      <a:ext cx="1287390" cy="26484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87390" h="264846">
                          <a:moveTo>
                            <a:pt x="1055995" y="0"/>
                          </a:moveTo>
                          <a:lnTo>
                            <a:pt x="1055995" y="180462"/>
                          </a:lnTo>
                          <a:lnTo>
                            <a:pt x="0" y="180462"/>
                          </a:lnTo>
                          <a:lnTo>
                            <a:pt x="13725" y="194187"/>
                          </a:lnTo>
                          <a:cubicBezTo>
                            <a:pt x="169185" y="196059"/>
                            <a:pt x="349804" y="218157"/>
                            <a:pt x="539210" y="261292"/>
                          </a:cubicBezTo>
                          <a:lnTo>
                            <a:pt x="552544" y="264846"/>
                          </a:lnTo>
                          <a:cubicBezTo>
                            <a:pt x="630858" y="252956"/>
                            <a:pt x="713665" y="243958"/>
                            <a:pt x="799378" y="237354"/>
                          </a:cubicBezTo>
                          <a:cubicBezTo>
                            <a:pt x="977357" y="223640"/>
                            <a:pt x="1144536" y="222044"/>
                            <a:pt x="1287390" y="231395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97000">
                          <a:sysClr val="window" lastClr="FFFFFF">
                            <a:lumMod val="95000"/>
                            <a:alpha val="7000"/>
                          </a:sysClr>
                        </a:gs>
                        <a:gs pos="0">
                          <a:sysClr val="window" lastClr="FFFFFF">
                            <a:alpha val="28000"/>
                          </a:sys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</p:grpSp>
            </p:grpSp>
          </p:grpSp>
        </p:grpSp>
        <p:sp>
          <p:nvSpPr>
            <p:cNvPr id="576" name="椭圆 575"/>
            <p:cNvSpPr/>
            <p:nvPr/>
          </p:nvSpPr>
          <p:spPr>
            <a:xfrm>
              <a:off x="1786834" y="3363838"/>
              <a:ext cx="137246" cy="142739"/>
            </a:xfrm>
            <a:prstGeom prst="ellipse">
              <a:avLst/>
            </a:prstGeom>
            <a:gradFill flip="none" rotWithShape="1">
              <a:gsLst>
                <a:gs pos="0">
                  <a:srgbClr val="00B0F0"/>
                </a:gs>
                <a:gs pos="100000">
                  <a:srgbClr val="0070C0"/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601" name="矩形 600"/>
          <p:cNvSpPr/>
          <p:nvPr/>
        </p:nvSpPr>
        <p:spPr>
          <a:xfrm>
            <a:off x="611560" y="1492648"/>
            <a:ext cx="8208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0070C0"/>
              </a:buClr>
            </a:pPr>
            <a:r>
              <a:rPr lang="zh-CN" altLang="en-US" sz="1200" kern="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200" kern="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kern="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200" kern="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r>
              <a:rPr lang="zh-CN" altLang="en-US" sz="1200" kern="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），成立于</a:t>
            </a:r>
            <a:r>
              <a:rPr lang="en-US" altLang="zh-CN" sz="1200" kern="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2005</a:t>
            </a:r>
            <a:r>
              <a:rPr lang="zh-CN" altLang="en-US" sz="1200" kern="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kern="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200" kern="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月，最早网站名为 </a:t>
            </a:r>
            <a:r>
              <a:rPr lang="en-US" altLang="zh-CN" sz="1200" kern="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kern="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中国  是国内最早一批从事</a:t>
            </a:r>
            <a:r>
              <a:rPr lang="en-US" altLang="zh-CN" sz="1200" kern="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kern="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模板下载服务的专业网站，经过多年的运营和发展，原网站技术架构和网站目录已经不能适应新的发展趋势，</a:t>
            </a:r>
            <a:r>
              <a:rPr lang="en-US" altLang="zh-CN" sz="1200" kern="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sz="1200" kern="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kern="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200" kern="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月进行改版，并更名为第一</a:t>
            </a:r>
            <a:r>
              <a:rPr lang="en-US" altLang="zh-CN" sz="1200" kern="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PPT </a:t>
            </a:r>
            <a:r>
              <a:rPr lang="zh-CN" altLang="en-US" sz="1200" kern="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，取消了网站内收费项目，目前第一</a:t>
            </a:r>
            <a:r>
              <a:rPr lang="en-US" altLang="zh-CN" sz="1200" kern="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kern="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站内所有资源均为免费下载。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02" name="组合 601"/>
          <p:cNvGrpSpPr/>
          <p:nvPr/>
        </p:nvGrpSpPr>
        <p:grpSpPr>
          <a:xfrm>
            <a:off x="2887448" y="3396200"/>
            <a:ext cx="1681243" cy="1905008"/>
            <a:chOff x="3676325" y="3003799"/>
            <a:chExt cx="1681243" cy="1905008"/>
          </a:xfrm>
        </p:grpSpPr>
        <p:grpSp>
          <p:nvGrpSpPr>
            <p:cNvPr id="603" name="组合 602"/>
            <p:cNvGrpSpPr/>
            <p:nvPr/>
          </p:nvGrpSpPr>
          <p:grpSpPr>
            <a:xfrm>
              <a:off x="3676325" y="3547588"/>
              <a:ext cx="1681243" cy="1361219"/>
              <a:chOff x="893539" y="1918837"/>
              <a:chExt cx="2805544" cy="2271511"/>
            </a:xfrm>
          </p:grpSpPr>
          <p:sp>
            <p:nvSpPr>
              <p:cNvPr id="608" name="圆角矩形 607"/>
              <p:cNvSpPr/>
              <p:nvPr/>
            </p:nvSpPr>
            <p:spPr>
              <a:xfrm>
                <a:off x="1070660" y="2123841"/>
                <a:ext cx="2457795" cy="2058175"/>
              </a:xfrm>
              <a:prstGeom prst="roundRect">
                <a:avLst>
                  <a:gd name="adj" fmla="val 7400"/>
                </a:avLst>
              </a:prstGeom>
              <a:gradFill flip="none" rotWithShape="1">
                <a:gsLst>
                  <a:gs pos="95000">
                    <a:sysClr val="window" lastClr="FFFFFF">
                      <a:lumMod val="75000"/>
                    </a:sysClr>
                  </a:gs>
                  <a:gs pos="0">
                    <a:sysClr val="window" lastClr="FFFFFF">
                      <a:lumMod val="95000"/>
                    </a:sys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grpSp>
            <p:nvGrpSpPr>
              <p:cNvPr id="609" name="组合 608"/>
              <p:cNvGrpSpPr/>
              <p:nvPr/>
            </p:nvGrpSpPr>
            <p:grpSpPr>
              <a:xfrm>
                <a:off x="893539" y="1918837"/>
                <a:ext cx="2805544" cy="549279"/>
                <a:chOff x="904556" y="1918837"/>
                <a:chExt cx="2805544" cy="549279"/>
              </a:xfrm>
            </p:grpSpPr>
            <p:grpSp>
              <p:nvGrpSpPr>
                <p:cNvPr id="613" name="组合 612"/>
                <p:cNvGrpSpPr/>
                <p:nvPr/>
              </p:nvGrpSpPr>
              <p:grpSpPr>
                <a:xfrm>
                  <a:off x="904556" y="1918837"/>
                  <a:ext cx="1417646" cy="549279"/>
                  <a:chOff x="2192673" y="2086850"/>
                  <a:chExt cx="1417646" cy="549279"/>
                </a:xfrm>
              </p:grpSpPr>
              <p:sp>
                <p:nvSpPr>
                  <p:cNvPr id="619" name="燕尾形箭头 38"/>
                  <p:cNvSpPr/>
                  <p:nvPr/>
                </p:nvSpPr>
                <p:spPr>
                  <a:xfrm flipH="1">
                    <a:off x="2193400" y="2098939"/>
                    <a:ext cx="1416919" cy="5371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16919" h="537190">
                        <a:moveTo>
                          <a:pt x="1055995" y="0"/>
                        </a:moveTo>
                        <a:lnTo>
                          <a:pt x="1055995" y="180462"/>
                        </a:lnTo>
                        <a:lnTo>
                          <a:pt x="0" y="180462"/>
                        </a:lnTo>
                        <a:lnTo>
                          <a:pt x="13725" y="194187"/>
                        </a:lnTo>
                        <a:cubicBezTo>
                          <a:pt x="169185" y="196059"/>
                          <a:pt x="349804" y="218157"/>
                          <a:pt x="539210" y="261292"/>
                        </a:cubicBezTo>
                        <a:cubicBezTo>
                          <a:pt x="830423" y="327612"/>
                          <a:pt x="1081379" y="429763"/>
                          <a:pt x="1240654" y="537190"/>
                        </a:cubicBezTo>
                        <a:lnTo>
                          <a:pt x="1416919" y="360925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63000">
                        <a:srgbClr val="FFCD00"/>
                      </a:gs>
                      <a:gs pos="0">
                        <a:srgbClr val="EB870F"/>
                      </a:gs>
                      <a:gs pos="92000">
                        <a:srgbClr val="FFCD00"/>
                      </a:gs>
                    </a:gsLst>
                    <a:lin ang="10800000" scaled="1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grpSp>
                <p:nvGrpSpPr>
                  <p:cNvPr id="620" name="组合 619"/>
                  <p:cNvGrpSpPr/>
                  <p:nvPr/>
                </p:nvGrpSpPr>
                <p:grpSpPr>
                  <a:xfrm>
                    <a:off x="2192673" y="2086850"/>
                    <a:ext cx="1416919" cy="381266"/>
                    <a:chOff x="2186537" y="2089918"/>
                    <a:chExt cx="1416919" cy="381266"/>
                  </a:xfrm>
                </p:grpSpPr>
                <p:sp>
                  <p:nvSpPr>
                    <p:cNvPr id="621" name="燕尾形箭头 38"/>
                    <p:cNvSpPr/>
                    <p:nvPr/>
                  </p:nvSpPr>
                  <p:spPr>
                    <a:xfrm flipH="1">
                      <a:off x="2186537" y="2105398"/>
                      <a:ext cx="1416919" cy="36578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416919" h="365786">
                          <a:moveTo>
                            <a:pt x="61952" y="180462"/>
                          </a:moveTo>
                          <a:lnTo>
                            <a:pt x="0" y="180462"/>
                          </a:lnTo>
                          <a:lnTo>
                            <a:pt x="13713" y="194175"/>
                          </a:lnTo>
                          <a:close/>
                          <a:moveTo>
                            <a:pt x="1055995" y="0"/>
                          </a:moveTo>
                          <a:lnTo>
                            <a:pt x="1055995" y="180462"/>
                          </a:lnTo>
                          <a:lnTo>
                            <a:pt x="693111" y="180462"/>
                          </a:lnTo>
                          <a:cubicBezTo>
                            <a:pt x="738538" y="185673"/>
                            <a:pt x="784824" y="192817"/>
                            <a:pt x="831798" y="201077"/>
                          </a:cubicBezTo>
                          <a:cubicBezTo>
                            <a:pt x="1059222" y="241068"/>
                            <a:pt x="1262570" y="300145"/>
                            <a:pt x="1412058" y="365786"/>
                          </a:cubicBezTo>
                          <a:lnTo>
                            <a:pt x="1416919" y="360925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97000">
                          <a:sysClr val="window" lastClr="FFFFFF">
                            <a:lumMod val="95000"/>
                            <a:alpha val="7000"/>
                          </a:sysClr>
                        </a:gs>
                        <a:gs pos="0">
                          <a:sysClr val="window" lastClr="FFFFFF">
                            <a:alpha val="28000"/>
                          </a:sys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622" name="燕尾形箭头 38"/>
                    <p:cNvSpPr/>
                    <p:nvPr/>
                  </p:nvSpPr>
                  <p:spPr>
                    <a:xfrm flipH="1">
                      <a:off x="2316066" y="2089918"/>
                      <a:ext cx="1287390" cy="26484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87390" h="264846">
                          <a:moveTo>
                            <a:pt x="1055995" y="0"/>
                          </a:moveTo>
                          <a:lnTo>
                            <a:pt x="1055995" y="180462"/>
                          </a:lnTo>
                          <a:lnTo>
                            <a:pt x="0" y="180462"/>
                          </a:lnTo>
                          <a:lnTo>
                            <a:pt x="13725" y="194187"/>
                          </a:lnTo>
                          <a:cubicBezTo>
                            <a:pt x="169185" y="196059"/>
                            <a:pt x="349804" y="218157"/>
                            <a:pt x="539210" y="261292"/>
                          </a:cubicBezTo>
                          <a:lnTo>
                            <a:pt x="552544" y="264846"/>
                          </a:lnTo>
                          <a:cubicBezTo>
                            <a:pt x="630858" y="252956"/>
                            <a:pt x="713665" y="243958"/>
                            <a:pt x="799378" y="237354"/>
                          </a:cubicBezTo>
                          <a:cubicBezTo>
                            <a:pt x="977357" y="223640"/>
                            <a:pt x="1144536" y="222044"/>
                            <a:pt x="1287390" y="231395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97000">
                          <a:sysClr val="window" lastClr="FFFFFF">
                            <a:lumMod val="95000"/>
                            <a:alpha val="7000"/>
                          </a:sysClr>
                        </a:gs>
                        <a:gs pos="0">
                          <a:sysClr val="window" lastClr="FFFFFF">
                            <a:alpha val="28000"/>
                          </a:sys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</p:grpSp>
            </p:grpSp>
            <p:grpSp>
              <p:nvGrpSpPr>
                <p:cNvPr id="614" name="组合 613"/>
                <p:cNvGrpSpPr/>
                <p:nvPr/>
              </p:nvGrpSpPr>
              <p:grpSpPr>
                <a:xfrm flipH="1">
                  <a:off x="2292454" y="1918837"/>
                  <a:ext cx="1417646" cy="549279"/>
                  <a:chOff x="2192673" y="2086850"/>
                  <a:chExt cx="1417646" cy="549279"/>
                </a:xfrm>
              </p:grpSpPr>
              <p:sp>
                <p:nvSpPr>
                  <p:cNvPr id="615" name="燕尾形箭头 38"/>
                  <p:cNvSpPr/>
                  <p:nvPr/>
                </p:nvSpPr>
                <p:spPr>
                  <a:xfrm flipH="1">
                    <a:off x="2193400" y="2098939"/>
                    <a:ext cx="1416919" cy="5371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16919" h="537190">
                        <a:moveTo>
                          <a:pt x="1055995" y="0"/>
                        </a:moveTo>
                        <a:lnTo>
                          <a:pt x="1055995" y="180462"/>
                        </a:lnTo>
                        <a:lnTo>
                          <a:pt x="0" y="180462"/>
                        </a:lnTo>
                        <a:lnTo>
                          <a:pt x="13725" y="194187"/>
                        </a:lnTo>
                        <a:cubicBezTo>
                          <a:pt x="169185" y="196059"/>
                          <a:pt x="349804" y="218157"/>
                          <a:pt x="539210" y="261292"/>
                        </a:cubicBezTo>
                        <a:cubicBezTo>
                          <a:pt x="830423" y="327612"/>
                          <a:pt x="1081379" y="429763"/>
                          <a:pt x="1240654" y="537190"/>
                        </a:cubicBezTo>
                        <a:lnTo>
                          <a:pt x="1416919" y="360925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63000">
                        <a:srgbClr val="FFCD00"/>
                      </a:gs>
                      <a:gs pos="0">
                        <a:srgbClr val="EB870F"/>
                      </a:gs>
                      <a:gs pos="92000">
                        <a:srgbClr val="FFCD00"/>
                      </a:gs>
                    </a:gsLst>
                    <a:lin ang="10800000" scaled="1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grpSp>
                <p:nvGrpSpPr>
                  <p:cNvPr id="616" name="组合 615"/>
                  <p:cNvGrpSpPr/>
                  <p:nvPr/>
                </p:nvGrpSpPr>
                <p:grpSpPr>
                  <a:xfrm>
                    <a:off x="2192673" y="2086850"/>
                    <a:ext cx="1416919" cy="381266"/>
                    <a:chOff x="2186537" y="2089918"/>
                    <a:chExt cx="1416919" cy="381266"/>
                  </a:xfrm>
                </p:grpSpPr>
                <p:sp>
                  <p:nvSpPr>
                    <p:cNvPr id="617" name="燕尾形箭头 38"/>
                    <p:cNvSpPr/>
                    <p:nvPr/>
                  </p:nvSpPr>
                  <p:spPr>
                    <a:xfrm flipH="1">
                      <a:off x="2186537" y="2105398"/>
                      <a:ext cx="1416919" cy="36578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416919" h="365786">
                          <a:moveTo>
                            <a:pt x="61952" y="180462"/>
                          </a:moveTo>
                          <a:lnTo>
                            <a:pt x="0" y="180462"/>
                          </a:lnTo>
                          <a:lnTo>
                            <a:pt x="13713" y="194175"/>
                          </a:lnTo>
                          <a:close/>
                          <a:moveTo>
                            <a:pt x="1055995" y="0"/>
                          </a:moveTo>
                          <a:lnTo>
                            <a:pt x="1055995" y="180462"/>
                          </a:lnTo>
                          <a:lnTo>
                            <a:pt x="693111" y="180462"/>
                          </a:lnTo>
                          <a:cubicBezTo>
                            <a:pt x="738538" y="185673"/>
                            <a:pt x="784824" y="192817"/>
                            <a:pt x="831798" y="201077"/>
                          </a:cubicBezTo>
                          <a:cubicBezTo>
                            <a:pt x="1059222" y="241068"/>
                            <a:pt x="1262570" y="300145"/>
                            <a:pt x="1412058" y="365786"/>
                          </a:cubicBezTo>
                          <a:lnTo>
                            <a:pt x="1416919" y="360925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97000">
                          <a:sysClr val="window" lastClr="FFFFFF">
                            <a:lumMod val="95000"/>
                            <a:alpha val="7000"/>
                          </a:sysClr>
                        </a:gs>
                        <a:gs pos="0">
                          <a:sysClr val="window" lastClr="FFFFFF">
                            <a:alpha val="28000"/>
                          </a:sys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618" name="燕尾形箭头 38"/>
                    <p:cNvSpPr/>
                    <p:nvPr/>
                  </p:nvSpPr>
                  <p:spPr>
                    <a:xfrm flipH="1">
                      <a:off x="2316066" y="2089918"/>
                      <a:ext cx="1287390" cy="26484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87390" h="264846">
                          <a:moveTo>
                            <a:pt x="1055995" y="0"/>
                          </a:moveTo>
                          <a:lnTo>
                            <a:pt x="1055995" y="180462"/>
                          </a:lnTo>
                          <a:lnTo>
                            <a:pt x="0" y="180462"/>
                          </a:lnTo>
                          <a:lnTo>
                            <a:pt x="13725" y="194187"/>
                          </a:lnTo>
                          <a:cubicBezTo>
                            <a:pt x="169185" y="196059"/>
                            <a:pt x="349804" y="218157"/>
                            <a:pt x="539210" y="261292"/>
                          </a:cubicBezTo>
                          <a:lnTo>
                            <a:pt x="552544" y="264846"/>
                          </a:lnTo>
                          <a:cubicBezTo>
                            <a:pt x="630858" y="252956"/>
                            <a:pt x="713665" y="243958"/>
                            <a:pt x="799378" y="237354"/>
                          </a:cubicBezTo>
                          <a:cubicBezTo>
                            <a:pt x="977357" y="223640"/>
                            <a:pt x="1144536" y="222044"/>
                            <a:pt x="1287390" y="231395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97000">
                          <a:sysClr val="window" lastClr="FFFFFF">
                            <a:lumMod val="95000"/>
                            <a:alpha val="7000"/>
                          </a:sysClr>
                        </a:gs>
                        <a:gs pos="0">
                          <a:sysClr val="window" lastClr="FFFFFF">
                            <a:alpha val="28000"/>
                          </a:sys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</p:grpSp>
            </p:grpSp>
          </p:grpSp>
          <p:sp>
            <p:nvSpPr>
              <p:cNvPr id="610" name="圆角矩形 16"/>
              <p:cNvSpPr/>
              <p:nvPr/>
            </p:nvSpPr>
            <p:spPr>
              <a:xfrm>
                <a:off x="1359504" y="3231748"/>
                <a:ext cx="2173774" cy="958600"/>
              </a:xfrm>
              <a:custGeom>
                <a:avLst/>
                <a:gdLst>
                  <a:gd name="connsiteX0" fmla="*/ 2171147 w 2173774"/>
                  <a:gd name="connsiteY0" fmla="*/ 0 h 958600"/>
                  <a:gd name="connsiteX1" fmla="*/ 2171147 w 2173774"/>
                  <a:gd name="connsiteY1" fmla="*/ 613024 h 958600"/>
                  <a:gd name="connsiteX2" fmla="*/ 1828111 w 2173774"/>
                  <a:gd name="connsiteY2" fmla="*/ 956060 h 958600"/>
                  <a:gd name="connsiteX3" fmla="*/ 56388 w 2173774"/>
                  <a:gd name="connsiteY3" fmla="*/ 956060 h 958600"/>
                  <a:gd name="connsiteX4" fmla="*/ 0 w 2173774"/>
                  <a:gd name="connsiteY4" fmla="*/ 950376 h 958600"/>
                  <a:gd name="connsiteX5" fmla="*/ 595692 w 2173774"/>
                  <a:gd name="connsiteY5" fmla="*/ 800520 h 958600"/>
                  <a:gd name="connsiteX6" fmla="*/ 2171147 w 2173774"/>
                  <a:gd name="connsiteY6" fmla="*/ 0 h 95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73774" h="958600">
                    <a:moveTo>
                      <a:pt x="2171147" y="0"/>
                    </a:moveTo>
                    <a:lnTo>
                      <a:pt x="2171147" y="613024"/>
                    </a:lnTo>
                    <a:cubicBezTo>
                      <a:pt x="2171147" y="802478"/>
                      <a:pt x="2226592" y="982187"/>
                      <a:pt x="1828111" y="956060"/>
                    </a:cubicBezTo>
                    <a:lnTo>
                      <a:pt x="56388" y="956060"/>
                    </a:lnTo>
                    <a:lnTo>
                      <a:pt x="0" y="950376"/>
                    </a:lnTo>
                    <a:cubicBezTo>
                      <a:pt x="194612" y="913409"/>
                      <a:pt x="394074" y="863162"/>
                      <a:pt x="595692" y="800520"/>
                    </a:cubicBezTo>
                    <a:cubicBezTo>
                      <a:pt x="1231927" y="602844"/>
                      <a:pt x="1780532" y="315626"/>
                      <a:pt x="2171147" y="0"/>
                    </a:cubicBezTo>
                    <a:close/>
                  </a:path>
                </a:pathLst>
              </a:custGeom>
              <a:gradFill flip="none" rotWithShape="1">
                <a:gsLst>
                  <a:gs pos="97000">
                    <a:sysClr val="window" lastClr="FFFFFF">
                      <a:lumMod val="95000"/>
                      <a:alpha val="7000"/>
                    </a:sysClr>
                  </a:gs>
                  <a:gs pos="0">
                    <a:sysClr val="window" lastClr="FFFFFF">
                      <a:alpha val="28000"/>
                    </a:sys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11" name="圆角矩形 18"/>
              <p:cNvSpPr/>
              <p:nvPr/>
            </p:nvSpPr>
            <p:spPr>
              <a:xfrm>
                <a:off x="1084197" y="3583850"/>
                <a:ext cx="2446455" cy="605862"/>
              </a:xfrm>
              <a:custGeom>
                <a:avLst/>
                <a:gdLst>
                  <a:gd name="connsiteX0" fmla="*/ 2446455 w 2449082"/>
                  <a:gd name="connsiteY0" fmla="*/ 0 h 605662"/>
                  <a:gd name="connsiteX1" fmla="*/ 2446455 w 2449082"/>
                  <a:gd name="connsiteY1" fmla="*/ 260921 h 605662"/>
                  <a:gd name="connsiteX2" fmla="*/ 2103419 w 2449082"/>
                  <a:gd name="connsiteY2" fmla="*/ 603957 h 605662"/>
                  <a:gd name="connsiteX3" fmla="*/ 331696 w 2449082"/>
                  <a:gd name="connsiteY3" fmla="*/ 603957 h 605662"/>
                  <a:gd name="connsiteX4" fmla="*/ 0 w 2449082"/>
                  <a:gd name="connsiteY4" fmla="*/ 344134 h 605662"/>
                  <a:gd name="connsiteX5" fmla="*/ 1174260 w 2449082"/>
                  <a:gd name="connsiteY5" fmla="*/ 326562 h 605662"/>
                  <a:gd name="connsiteX6" fmla="*/ 2446455 w 2449082"/>
                  <a:gd name="connsiteY6" fmla="*/ 0 h 605662"/>
                  <a:gd name="connsiteX0" fmla="*/ 2446455 w 2446455"/>
                  <a:gd name="connsiteY0" fmla="*/ 0 h 605861"/>
                  <a:gd name="connsiteX1" fmla="*/ 2446455 w 2446455"/>
                  <a:gd name="connsiteY1" fmla="*/ 260921 h 605861"/>
                  <a:gd name="connsiteX2" fmla="*/ 2103419 w 2446455"/>
                  <a:gd name="connsiteY2" fmla="*/ 603957 h 605861"/>
                  <a:gd name="connsiteX3" fmla="*/ 331696 w 2446455"/>
                  <a:gd name="connsiteY3" fmla="*/ 603957 h 605861"/>
                  <a:gd name="connsiteX4" fmla="*/ 0 w 2446455"/>
                  <a:gd name="connsiteY4" fmla="*/ 344134 h 605861"/>
                  <a:gd name="connsiteX5" fmla="*/ 1174260 w 2446455"/>
                  <a:gd name="connsiteY5" fmla="*/ 326562 h 605861"/>
                  <a:gd name="connsiteX6" fmla="*/ 2446455 w 2446455"/>
                  <a:gd name="connsiteY6" fmla="*/ 0 h 605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46455" h="605861">
                    <a:moveTo>
                      <a:pt x="2446455" y="0"/>
                    </a:moveTo>
                    <a:lnTo>
                      <a:pt x="2446455" y="260921"/>
                    </a:lnTo>
                    <a:cubicBezTo>
                      <a:pt x="2436004" y="471278"/>
                      <a:pt x="2501899" y="624860"/>
                      <a:pt x="2103419" y="603957"/>
                    </a:cubicBezTo>
                    <a:lnTo>
                      <a:pt x="331696" y="603957"/>
                    </a:lnTo>
                    <a:cubicBezTo>
                      <a:pt x="171039" y="603957"/>
                      <a:pt x="36177" y="493515"/>
                      <a:pt x="0" y="344134"/>
                    </a:cubicBezTo>
                    <a:cubicBezTo>
                      <a:pt x="361568" y="383293"/>
                      <a:pt x="760006" y="379286"/>
                      <a:pt x="1174260" y="326562"/>
                    </a:cubicBezTo>
                    <a:cubicBezTo>
                      <a:pt x="1642303" y="266991"/>
                      <a:pt x="2075220" y="152271"/>
                      <a:pt x="2446455" y="0"/>
                    </a:cubicBezTo>
                    <a:close/>
                  </a:path>
                </a:pathLst>
              </a:custGeom>
              <a:gradFill flip="none" rotWithShape="1">
                <a:gsLst>
                  <a:gs pos="97000">
                    <a:sysClr val="window" lastClr="FFFFFF">
                      <a:lumMod val="95000"/>
                      <a:alpha val="7000"/>
                    </a:sysClr>
                  </a:gs>
                  <a:gs pos="0">
                    <a:sysClr val="window" lastClr="FFFFFF">
                      <a:alpha val="28000"/>
                    </a:sys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12" name="矩形 611"/>
              <p:cNvSpPr/>
              <p:nvPr/>
            </p:nvSpPr>
            <p:spPr>
              <a:xfrm>
                <a:off x="1101548" y="2424451"/>
                <a:ext cx="2385786" cy="15664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70C0"/>
                  </a:buClr>
                  <a:buSzTx/>
                  <a:buFontTx/>
                  <a:buNone/>
                  <a:tabLst/>
                  <a:defRPr/>
                </a:pPr>
                <a:r>
                  <a:rPr kumimoji="0" lang="zh-CN" alt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基于演示设计的一站式在线演示、素材销售、服务交易系统。诞生于</a:t>
                </a:r>
                <a:r>
                  <a:rPr kumimoji="0" lang="en-US" altLang="zh-CN" sz="11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2013</a:t>
                </a:r>
                <a:r>
                  <a:rPr kumimoji="0" lang="zh-CN" altLang="en-US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年</a:t>
                </a:r>
                <a:r>
                  <a:rPr kumimoji="0" lang="zh-CN" alt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。</a:t>
                </a:r>
                <a:endPara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604" name="椭圆 603"/>
            <p:cNvSpPr/>
            <p:nvPr/>
          </p:nvSpPr>
          <p:spPr>
            <a:xfrm>
              <a:off x="4447203" y="3366579"/>
              <a:ext cx="137246" cy="142739"/>
            </a:xfrm>
            <a:prstGeom prst="ellipse">
              <a:avLst/>
            </a:prstGeom>
            <a:gradFill flip="none" rotWithShape="1">
              <a:gsLst>
                <a:gs pos="0">
                  <a:srgbClr val="FFCD00"/>
                </a:gs>
                <a:gs pos="100000">
                  <a:srgbClr val="EB870F"/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grpSp>
          <p:nvGrpSpPr>
            <p:cNvPr id="605" name="组合 604"/>
            <p:cNvGrpSpPr/>
            <p:nvPr/>
          </p:nvGrpSpPr>
          <p:grpSpPr>
            <a:xfrm>
              <a:off x="4101310" y="3003799"/>
              <a:ext cx="890323" cy="369332"/>
              <a:chOff x="1308288" y="3881516"/>
              <a:chExt cx="1071808" cy="444617"/>
            </a:xfrm>
          </p:grpSpPr>
          <p:sp>
            <p:nvSpPr>
              <p:cNvPr id="606" name="梯形 605"/>
              <p:cNvSpPr/>
              <p:nvPr/>
            </p:nvSpPr>
            <p:spPr>
              <a:xfrm>
                <a:off x="1308288" y="3914815"/>
                <a:ext cx="1015201" cy="338582"/>
              </a:xfrm>
              <a:prstGeom prst="trapezoid">
                <a:avLst>
                  <a:gd name="adj" fmla="val 0"/>
                </a:avLst>
              </a:prstGeom>
              <a:noFill/>
              <a:ln w="9525" cap="flat" cmpd="sng" algn="ctr">
                <a:solidFill>
                  <a:srgbClr val="EB870F"/>
                </a:solidFill>
                <a:prstDash val="sysDash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607" name="矩形 606"/>
              <p:cNvSpPr/>
              <p:nvPr/>
            </p:nvSpPr>
            <p:spPr>
              <a:xfrm>
                <a:off x="1405050" y="3881516"/>
                <a:ext cx="975046" cy="4446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70C0"/>
                  </a:buClr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>
                      <a:innerShdw blurRad="63500" dist="50800" dir="13500000">
                        <a:prstClr val="black">
                          <a:alpha val="50000"/>
                        </a:prstClr>
                      </a:innerShdw>
                    </a:effectLst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2012</a:t>
                </a: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50000"/>
                    </a:sys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623" name="组合 622"/>
          <p:cNvGrpSpPr/>
          <p:nvPr/>
        </p:nvGrpSpPr>
        <p:grpSpPr>
          <a:xfrm>
            <a:off x="4771841" y="2300430"/>
            <a:ext cx="1687622" cy="1975194"/>
            <a:chOff x="6316753" y="1908029"/>
            <a:chExt cx="1687622" cy="1975194"/>
          </a:xfrm>
        </p:grpSpPr>
        <p:grpSp>
          <p:nvGrpSpPr>
            <p:cNvPr id="624" name="组合 623"/>
            <p:cNvGrpSpPr/>
            <p:nvPr/>
          </p:nvGrpSpPr>
          <p:grpSpPr>
            <a:xfrm>
              <a:off x="6316753" y="1908029"/>
              <a:ext cx="1687622" cy="1474102"/>
              <a:chOff x="880925" y="1918837"/>
              <a:chExt cx="2816189" cy="2459882"/>
            </a:xfrm>
          </p:grpSpPr>
          <p:sp>
            <p:nvSpPr>
              <p:cNvPr id="630" name="圆角矩形 629"/>
              <p:cNvSpPr/>
              <p:nvPr/>
            </p:nvSpPr>
            <p:spPr>
              <a:xfrm>
                <a:off x="1070660" y="2123841"/>
                <a:ext cx="2457795" cy="2058175"/>
              </a:xfrm>
              <a:prstGeom prst="roundRect">
                <a:avLst>
                  <a:gd name="adj" fmla="val 6628"/>
                </a:avLst>
              </a:prstGeom>
              <a:gradFill flip="none" rotWithShape="1">
                <a:gsLst>
                  <a:gs pos="95000">
                    <a:sysClr val="window" lastClr="FFFFFF">
                      <a:lumMod val="75000"/>
                    </a:sysClr>
                  </a:gs>
                  <a:gs pos="0">
                    <a:sysClr val="window" lastClr="FFFFFF">
                      <a:lumMod val="95000"/>
                    </a:sys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grpSp>
            <p:nvGrpSpPr>
              <p:cNvPr id="631" name="组合 630"/>
              <p:cNvGrpSpPr/>
              <p:nvPr/>
            </p:nvGrpSpPr>
            <p:grpSpPr>
              <a:xfrm>
                <a:off x="893539" y="1918837"/>
                <a:ext cx="1416919" cy="381265"/>
                <a:chOff x="2186537" y="2089918"/>
                <a:chExt cx="1416919" cy="381266"/>
              </a:xfrm>
            </p:grpSpPr>
            <p:sp>
              <p:nvSpPr>
                <p:cNvPr id="646" name="燕尾形箭头 38"/>
                <p:cNvSpPr/>
                <p:nvPr/>
              </p:nvSpPr>
              <p:spPr>
                <a:xfrm flipH="1">
                  <a:off x="2186537" y="2105398"/>
                  <a:ext cx="1416919" cy="3657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6919" h="365786">
                      <a:moveTo>
                        <a:pt x="61952" y="180462"/>
                      </a:moveTo>
                      <a:lnTo>
                        <a:pt x="0" y="180462"/>
                      </a:lnTo>
                      <a:lnTo>
                        <a:pt x="13713" y="194175"/>
                      </a:lnTo>
                      <a:close/>
                      <a:moveTo>
                        <a:pt x="1055995" y="0"/>
                      </a:moveTo>
                      <a:lnTo>
                        <a:pt x="1055995" y="180462"/>
                      </a:lnTo>
                      <a:lnTo>
                        <a:pt x="693111" y="180462"/>
                      </a:lnTo>
                      <a:cubicBezTo>
                        <a:pt x="738538" y="185673"/>
                        <a:pt x="784824" y="192817"/>
                        <a:pt x="831798" y="201077"/>
                      </a:cubicBezTo>
                      <a:cubicBezTo>
                        <a:pt x="1059222" y="241068"/>
                        <a:pt x="1262570" y="300145"/>
                        <a:pt x="1412058" y="365786"/>
                      </a:cubicBezTo>
                      <a:lnTo>
                        <a:pt x="1416919" y="360925"/>
                      </a:lnTo>
                      <a:close/>
                    </a:path>
                  </a:pathLst>
                </a:custGeom>
                <a:gradFill flip="none" rotWithShape="1">
                  <a:gsLst>
                    <a:gs pos="97000">
                      <a:sysClr val="window" lastClr="FFFFFF">
                        <a:lumMod val="95000"/>
                        <a:alpha val="7000"/>
                      </a:sysClr>
                    </a:gs>
                    <a:gs pos="0">
                      <a:sysClr val="window" lastClr="FFFFFF">
                        <a:alpha val="28000"/>
                      </a:sysClr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47" name="燕尾形箭头 38"/>
                <p:cNvSpPr/>
                <p:nvPr/>
              </p:nvSpPr>
              <p:spPr>
                <a:xfrm flipH="1">
                  <a:off x="2316066" y="2089918"/>
                  <a:ext cx="1287390" cy="264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87390" h="264846">
                      <a:moveTo>
                        <a:pt x="1055995" y="0"/>
                      </a:moveTo>
                      <a:lnTo>
                        <a:pt x="1055995" y="180462"/>
                      </a:lnTo>
                      <a:lnTo>
                        <a:pt x="0" y="180462"/>
                      </a:lnTo>
                      <a:lnTo>
                        <a:pt x="13725" y="194187"/>
                      </a:lnTo>
                      <a:cubicBezTo>
                        <a:pt x="169185" y="196059"/>
                        <a:pt x="349804" y="218157"/>
                        <a:pt x="539210" y="261292"/>
                      </a:cubicBezTo>
                      <a:lnTo>
                        <a:pt x="552544" y="264846"/>
                      </a:lnTo>
                      <a:cubicBezTo>
                        <a:pt x="630858" y="252956"/>
                        <a:pt x="713665" y="243958"/>
                        <a:pt x="799378" y="237354"/>
                      </a:cubicBezTo>
                      <a:cubicBezTo>
                        <a:pt x="977357" y="223640"/>
                        <a:pt x="1144536" y="222044"/>
                        <a:pt x="1287390" y="23139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97000">
                      <a:sysClr val="window" lastClr="FFFFFF">
                        <a:lumMod val="95000"/>
                        <a:alpha val="7000"/>
                      </a:sysClr>
                    </a:gs>
                    <a:gs pos="0">
                      <a:sysClr val="window" lastClr="FFFFFF">
                        <a:alpha val="28000"/>
                      </a:sysClr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632" name="圆角矩形 16"/>
              <p:cNvSpPr/>
              <p:nvPr/>
            </p:nvSpPr>
            <p:spPr>
              <a:xfrm>
                <a:off x="1359504" y="3231748"/>
                <a:ext cx="2171147" cy="956060"/>
              </a:xfrm>
              <a:custGeom>
                <a:avLst/>
                <a:gdLst/>
                <a:ahLst/>
                <a:cxnLst/>
                <a:rect l="l" t="t" r="r" b="b"/>
                <a:pathLst>
                  <a:path w="2171147" h="956060">
                    <a:moveTo>
                      <a:pt x="2171147" y="0"/>
                    </a:moveTo>
                    <a:lnTo>
                      <a:pt x="2171147" y="613024"/>
                    </a:lnTo>
                    <a:cubicBezTo>
                      <a:pt x="2171147" y="802478"/>
                      <a:pt x="2017565" y="956060"/>
                      <a:pt x="1828111" y="956060"/>
                    </a:cubicBezTo>
                    <a:lnTo>
                      <a:pt x="56388" y="956060"/>
                    </a:lnTo>
                    <a:lnTo>
                      <a:pt x="0" y="950376"/>
                    </a:lnTo>
                    <a:cubicBezTo>
                      <a:pt x="194612" y="913409"/>
                      <a:pt x="394074" y="863162"/>
                      <a:pt x="595692" y="800520"/>
                    </a:cubicBezTo>
                    <a:cubicBezTo>
                      <a:pt x="1231927" y="602844"/>
                      <a:pt x="1780532" y="315626"/>
                      <a:pt x="2171147" y="0"/>
                    </a:cubicBezTo>
                    <a:close/>
                  </a:path>
                </a:pathLst>
              </a:custGeom>
              <a:gradFill flip="none" rotWithShape="1">
                <a:gsLst>
                  <a:gs pos="97000">
                    <a:sysClr val="window" lastClr="FFFFFF">
                      <a:lumMod val="95000"/>
                      <a:alpha val="7000"/>
                    </a:sysClr>
                  </a:gs>
                  <a:gs pos="0">
                    <a:sysClr val="window" lastClr="FFFFFF">
                      <a:alpha val="28000"/>
                    </a:sys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33" name="圆角矩形 18"/>
              <p:cNvSpPr/>
              <p:nvPr/>
            </p:nvSpPr>
            <p:spPr>
              <a:xfrm>
                <a:off x="1084196" y="3583851"/>
                <a:ext cx="2446455" cy="603957"/>
              </a:xfrm>
              <a:custGeom>
                <a:avLst/>
                <a:gdLst/>
                <a:ahLst/>
                <a:cxnLst/>
                <a:rect l="l" t="t" r="r" b="b"/>
                <a:pathLst>
                  <a:path w="2446455" h="603957">
                    <a:moveTo>
                      <a:pt x="2446455" y="0"/>
                    </a:moveTo>
                    <a:lnTo>
                      <a:pt x="2446455" y="260921"/>
                    </a:lnTo>
                    <a:cubicBezTo>
                      <a:pt x="2446455" y="450375"/>
                      <a:pt x="2292873" y="603957"/>
                      <a:pt x="2103419" y="603957"/>
                    </a:cubicBezTo>
                    <a:lnTo>
                      <a:pt x="331696" y="603957"/>
                    </a:lnTo>
                    <a:cubicBezTo>
                      <a:pt x="171039" y="603957"/>
                      <a:pt x="36177" y="493515"/>
                      <a:pt x="0" y="344134"/>
                    </a:cubicBezTo>
                    <a:cubicBezTo>
                      <a:pt x="361568" y="383293"/>
                      <a:pt x="760006" y="379286"/>
                      <a:pt x="1174260" y="326562"/>
                    </a:cubicBezTo>
                    <a:cubicBezTo>
                      <a:pt x="1642303" y="266991"/>
                      <a:pt x="2075220" y="152271"/>
                      <a:pt x="2446455" y="0"/>
                    </a:cubicBezTo>
                    <a:close/>
                  </a:path>
                </a:pathLst>
              </a:custGeom>
              <a:gradFill flip="none" rotWithShape="1">
                <a:gsLst>
                  <a:gs pos="97000">
                    <a:sysClr val="window" lastClr="FFFFFF">
                      <a:lumMod val="95000"/>
                      <a:alpha val="7000"/>
                    </a:sysClr>
                  </a:gs>
                  <a:gs pos="0">
                    <a:sysClr val="window" lastClr="FFFFFF">
                      <a:alpha val="28000"/>
                    </a:sys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34" name="矩形 633"/>
              <p:cNvSpPr/>
              <p:nvPr/>
            </p:nvSpPr>
            <p:spPr>
              <a:xfrm>
                <a:off x="1101548" y="2424451"/>
                <a:ext cx="2385786" cy="15664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70C0"/>
                  </a:buClr>
                  <a:buSzTx/>
                  <a:buFontTx/>
                  <a:buNone/>
                  <a:tabLst/>
                  <a:defRPr/>
                </a:pPr>
                <a:r>
                  <a:rPr kumimoji="0" lang="zh-CN" alt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基于演示设计的一站式在线演示、素材销售、服务交易系统。诞生于</a:t>
                </a:r>
                <a:r>
                  <a:rPr kumimoji="0" lang="en-US" altLang="zh-CN" sz="11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2013</a:t>
                </a:r>
                <a:r>
                  <a:rPr kumimoji="0" lang="zh-CN" altLang="en-US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年</a:t>
                </a:r>
                <a:r>
                  <a:rPr kumimoji="0" lang="zh-CN" alt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。</a:t>
                </a:r>
                <a:endPara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635" name="组合 634"/>
              <p:cNvGrpSpPr/>
              <p:nvPr/>
            </p:nvGrpSpPr>
            <p:grpSpPr>
              <a:xfrm>
                <a:off x="880925" y="3815918"/>
                <a:ext cx="2816189" cy="562801"/>
                <a:chOff x="891942" y="3815918"/>
                <a:chExt cx="2816189" cy="562801"/>
              </a:xfrm>
            </p:grpSpPr>
            <p:grpSp>
              <p:nvGrpSpPr>
                <p:cNvPr id="636" name="组合 635"/>
                <p:cNvGrpSpPr/>
                <p:nvPr/>
              </p:nvGrpSpPr>
              <p:grpSpPr>
                <a:xfrm>
                  <a:off x="891942" y="3815918"/>
                  <a:ext cx="1423335" cy="562801"/>
                  <a:chOff x="2193400" y="4080764"/>
                  <a:chExt cx="1423335" cy="562801"/>
                </a:xfrm>
              </p:grpSpPr>
              <p:sp>
                <p:nvSpPr>
                  <p:cNvPr id="642" name="燕尾形箭头 38"/>
                  <p:cNvSpPr/>
                  <p:nvPr/>
                </p:nvSpPr>
                <p:spPr>
                  <a:xfrm flipH="1" flipV="1">
                    <a:off x="2193400" y="4080764"/>
                    <a:ext cx="1416919" cy="5371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16919" h="537190">
                        <a:moveTo>
                          <a:pt x="1055995" y="0"/>
                        </a:moveTo>
                        <a:lnTo>
                          <a:pt x="1055995" y="180462"/>
                        </a:lnTo>
                        <a:lnTo>
                          <a:pt x="0" y="180462"/>
                        </a:lnTo>
                        <a:lnTo>
                          <a:pt x="13725" y="194187"/>
                        </a:lnTo>
                        <a:cubicBezTo>
                          <a:pt x="169185" y="196059"/>
                          <a:pt x="349804" y="218157"/>
                          <a:pt x="539210" y="261292"/>
                        </a:cubicBezTo>
                        <a:cubicBezTo>
                          <a:pt x="830423" y="327612"/>
                          <a:pt x="1081379" y="429763"/>
                          <a:pt x="1240654" y="537190"/>
                        </a:cubicBezTo>
                        <a:lnTo>
                          <a:pt x="1416919" y="360925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63000">
                        <a:srgbClr val="FF2D2D"/>
                      </a:gs>
                      <a:gs pos="0">
                        <a:srgbClr val="C30000"/>
                      </a:gs>
                      <a:gs pos="92000">
                        <a:srgbClr val="FF2D2D"/>
                      </a:gs>
                      <a:gs pos="100000">
                        <a:srgbClr val="C30000"/>
                      </a:gs>
                    </a:gsLst>
                    <a:lin ang="16200000" scaled="1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grpSp>
                <p:nvGrpSpPr>
                  <p:cNvPr id="643" name="组合 642"/>
                  <p:cNvGrpSpPr/>
                  <p:nvPr/>
                </p:nvGrpSpPr>
                <p:grpSpPr>
                  <a:xfrm flipV="1">
                    <a:off x="2199816" y="4262299"/>
                    <a:ext cx="1416919" cy="381266"/>
                    <a:chOff x="2186537" y="2089918"/>
                    <a:chExt cx="1416919" cy="381266"/>
                  </a:xfrm>
                </p:grpSpPr>
                <p:sp>
                  <p:nvSpPr>
                    <p:cNvPr id="644" name="燕尾形箭头 38"/>
                    <p:cNvSpPr/>
                    <p:nvPr/>
                  </p:nvSpPr>
                  <p:spPr>
                    <a:xfrm flipH="1">
                      <a:off x="2186537" y="2105398"/>
                      <a:ext cx="1416919" cy="36578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416919" h="365786">
                          <a:moveTo>
                            <a:pt x="61952" y="180462"/>
                          </a:moveTo>
                          <a:lnTo>
                            <a:pt x="0" y="180462"/>
                          </a:lnTo>
                          <a:lnTo>
                            <a:pt x="13713" y="194175"/>
                          </a:lnTo>
                          <a:close/>
                          <a:moveTo>
                            <a:pt x="1055995" y="0"/>
                          </a:moveTo>
                          <a:lnTo>
                            <a:pt x="1055995" y="180462"/>
                          </a:lnTo>
                          <a:lnTo>
                            <a:pt x="693111" y="180462"/>
                          </a:lnTo>
                          <a:cubicBezTo>
                            <a:pt x="738538" y="185673"/>
                            <a:pt x="784824" y="192817"/>
                            <a:pt x="831798" y="201077"/>
                          </a:cubicBezTo>
                          <a:cubicBezTo>
                            <a:pt x="1059222" y="241068"/>
                            <a:pt x="1262570" y="300145"/>
                            <a:pt x="1412058" y="365786"/>
                          </a:cubicBezTo>
                          <a:lnTo>
                            <a:pt x="1416919" y="360925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97000">
                          <a:sysClr val="window" lastClr="FFFFFF">
                            <a:lumMod val="95000"/>
                            <a:alpha val="7000"/>
                          </a:sysClr>
                        </a:gs>
                        <a:gs pos="0">
                          <a:sysClr val="window" lastClr="FFFFFF">
                            <a:alpha val="28000"/>
                          </a:sys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645" name="燕尾形箭头 38"/>
                    <p:cNvSpPr/>
                    <p:nvPr/>
                  </p:nvSpPr>
                  <p:spPr>
                    <a:xfrm flipH="1">
                      <a:off x="2316066" y="2089918"/>
                      <a:ext cx="1287390" cy="26484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87390" h="264846">
                          <a:moveTo>
                            <a:pt x="1055995" y="0"/>
                          </a:moveTo>
                          <a:lnTo>
                            <a:pt x="1055995" y="180462"/>
                          </a:lnTo>
                          <a:lnTo>
                            <a:pt x="0" y="180462"/>
                          </a:lnTo>
                          <a:lnTo>
                            <a:pt x="13725" y="194187"/>
                          </a:lnTo>
                          <a:cubicBezTo>
                            <a:pt x="169185" y="196059"/>
                            <a:pt x="349804" y="218157"/>
                            <a:pt x="539210" y="261292"/>
                          </a:cubicBezTo>
                          <a:lnTo>
                            <a:pt x="552544" y="264846"/>
                          </a:lnTo>
                          <a:cubicBezTo>
                            <a:pt x="630858" y="252956"/>
                            <a:pt x="713665" y="243958"/>
                            <a:pt x="799378" y="237354"/>
                          </a:cubicBezTo>
                          <a:cubicBezTo>
                            <a:pt x="977357" y="223640"/>
                            <a:pt x="1144536" y="222044"/>
                            <a:pt x="1287390" y="231395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97000">
                          <a:sysClr val="window" lastClr="FFFFFF">
                            <a:lumMod val="95000"/>
                            <a:alpha val="7000"/>
                          </a:sysClr>
                        </a:gs>
                        <a:gs pos="0">
                          <a:sysClr val="window" lastClr="FFFFFF">
                            <a:alpha val="28000"/>
                          </a:sys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</p:grpSp>
            </p:grpSp>
            <p:grpSp>
              <p:nvGrpSpPr>
                <p:cNvPr id="637" name="组合 636"/>
                <p:cNvGrpSpPr/>
                <p:nvPr/>
              </p:nvGrpSpPr>
              <p:grpSpPr>
                <a:xfrm flipH="1">
                  <a:off x="2284796" y="3815918"/>
                  <a:ext cx="1423335" cy="562801"/>
                  <a:chOff x="2193400" y="4080764"/>
                  <a:chExt cx="1423335" cy="562801"/>
                </a:xfrm>
              </p:grpSpPr>
              <p:sp>
                <p:nvSpPr>
                  <p:cNvPr id="638" name="燕尾形箭头 38"/>
                  <p:cNvSpPr/>
                  <p:nvPr/>
                </p:nvSpPr>
                <p:spPr>
                  <a:xfrm flipH="1" flipV="1">
                    <a:off x="2193400" y="4080764"/>
                    <a:ext cx="1416919" cy="5371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16919" h="537190">
                        <a:moveTo>
                          <a:pt x="1055995" y="0"/>
                        </a:moveTo>
                        <a:lnTo>
                          <a:pt x="1055995" y="180462"/>
                        </a:lnTo>
                        <a:lnTo>
                          <a:pt x="0" y="180462"/>
                        </a:lnTo>
                        <a:lnTo>
                          <a:pt x="13725" y="194187"/>
                        </a:lnTo>
                        <a:cubicBezTo>
                          <a:pt x="169185" y="196059"/>
                          <a:pt x="349804" y="218157"/>
                          <a:pt x="539210" y="261292"/>
                        </a:cubicBezTo>
                        <a:cubicBezTo>
                          <a:pt x="830423" y="327612"/>
                          <a:pt x="1081379" y="429763"/>
                          <a:pt x="1240654" y="537190"/>
                        </a:cubicBezTo>
                        <a:lnTo>
                          <a:pt x="1416919" y="360925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63000">
                        <a:srgbClr val="FF2D2D"/>
                      </a:gs>
                      <a:gs pos="0">
                        <a:srgbClr val="C30000"/>
                      </a:gs>
                      <a:gs pos="92000">
                        <a:srgbClr val="FF2D2D"/>
                      </a:gs>
                      <a:gs pos="100000">
                        <a:srgbClr val="C30000"/>
                      </a:gs>
                    </a:gsLst>
                    <a:lin ang="16200000" scaled="1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grpSp>
                <p:nvGrpSpPr>
                  <p:cNvPr id="639" name="组合 638"/>
                  <p:cNvGrpSpPr/>
                  <p:nvPr/>
                </p:nvGrpSpPr>
                <p:grpSpPr>
                  <a:xfrm flipV="1">
                    <a:off x="2199816" y="4262299"/>
                    <a:ext cx="1416919" cy="381266"/>
                    <a:chOff x="2186537" y="2089918"/>
                    <a:chExt cx="1416919" cy="381266"/>
                  </a:xfrm>
                </p:grpSpPr>
                <p:sp>
                  <p:nvSpPr>
                    <p:cNvPr id="640" name="燕尾形箭头 38"/>
                    <p:cNvSpPr/>
                    <p:nvPr/>
                  </p:nvSpPr>
                  <p:spPr>
                    <a:xfrm flipH="1">
                      <a:off x="2186537" y="2105398"/>
                      <a:ext cx="1416919" cy="36578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416919" h="365786">
                          <a:moveTo>
                            <a:pt x="61952" y="180462"/>
                          </a:moveTo>
                          <a:lnTo>
                            <a:pt x="0" y="180462"/>
                          </a:lnTo>
                          <a:lnTo>
                            <a:pt x="13713" y="194175"/>
                          </a:lnTo>
                          <a:close/>
                          <a:moveTo>
                            <a:pt x="1055995" y="0"/>
                          </a:moveTo>
                          <a:lnTo>
                            <a:pt x="1055995" y="180462"/>
                          </a:lnTo>
                          <a:lnTo>
                            <a:pt x="693111" y="180462"/>
                          </a:lnTo>
                          <a:cubicBezTo>
                            <a:pt x="738538" y="185673"/>
                            <a:pt x="784824" y="192817"/>
                            <a:pt x="831798" y="201077"/>
                          </a:cubicBezTo>
                          <a:cubicBezTo>
                            <a:pt x="1059222" y="241068"/>
                            <a:pt x="1262570" y="300145"/>
                            <a:pt x="1412058" y="365786"/>
                          </a:cubicBezTo>
                          <a:lnTo>
                            <a:pt x="1416919" y="360925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97000">
                          <a:sysClr val="window" lastClr="FFFFFF">
                            <a:lumMod val="95000"/>
                            <a:alpha val="7000"/>
                          </a:sysClr>
                        </a:gs>
                        <a:gs pos="0">
                          <a:sysClr val="window" lastClr="FFFFFF">
                            <a:alpha val="28000"/>
                          </a:sys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641" name="燕尾形箭头 38"/>
                    <p:cNvSpPr/>
                    <p:nvPr/>
                  </p:nvSpPr>
                  <p:spPr>
                    <a:xfrm flipH="1">
                      <a:off x="2316066" y="2089918"/>
                      <a:ext cx="1287390" cy="26484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87390" h="264846">
                          <a:moveTo>
                            <a:pt x="1055995" y="0"/>
                          </a:moveTo>
                          <a:lnTo>
                            <a:pt x="1055995" y="180462"/>
                          </a:lnTo>
                          <a:lnTo>
                            <a:pt x="0" y="180462"/>
                          </a:lnTo>
                          <a:lnTo>
                            <a:pt x="13725" y="194187"/>
                          </a:lnTo>
                          <a:cubicBezTo>
                            <a:pt x="169185" y="196059"/>
                            <a:pt x="349804" y="218157"/>
                            <a:pt x="539210" y="261292"/>
                          </a:cubicBezTo>
                          <a:lnTo>
                            <a:pt x="552544" y="264846"/>
                          </a:lnTo>
                          <a:cubicBezTo>
                            <a:pt x="630858" y="252956"/>
                            <a:pt x="713665" y="243958"/>
                            <a:pt x="799378" y="237354"/>
                          </a:cubicBezTo>
                          <a:cubicBezTo>
                            <a:pt x="977357" y="223640"/>
                            <a:pt x="1144536" y="222044"/>
                            <a:pt x="1287390" y="231395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97000">
                          <a:sysClr val="window" lastClr="FFFFFF">
                            <a:lumMod val="95000"/>
                            <a:alpha val="7000"/>
                          </a:sysClr>
                        </a:gs>
                        <a:gs pos="0">
                          <a:sysClr val="window" lastClr="FFFFFF">
                            <a:alpha val="28000"/>
                          </a:sys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</p:grpSp>
            </p:grpSp>
          </p:grpSp>
        </p:grpSp>
        <p:sp>
          <p:nvSpPr>
            <p:cNvPr id="625" name="椭圆 624"/>
            <p:cNvSpPr/>
            <p:nvPr/>
          </p:nvSpPr>
          <p:spPr>
            <a:xfrm>
              <a:off x="7151431" y="3363447"/>
              <a:ext cx="137246" cy="142739"/>
            </a:xfrm>
            <a:prstGeom prst="ellipse">
              <a:avLst/>
            </a:prstGeom>
            <a:gradFill flip="none" rotWithShape="1">
              <a:gsLst>
                <a:gs pos="0">
                  <a:srgbClr val="FF2D2D"/>
                </a:gs>
                <a:gs pos="100000">
                  <a:srgbClr val="C300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626" name="组合 625"/>
            <p:cNvGrpSpPr/>
            <p:nvPr/>
          </p:nvGrpSpPr>
          <p:grpSpPr>
            <a:xfrm>
              <a:off x="6795434" y="3513891"/>
              <a:ext cx="890323" cy="369332"/>
              <a:chOff x="1308288" y="3881516"/>
              <a:chExt cx="1071808" cy="444617"/>
            </a:xfrm>
          </p:grpSpPr>
          <p:sp>
            <p:nvSpPr>
              <p:cNvPr id="628" name="梯形 627"/>
              <p:cNvSpPr/>
              <p:nvPr/>
            </p:nvSpPr>
            <p:spPr>
              <a:xfrm>
                <a:off x="1308288" y="3914815"/>
                <a:ext cx="1015201" cy="338582"/>
              </a:xfrm>
              <a:prstGeom prst="trapezoid">
                <a:avLst>
                  <a:gd name="adj" fmla="val 0"/>
                </a:avLst>
              </a:prstGeom>
              <a:noFill/>
              <a:ln w="9525" cap="flat" cmpd="sng" algn="ctr">
                <a:solidFill>
                  <a:srgbClr val="C00000"/>
                </a:solidFill>
                <a:prstDash val="sysDash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629" name="矩形 628"/>
              <p:cNvSpPr/>
              <p:nvPr/>
            </p:nvSpPr>
            <p:spPr>
              <a:xfrm>
                <a:off x="1405050" y="3881516"/>
                <a:ext cx="975046" cy="4446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70C0"/>
                  </a:buClr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>
                      <a:innerShdw blurRad="63500" dist="50800" dir="13500000">
                        <a:prstClr val="black">
                          <a:alpha val="50000"/>
                        </a:prstClr>
                      </a:innerShdw>
                    </a:effectLst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2013</a:t>
                </a: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>
                      <a:lumMod val="50000"/>
                    </a:sys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627" name="椭圆 626"/>
            <p:cNvSpPr/>
            <p:nvPr/>
          </p:nvSpPr>
          <p:spPr>
            <a:xfrm>
              <a:off x="7153920" y="3363447"/>
              <a:ext cx="137246" cy="142739"/>
            </a:xfrm>
            <a:prstGeom prst="ellipse">
              <a:avLst/>
            </a:prstGeom>
            <a:gradFill flip="none" rotWithShape="1">
              <a:gsLst>
                <a:gs pos="97000">
                  <a:sysClr val="window" lastClr="FFFFFF">
                    <a:lumMod val="95000"/>
                    <a:alpha val="0"/>
                  </a:sysClr>
                </a:gs>
                <a:gs pos="0">
                  <a:sysClr val="window" lastClr="FFFFFF">
                    <a:alpha val="28000"/>
                  </a:sysClr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648" name="组合 647"/>
          <p:cNvGrpSpPr/>
          <p:nvPr/>
        </p:nvGrpSpPr>
        <p:grpSpPr>
          <a:xfrm>
            <a:off x="6662612" y="3396200"/>
            <a:ext cx="1681243" cy="1905008"/>
            <a:chOff x="3676325" y="3003799"/>
            <a:chExt cx="1681243" cy="1905008"/>
          </a:xfrm>
        </p:grpSpPr>
        <p:grpSp>
          <p:nvGrpSpPr>
            <p:cNvPr id="649" name="组合 648"/>
            <p:cNvGrpSpPr/>
            <p:nvPr/>
          </p:nvGrpSpPr>
          <p:grpSpPr>
            <a:xfrm>
              <a:off x="3676325" y="3547588"/>
              <a:ext cx="1681243" cy="1361219"/>
              <a:chOff x="893539" y="1918837"/>
              <a:chExt cx="2805544" cy="2271511"/>
            </a:xfrm>
          </p:grpSpPr>
          <p:sp>
            <p:nvSpPr>
              <p:cNvPr id="654" name="圆角矩形 653"/>
              <p:cNvSpPr/>
              <p:nvPr/>
            </p:nvSpPr>
            <p:spPr>
              <a:xfrm>
                <a:off x="1070660" y="2123841"/>
                <a:ext cx="2457795" cy="2058175"/>
              </a:xfrm>
              <a:prstGeom prst="roundRect">
                <a:avLst>
                  <a:gd name="adj" fmla="val 7400"/>
                </a:avLst>
              </a:prstGeom>
              <a:gradFill flip="none" rotWithShape="1">
                <a:gsLst>
                  <a:gs pos="95000">
                    <a:sysClr val="window" lastClr="FFFFFF">
                      <a:lumMod val="75000"/>
                    </a:sysClr>
                  </a:gs>
                  <a:gs pos="0">
                    <a:sysClr val="window" lastClr="FFFFFF">
                      <a:lumMod val="95000"/>
                    </a:sys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grpSp>
            <p:nvGrpSpPr>
              <p:cNvPr id="655" name="组合 654"/>
              <p:cNvGrpSpPr/>
              <p:nvPr/>
            </p:nvGrpSpPr>
            <p:grpSpPr>
              <a:xfrm>
                <a:off x="893539" y="1918837"/>
                <a:ext cx="2805544" cy="549279"/>
                <a:chOff x="904556" y="1918837"/>
                <a:chExt cx="2805544" cy="549279"/>
              </a:xfrm>
            </p:grpSpPr>
            <p:grpSp>
              <p:nvGrpSpPr>
                <p:cNvPr id="659" name="组合 658"/>
                <p:cNvGrpSpPr/>
                <p:nvPr/>
              </p:nvGrpSpPr>
              <p:grpSpPr>
                <a:xfrm>
                  <a:off x="904556" y="1918837"/>
                  <a:ext cx="1417646" cy="549279"/>
                  <a:chOff x="2192673" y="2086850"/>
                  <a:chExt cx="1417646" cy="549279"/>
                </a:xfrm>
              </p:grpSpPr>
              <p:sp>
                <p:nvSpPr>
                  <p:cNvPr id="665" name="燕尾形箭头 38"/>
                  <p:cNvSpPr/>
                  <p:nvPr/>
                </p:nvSpPr>
                <p:spPr>
                  <a:xfrm flipH="1">
                    <a:off x="2193400" y="2098939"/>
                    <a:ext cx="1416919" cy="5371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16919" h="537190">
                        <a:moveTo>
                          <a:pt x="1055995" y="0"/>
                        </a:moveTo>
                        <a:lnTo>
                          <a:pt x="1055995" y="180462"/>
                        </a:lnTo>
                        <a:lnTo>
                          <a:pt x="0" y="180462"/>
                        </a:lnTo>
                        <a:lnTo>
                          <a:pt x="13725" y="194187"/>
                        </a:lnTo>
                        <a:cubicBezTo>
                          <a:pt x="169185" y="196059"/>
                          <a:pt x="349804" y="218157"/>
                          <a:pt x="539210" y="261292"/>
                        </a:cubicBezTo>
                        <a:cubicBezTo>
                          <a:pt x="830423" y="327612"/>
                          <a:pt x="1081379" y="429763"/>
                          <a:pt x="1240654" y="537190"/>
                        </a:cubicBezTo>
                        <a:lnTo>
                          <a:pt x="1416919" y="360925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63000">
                        <a:srgbClr val="00AF50"/>
                      </a:gs>
                      <a:gs pos="0">
                        <a:srgbClr val="006900"/>
                      </a:gs>
                      <a:gs pos="92000">
                        <a:srgbClr val="00C057"/>
                      </a:gs>
                    </a:gsLst>
                    <a:lin ang="10800000" scaled="1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grpSp>
                <p:nvGrpSpPr>
                  <p:cNvPr id="666" name="组合 665"/>
                  <p:cNvGrpSpPr/>
                  <p:nvPr/>
                </p:nvGrpSpPr>
                <p:grpSpPr>
                  <a:xfrm>
                    <a:off x="2192673" y="2086850"/>
                    <a:ext cx="1416919" cy="381266"/>
                    <a:chOff x="2186537" y="2089918"/>
                    <a:chExt cx="1416919" cy="381266"/>
                  </a:xfrm>
                </p:grpSpPr>
                <p:sp>
                  <p:nvSpPr>
                    <p:cNvPr id="667" name="燕尾形箭头 38"/>
                    <p:cNvSpPr/>
                    <p:nvPr/>
                  </p:nvSpPr>
                  <p:spPr>
                    <a:xfrm flipH="1">
                      <a:off x="2186537" y="2105398"/>
                      <a:ext cx="1416919" cy="36578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416919" h="365786">
                          <a:moveTo>
                            <a:pt x="61952" y="180462"/>
                          </a:moveTo>
                          <a:lnTo>
                            <a:pt x="0" y="180462"/>
                          </a:lnTo>
                          <a:lnTo>
                            <a:pt x="13713" y="194175"/>
                          </a:lnTo>
                          <a:close/>
                          <a:moveTo>
                            <a:pt x="1055995" y="0"/>
                          </a:moveTo>
                          <a:lnTo>
                            <a:pt x="1055995" y="180462"/>
                          </a:lnTo>
                          <a:lnTo>
                            <a:pt x="693111" y="180462"/>
                          </a:lnTo>
                          <a:cubicBezTo>
                            <a:pt x="738538" y="185673"/>
                            <a:pt x="784824" y="192817"/>
                            <a:pt x="831798" y="201077"/>
                          </a:cubicBezTo>
                          <a:cubicBezTo>
                            <a:pt x="1059222" y="241068"/>
                            <a:pt x="1262570" y="300145"/>
                            <a:pt x="1412058" y="365786"/>
                          </a:cubicBezTo>
                          <a:lnTo>
                            <a:pt x="1416919" y="360925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97000">
                          <a:sysClr val="window" lastClr="FFFFFF">
                            <a:lumMod val="95000"/>
                            <a:alpha val="7000"/>
                          </a:sysClr>
                        </a:gs>
                        <a:gs pos="0">
                          <a:sysClr val="window" lastClr="FFFFFF">
                            <a:alpha val="28000"/>
                          </a:sys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668" name="燕尾形箭头 38"/>
                    <p:cNvSpPr/>
                    <p:nvPr/>
                  </p:nvSpPr>
                  <p:spPr>
                    <a:xfrm flipH="1">
                      <a:off x="2316066" y="2089918"/>
                      <a:ext cx="1287390" cy="26484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87390" h="264846">
                          <a:moveTo>
                            <a:pt x="1055995" y="0"/>
                          </a:moveTo>
                          <a:lnTo>
                            <a:pt x="1055995" y="180462"/>
                          </a:lnTo>
                          <a:lnTo>
                            <a:pt x="0" y="180462"/>
                          </a:lnTo>
                          <a:lnTo>
                            <a:pt x="13725" y="194187"/>
                          </a:lnTo>
                          <a:cubicBezTo>
                            <a:pt x="169185" y="196059"/>
                            <a:pt x="349804" y="218157"/>
                            <a:pt x="539210" y="261292"/>
                          </a:cubicBezTo>
                          <a:lnTo>
                            <a:pt x="552544" y="264846"/>
                          </a:lnTo>
                          <a:cubicBezTo>
                            <a:pt x="630858" y="252956"/>
                            <a:pt x="713665" y="243958"/>
                            <a:pt x="799378" y="237354"/>
                          </a:cubicBezTo>
                          <a:cubicBezTo>
                            <a:pt x="977357" y="223640"/>
                            <a:pt x="1144536" y="222044"/>
                            <a:pt x="1287390" y="231395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97000">
                          <a:sysClr val="window" lastClr="FFFFFF">
                            <a:lumMod val="95000"/>
                            <a:alpha val="7000"/>
                          </a:sysClr>
                        </a:gs>
                        <a:gs pos="0">
                          <a:sysClr val="window" lastClr="FFFFFF">
                            <a:alpha val="28000"/>
                          </a:sys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</p:grpSp>
            </p:grpSp>
            <p:grpSp>
              <p:nvGrpSpPr>
                <p:cNvPr id="660" name="组合 659"/>
                <p:cNvGrpSpPr/>
                <p:nvPr/>
              </p:nvGrpSpPr>
              <p:grpSpPr>
                <a:xfrm flipH="1">
                  <a:off x="2292454" y="1918837"/>
                  <a:ext cx="1417646" cy="549279"/>
                  <a:chOff x="2192673" y="2086850"/>
                  <a:chExt cx="1417646" cy="549279"/>
                </a:xfrm>
              </p:grpSpPr>
              <p:sp>
                <p:nvSpPr>
                  <p:cNvPr id="661" name="燕尾形箭头 38"/>
                  <p:cNvSpPr/>
                  <p:nvPr/>
                </p:nvSpPr>
                <p:spPr>
                  <a:xfrm flipH="1">
                    <a:off x="2193400" y="2098939"/>
                    <a:ext cx="1416919" cy="5371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16919" h="537190">
                        <a:moveTo>
                          <a:pt x="1055995" y="0"/>
                        </a:moveTo>
                        <a:lnTo>
                          <a:pt x="1055995" y="180462"/>
                        </a:lnTo>
                        <a:lnTo>
                          <a:pt x="0" y="180462"/>
                        </a:lnTo>
                        <a:lnTo>
                          <a:pt x="13725" y="194187"/>
                        </a:lnTo>
                        <a:cubicBezTo>
                          <a:pt x="169185" y="196059"/>
                          <a:pt x="349804" y="218157"/>
                          <a:pt x="539210" y="261292"/>
                        </a:cubicBezTo>
                        <a:cubicBezTo>
                          <a:pt x="830423" y="327612"/>
                          <a:pt x="1081379" y="429763"/>
                          <a:pt x="1240654" y="537190"/>
                        </a:cubicBezTo>
                        <a:lnTo>
                          <a:pt x="1416919" y="360925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63000">
                        <a:srgbClr val="00AF50"/>
                      </a:gs>
                      <a:gs pos="0">
                        <a:srgbClr val="006900"/>
                      </a:gs>
                      <a:gs pos="92000">
                        <a:srgbClr val="00C057"/>
                      </a:gs>
                    </a:gsLst>
                    <a:lin ang="10800000" scaled="1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grpSp>
                <p:nvGrpSpPr>
                  <p:cNvPr id="662" name="组合 661"/>
                  <p:cNvGrpSpPr/>
                  <p:nvPr/>
                </p:nvGrpSpPr>
                <p:grpSpPr>
                  <a:xfrm>
                    <a:off x="2192673" y="2086850"/>
                    <a:ext cx="1416919" cy="381266"/>
                    <a:chOff x="2186537" y="2089918"/>
                    <a:chExt cx="1416919" cy="381266"/>
                  </a:xfrm>
                </p:grpSpPr>
                <p:sp>
                  <p:nvSpPr>
                    <p:cNvPr id="663" name="燕尾形箭头 38"/>
                    <p:cNvSpPr/>
                    <p:nvPr/>
                  </p:nvSpPr>
                  <p:spPr>
                    <a:xfrm flipH="1">
                      <a:off x="2186537" y="2105398"/>
                      <a:ext cx="1416919" cy="36578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416919" h="365786">
                          <a:moveTo>
                            <a:pt x="61952" y="180462"/>
                          </a:moveTo>
                          <a:lnTo>
                            <a:pt x="0" y="180462"/>
                          </a:lnTo>
                          <a:lnTo>
                            <a:pt x="13713" y="194175"/>
                          </a:lnTo>
                          <a:close/>
                          <a:moveTo>
                            <a:pt x="1055995" y="0"/>
                          </a:moveTo>
                          <a:lnTo>
                            <a:pt x="1055995" y="180462"/>
                          </a:lnTo>
                          <a:lnTo>
                            <a:pt x="693111" y="180462"/>
                          </a:lnTo>
                          <a:cubicBezTo>
                            <a:pt x="738538" y="185673"/>
                            <a:pt x="784824" y="192817"/>
                            <a:pt x="831798" y="201077"/>
                          </a:cubicBezTo>
                          <a:cubicBezTo>
                            <a:pt x="1059222" y="241068"/>
                            <a:pt x="1262570" y="300145"/>
                            <a:pt x="1412058" y="365786"/>
                          </a:cubicBezTo>
                          <a:lnTo>
                            <a:pt x="1416919" y="360925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97000">
                          <a:sysClr val="window" lastClr="FFFFFF">
                            <a:lumMod val="95000"/>
                            <a:alpha val="7000"/>
                          </a:sysClr>
                        </a:gs>
                        <a:gs pos="0">
                          <a:sysClr val="window" lastClr="FFFFFF">
                            <a:alpha val="28000"/>
                          </a:sys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664" name="燕尾形箭头 38"/>
                    <p:cNvSpPr/>
                    <p:nvPr/>
                  </p:nvSpPr>
                  <p:spPr>
                    <a:xfrm flipH="1">
                      <a:off x="2316066" y="2089918"/>
                      <a:ext cx="1287390" cy="26484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87390" h="264846">
                          <a:moveTo>
                            <a:pt x="1055995" y="0"/>
                          </a:moveTo>
                          <a:lnTo>
                            <a:pt x="1055995" y="180462"/>
                          </a:lnTo>
                          <a:lnTo>
                            <a:pt x="0" y="180462"/>
                          </a:lnTo>
                          <a:lnTo>
                            <a:pt x="13725" y="194187"/>
                          </a:lnTo>
                          <a:cubicBezTo>
                            <a:pt x="169185" y="196059"/>
                            <a:pt x="349804" y="218157"/>
                            <a:pt x="539210" y="261292"/>
                          </a:cubicBezTo>
                          <a:lnTo>
                            <a:pt x="552544" y="264846"/>
                          </a:lnTo>
                          <a:cubicBezTo>
                            <a:pt x="630858" y="252956"/>
                            <a:pt x="713665" y="243958"/>
                            <a:pt x="799378" y="237354"/>
                          </a:cubicBezTo>
                          <a:cubicBezTo>
                            <a:pt x="977357" y="223640"/>
                            <a:pt x="1144536" y="222044"/>
                            <a:pt x="1287390" y="231395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97000">
                          <a:sysClr val="window" lastClr="FFFFFF">
                            <a:lumMod val="95000"/>
                            <a:alpha val="7000"/>
                          </a:sysClr>
                        </a:gs>
                        <a:gs pos="0">
                          <a:sysClr val="window" lastClr="FFFFFF">
                            <a:alpha val="28000"/>
                          </a:sys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</p:grpSp>
            </p:grpSp>
          </p:grpSp>
          <p:sp>
            <p:nvSpPr>
              <p:cNvPr id="656" name="圆角矩形 16"/>
              <p:cNvSpPr/>
              <p:nvPr/>
            </p:nvSpPr>
            <p:spPr>
              <a:xfrm>
                <a:off x="1359504" y="3231748"/>
                <a:ext cx="2173774" cy="958600"/>
              </a:xfrm>
              <a:custGeom>
                <a:avLst/>
                <a:gdLst>
                  <a:gd name="connsiteX0" fmla="*/ 2171147 w 2173774"/>
                  <a:gd name="connsiteY0" fmla="*/ 0 h 958600"/>
                  <a:gd name="connsiteX1" fmla="*/ 2171147 w 2173774"/>
                  <a:gd name="connsiteY1" fmla="*/ 613024 h 958600"/>
                  <a:gd name="connsiteX2" fmla="*/ 1828111 w 2173774"/>
                  <a:gd name="connsiteY2" fmla="*/ 956060 h 958600"/>
                  <a:gd name="connsiteX3" fmla="*/ 56388 w 2173774"/>
                  <a:gd name="connsiteY3" fmla="*/ 956060 h 958600"/>
                  <a:gd name="connsiteX4" fmla="*/ 0 w 2173774"/>
                  <a:gd name="connsiteY4" fmla="*/ 950376 h 958600"/>
                  <a:gd name="connsiteX5" fmla="*/ 595692 w 2173774"/>
                  <a:gd name="connsiteY5" fmla="*/ 800520 h 958600"/>
                  <a:gd name="connsiteX6" fmla="*/ 2171147 w 2173774"/>
                  <a:gd name="connsiteY6" fmla="*/ 0 h 95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73774" h="958600">
                    <a:moveTo>
                      <a:pt x="2171147" y="0"/>
                    </a:moveTo>
                    <a:lnTo>
                      <a:pt x="2171147" y="613024"/>
                    </a:lnTo>
                    <a:cubicBezTo>
                      <a:pt x="2171147" y="802478"/>
                      <a:pt x="2226592" y="982187"/>
                      <a:pt x="1828111" y="956060"/>
                    </a:cubicBezTo>
                    <a:lnTo>
                      <a:pt x="56388" y="956060"/>
                    </a:lnTo>
                    <a:lnTo>
                      <a:pt x="0" y="950376"/>
                    </a:lnTo>
                    <a:cubicBezTo>
                      <a:pt x="194612" y="913409"/>
                      <a:pt x="394074" y="863162"/>
                      <a:pt x="595692" y="800520"/>
                    </a:cubicBezTo>
                    <a:cubicBezTo>
                      <a:pt x="1231927" y="602844"/>
                      <a:pt x="1780532" y="315626"/>
                      <a:pt x="2171147" y="0"/>
                    </a:cubicBezTo>
                    <a:close/>
                  </a:path>
                </a:pathLst>
              </a:custGeom>
              <a:gradFill flip="none" rotWithShape="1">
                <a:gsLst>
                  <a:gs pos="97000">
                    <a:sysClr val="window" lastClr="FFFFFF">
                      <a:lumMod val="95000"/>
                      <a:alpha val="7000"/>
                    </a:sysClr>
                  </a:gs>
                  <a:gs pos="0">
                    <a:sysClr val="window" lastClr="FFFFFF">
                      <a:alpha val="28000"/>
                    </a:sys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57" name="圆角矩形 18"/>
              <p:cNvSpPr/>
              <p:nvPr/>
            </p:nvSpPr>
            <p:spPr>
              <a:xfrm>
                <a:off x="1084197" y="3583850"/>
                <a:ext cx="2446455" cy="605862"/>
              </a:xfrm>
              <a:custGeom>
                <a:avLst/>
                <a:gdLst>
                  <a:gd name="connsiteX0" fmla="*/ 2446455 w 2449082"/>
                  <a:gd name="connsiteY0" fmla="*/ 0 h 605662"/>
                  <a:gd name="connsiteX1" fmla="*/ 2446455 w 2449082"/>
                  <a:gd name="connsiteY1" fmla="*/ 260921 h 605662"/>
                  <a:gd name="connsiteX2" fmla="*/ 2103419 w 2449082"/>
                  <a:gd name="connsiteY2" fmla="*/ 603957 h 605662"/>
                  <a:gd name="connsiteX3" fmla="*/ 331696 w 2449082"/>
                  <a:gd name="connsiteY3" fmla="*/ 603957 h 605662"/>
                  <a:gd name="connsiteX4" fmla="*/ 0 w 2449082"/>
                  <a:gd name="connsiteY4" fmla="*/ 344134 h 605662"/>
                  <a:gd name="connsiteX5" fmla="*/ 1174260 w 2449082"/>
                  <a:gd name="connsiteY5" fmla="*/ 326562 h 605662"/>
                  <a:gd name="connsiteX6" fmla="*/ 2446455 w 2449082"/>
                  <a:gd name="connsiteY6" fmla="*/ 0 h 605662"/>
                  <a:gd name="connsiteX0" fmla="*/ 2446455 w 2446455"/>
                  <a:gd name="connsiteY0" fmla="*/ 0 h 605861"/>
                  <a:gd name="connsiteX1" fmla="*/ 2446455 w 2446455"/>
                  <a:gd name="connsiteY1" fmla="*/ 260921 h 605861"/>
                  <a:gd name="connsiteX2" fmla="*/ 2103419 w 2446455"/>
                  <a:gd name="connsiteY2" fmla="*/ 603957 h 605861"/>
                  <a:gd name="connsiteX3" fmla="*/ 331696 w 2446455"/>
                  <a:gd name="connsiteY3" fmla="*/ 603957 h 605861"/>
                  <a:gd name="connsiteX4" fmla="*/ 0 w 2446455"/>
                  <a:gd name="connsiteY4" fmla="*/ 344134 h 605861"/>
                  <a:gd name="connsiteX5" fmla="*/ 1174260 w 2446455"/>
                  <a:gd name="connsiteY5" fmla="*/ 326562 h 605861"/>
                  <a:gd name="connsiteX6" fmla="*/ 2446455 w 2446455"/>
                  <a:gd name="connsiteY6" fmla="*/ 0 h 605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46455" h="605861">
                    <a:moveTo>
                      <a:pt x="2446455" y="0"/>
                    </a:moveTo>
                    <a:lnTo>
                      <a:pt x="2446455" y="260921"/>
                    </a:lnTo>
                    <a:cubicBezTo>
                      <a:pt x="2436004" y="471278"/>
                      <a:pt x="2501899" y="624860"/>
                      <a:pt x="2103419" y="603957"/>
                    </a:cubicBezTo>
                    <a:lnTo>
                      <a:pt x="331696" y="603957"/>
                    </a:lnTo>
                    <a:cubicBezTo>
                      <a:pt x="171039" y="603957"/>
                      <a:pt x="36177" y="493515"/>
                      <a:pt x="0" y="344134"/>
                    </a:cubicBezTo>
                    <a:cubicBezTo>
                      <a:pt x="361568" y="383293"/>
                      <a:pt x="760006" y="379286"/>
                      <a:pt x="1174260" y="326562"/>
                    </a:cubicBezTo>
                    <a:cubicBezTo>
                      <a:pt x="1642303" y="266991"/>
                      <a:pt x="2075220" y="152271"/>
                      <a:pt x="2446455" y="0"/>
                    </a:cubicBezTo>
                    <a:close/>
                  </a:path>
                </a:pathLst>
              </a:custGeom>
              <a:gradFill flip="none" rotWithShape="1">
                <a:gsLst>
                  <a:gs pos="97000">
                    <a:sysClr val="window" lastClr="FFFFFF">
                      <a:lumMod val="95000"/>
                      <a:alpha val="7000"/>
                    </a:sysClr>
                  </a:gs>
                  <a:gs pos="0">
                    <a:sysClr val="window" lastClr="FFFFFF">
                      <a:alpha val="28000"/>
                    </a:sys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58" name="矩形 657"/>
              <p:cNvSpPr/>
              <p:nvPr/>
            </p:nvSpPr>
            <p:spPr>
              <a:xfrm>
                <a:off x="1101548" y="2424451"/>
                <a:ext cx="2385786" cy="15664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70C0"/>
                  </a:buClr>
                  <a:buSzTx/>
                  <a:buFontTx/>
                  <a:buNone/>
                  <a:tabLst/>
                  <a:defRPr/>
                </a:pPr>
                <a:r>
                  <a:rPr kumimoji="0" lang="zh-CN" alt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基于演示设计的一站式在线演示、素材销售、服务交易系统。诞生于</a:t>
                </a:r>
                <a:r>
                  <a:rPr kumimoji="0" lang="en-US" altLang="zh-CN" sz="11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2013</a:t>
                </a:r>
                <a:r>
                  <a:rPr kumimoji="0" lang="zh-CN" altLang="en-US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年</a:t>
                </a:r>
                <a:r>
                  <a:rPr kumimoji="0" lang="zh-CN" alt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。</a:t>
                </a:r>
                <a:endPara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650" name="椭圆 649"/>
            <p:cNvSpPr/>
            <p:nvPr/>
          </p:nvSpPr>
          <p:spPr>
            <a:xfrm>
              <a:off x="4447203" y="3366579"/>
              <a:ext cx="137246" cy="142739"/>
            </a:xfrm>
            <a:prstGeom prst="ellipse">
              <a:avLst/>
            </a:prstGeom>
            <a:gradFill flip="none" rotWithShape="1">
              <a:gsLst>
                <a:gs pos="0">
                  <a:srgbClr val="00AF50"/>
                </a:gs>
                <a:gs pos="100000">
                  <a:srgbClr val="0069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651" name="组合 650"/>
            <p:cNvGrpSpPr/>
            <p:nvPr/>
          </p:nvGrpSpPr>
          <p:grpSpPr>
            <a:xfrm>
              <a:off x="4101310" y="3003799"/>
              <a:ext cx="890323" cy="369332"/>
              <a:chOff x="1308288" y="3881516"/>
              <a:chExt cx="1071808" cy="444617"/>
            </a:xfrm>
          </p:grpSpPr>
          <p:sp>
            <p:nvSpPr>
              <p:cNvPr id="652" name="梯形 651"/>
              <p:cNvSpPr/>
              <p:nvPr/>
            </p:nvSpPr>
            <p:spPr>
              <a:xfrm>
                <a:off x="1308288" y="3914815"/>
                <a:ext cx="1015201" cy="338582"/>
              </a:xfrm>
              <a:prstGeom prst="trapezoid">
                <a:avLst>
                  <a:gd name="adj" fmla="val 0"/>
                </a:avLst>
              </a:prstGeom>
              <a:noFill/>
              <a:ln w="9525" cap="flat" cmpd="sng" algn="ctr">
                <a:solidFill>
                  <a:srgbClr val="006900"/>
                </a:solidFill>
                <a:prstDash val="sysDash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653" name="矩形 652"/>
              <p:cNvSpPr/>
              <p:nvPr/>
            </p:nvSpPr>
            <p:spPr>
              <a:xfrm>
                <a:off x="1405050" y="3881516"/>
                <a:ext cx="975046" cy="4446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70C0"/>
                  </a:buClr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>
                      <a:innerShdw blurRad="63500" dist="50800" dir="13500000">
                        <a:prstClr val="black">
                          <a:alpha val="50000"/>
                        </a:prstClr>
                      </a:innerShdw>
                    </a:effectLst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2014</a:t>
                </a: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50000"/>
                    </a:sys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669" name="椭圆 668"/>
          <p:cNvSpPr/>
          <p:nvPr/>
        </p:nvSpPr>
        <p:spPr>
          <a:xfrm>
            <a:off x="7437396" y="3757692"/>
            <a:ext cx="137246" cy="142739"/>
          </a:xfrm>
          <a:prstGeom prst="ellipse">
            <a:avLst/>
          </a:prstGeom>
          <a:gradFill flip="none" rotWithShape="1">
            <a:gsLst>
              <a:gs pos="97000">
                <a:sysClr val="window" lastClr="FFFFFF">
                  <a:lumMod val="95000"/>
                  <a:alpha val="0"/>
                </a:sysClr>
              </a:gs>
              <a:gs pos="0">
                <a:sysClr val="window" lastClr="FFFFFF">
                  <a:alpha val="28000"/>
                </a:sysClr>
              </a:gs>
            </a:gsLst>
            <a:lin ang="108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007520679"/>
      </p:ext>
    </p:extLst>
  </p:cSld>
  <p:clrMapOvr>
    <a:masterClrMapping/>
  </p:clrMapOvr>
  <p:transition spd="med" advTm="2000">
    <p:split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8089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544</TotalTime>
  <Words>333</Words>
  <Application>Microsoft Office PowerPoint</Application>
  <PresentationFormat>全屏显示(4:3)</PresentationFormat>
  <Paragraphs>23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User</cp:lastModifiedBy>
  <cp:revision>155</cp:revision>
  <dcterms:created xsi:type="dcterms:W3CDTF">2012-12-20T06:04:47Z</dcterms:created>
  <dcterms:modified xsi:type="dcterms:W3CDTF">2014-06-11T09:03:44Z</dcterms:modified>
</cp:coreProperties>
</file>