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11.06.2014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" name="组合 326"/>
          <p:cNvGrpSpPr/>
          <p:nvPr/>
        </p:nvGrpSpPr>
        <p:grpSpPr>
          <a:xfrm>
            <a:off x="2977681" y="2488747"/>
            <a:ext cx="3188638" cy="3195190"/>
            <a:chOff x="1788355" y="1322742"/>
            <a:chExt cx="4618075" cy="4627564"/>
          </a:xfrm>
          <a:effectLst>
            <a:reflection blurRad="6350" stA="25000" endPos="35000" dir="5400000" sy="-100000" algn="bl" rotWithShape="0"/>
          </a:effectLst>
        </p:grpSpPr>
        <p:sp>
          <p:nvSpPr>
            <p:cNvPr id="328" name="Freeform 5"/>
            <p:cNvSpPr>
              <a:spLocks/>
            </p:cNvSpPr>
            <p:nvPr/>
          </p:nvSpPr>
          <p:spPr bwMode="auto">
            <a:xfrm>
              <a:off x="3156780" y="2033943"/>
              <a:ext cx="26988" cy="14288"/>
            </a:xfrm>
            <a:custGeom>
              <a:avLst/>
              <a:gdLst>
                <a:gd name="T0" fmla="*/ 11 w 11"/>
                <a:gd name="T1" fmla="*/ 6 h 6"/>
                <a:gd name="T2" fmla="*/ 0 w 11"/>
                <a:gd name="T3" fmla="*/ 0 h 6"/>
                <a:gd name="T4" fmla="*/ 11 w 11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7" y="4"/>
                    <a:pt x="4" y="2"/>
                    <a:pt x="0" y="0"/>
                  </a:cubicBezTo>
                  <a:cubicBezTo>
                    <a:pt x="4" y="2"/>
                    <a:pt x="8" y="4"/>
                    <a:pt x="11" y="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6"/>
            <p:cNvSpPr>
              <a:spLocks/>
            </p:cNvSpPr>
            <p:nvPr/>
          </p:nvSpPr>
          <p:spPr bwMode="auto">
            <a:xfrm>
              <a:off x="3110743" y="2021243"/>
              <a:ext cx="26988" cy="6350"/>
            </a:xfrm>
            <a:custGeom>
              <a:avLst/>
              <a:gdLst>
                <a:gd name="T0" fmla="*/ 11 w 11"/>
                <a:gd name="T1" fmla="*/ 3 h 3"/>
                <a:gd name="T2" fmla="*/ 0 w 11"/>
                <a:gd name="T3" fmla="*/ 0 h 3"/>
                <a:gd name="T4" fmla="*/ 11 w 1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3">
                  <a:moveTo>
                    <a:pt x="11" y="3"/>
                  </a:moveTo>
                  <a:cubicBezTo>
                    <a:pt x="7" y="1"/>
                    <a:pt x="3" y="0"/>
                    <a:pt x="0" y="0"/>
                  </a:cubicBezTo>
                  <a:cubicBezTo>
                    <a:pt x="3" y="0"/>
                    <a:pt x="7" y="1"/>
                    <a:pt x="11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7"/>
            <p:cNvSpPr>
              <a:spLocks/>
            </p:cNvSpPr>
            <p:nvPr/>
          </p:nvSpPr>
          <p:spPr bwMode="auto">
            <a:xfrm>
              <a:off x="2424943" y="2335568"/>
              <a:ext cx="23813" cy="3175"/>
            </a:xfrm>
            <a:custGeom>
              <a:avLst/>
              <a:gdLst>
                <a:gd name="T0" fmla="*/ 9 w 9"/>
                <a:gd name="T1" fmla="*/ 0 h 1"/>
                <a:gd name="T2" fmla="*/ 0 w 9"/>
                <a:gd name="T3" fmla="*/ 0 h 1"/>
                <a:gd name="T4" fmla="*/ 9 w 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cubicBezTo>
                    <a:pt x="5" y="0"/>
                    <a:pt x="2" y="1"/>
                    <a:pt x="0" y="0"/>
                  </a:cubicBezTo>
                  <a:cubicBezTo>
                    <a:pt x="2" y="1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"/>
            <p:cNvSpPr>
              <a:spLocks/>
            </p:cNvSpPr>
            <p:nvPr/>
          </p:nvSpPr>
          <p:spPr bwMode="auto">
            <a:xfrm>
              <a:off x="4749043" y="4550131"/>
              <a:ext cx="133350" cy="198438"/>
            </a:xfrm>
            <a:custGeom>
              <a:avLst/>
              <a:gdLst>
                <a:gd name="T0" fmla="*/ 0 w 52"/>
                <a:gd name="T1" fmla="*/ 78 h 78"/>
                <a:gd name="T2" fmla="*/ 52 w 52"/>
                <a:gd name="T3" fmla="*/ 1 h 78"/>
                <a:gd name="T4" fmla="*/ 52 w 52"/>
                <a:gd name="T5" fmla="*/ 0 h 78"/>
                <a:gd name="T6" fmla="*/ 0 w 52"/>
                <a:gd name="T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78">
                  <a:moveTo>
                    <a:pt x="0" y="78"/>
                  </a:moveTo>
                  <a:cubicBezTo>
                    <a:pt x="28" y="54"/>
                    <a:pt x="45" y="16"/>
                    <a:pt x="52" y="1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35" y="38"/>
                    <a:pt x="18" y="62"/>
                    <a:pt x="0" y="7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"/>
            <p:cNvSpPr>
              <a:spLocks/>
            </p:cNvSpPr>
            <p:nvPr/>
          </p:nvSpPr>
          <p:spPr bwMode="auto">
            <a:xfrm>
              <a:off x="2920243" y="2026006"/>
              <a:ext cx="25400" cy="952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6" y="1"/>
                    <a:pt x="3" y="3"/>
                    <a:pt x="0" y="4"/>
                  </a:cubicBezTo>
                  <a:cubicBezTo>
                    <a:pt x="3" y="3"/>
                    <a:pt x="6" y="1"/>
                    <a:pt x="1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10"/>
            <p:cNvSpPr>
              <a:spLocks/>
            </p:cNvSpPr>
            <p:nvPr/>
          </p:nvSpPr>
          <p:spPr bwMode="auto">
            <a:xfrm>
              <a:off x="2029655" y="4613631"/>
              <a:ext cx="7938" cy="20638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0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2" y="5"/>
                    <a:pt x="1" y="3"/>
                    <a:pt x="0" y="0"/>
                  </a:cubicBezTo>
                  <a:cubicBezTo>
                    <a:pt x="1" y="3"/>
                    <a:pt x="2" y="5"/>
                    <a:pt x="3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11"/>
            <p:cNvSpPr>
              <a:spLocks/>
            </p:cNvSpPr>
            <p:nvPr/>
          </p:nvSpPr>
          <p:spPr bwMode="auto">
            <a:xfrm>
              <a:off x="2836105" y="2872143"/>
              <a:ext cx="42863" cy="12700"/>
            </a:xfrm>
            <a:custGeom>
              <a:avLst/>
              <a:gdLst>
                <a:gd name="T0" fmla="*/ 0 w 17"/>
                <a:gd name="T1" fmla="*/ 5 h 5"/>
                <a:gd name="T2" fmla="*/ 17 w 17"/>
                <a:gd name="T3" fmla="*/ 0 h 5"/>
                <a:gd name="T4" fmla="*/ 0 w 17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5">
                  <a:moveTo>
                    <a:pt x="0" y="5"/>
                  </a:moveTo>
                  <a:cubicBezTo>
                    <a:pt x="6" y="4"/>
                    <a:pt x="11" y="2"/>
                    <a:pt x="17" y="0"/>
                  </a:cubicBezTo>
                  <a:cubicBezTo>
                    <a:pt x="11" y="2"/>
                    <a:pt x="6" y="4"/>
                    <a:pt x="0" y="5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12"/>
            <p:cNvSpPr>
              <a:spLocks/>
            </p:cNvSpPr>
            <p:nvPr/>
          </p:nvSpPr>
          <p:spPr bwMode="auto">
            <a:xfrm>
              <a:off x="1994730" y="4527906"/>
              <a:ext cx="9525" cy="26988"/>
            </a:xfrm>
            <a:custGeom>
              <a:avLst/>
              <a:gdLst>
                <a:gd name="T0" fmla="*/ 4 w 4"/>
                <a:gd name="T1" fmla="*/ 11 h 11"/>
                <a:gd name="T2" fmla="*/ 0 w 4"/>
                <a:gd name="T3" fmla="*/ 0 h 11"/>
                <a:gd name="T4" fmla="*/ 4 w 4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7"/>
                    <a:pt x="4" y="1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13"/>
            <p:cNvSpPr>
              <a:spLocks/>
            </p:cNvSpPr>
            <p:nvPr/>
          </p:nvSpPr>
          <p:spPr bwMode="auto">
            <a:xfrm>
              <a:off x="2012193" y="4575531"/>
              <a:ext cx="7938" cy="17463"/>
            </a:xfrm>
            <a:custGeom>
              <a:avLst/>
              <a:gdLst>
                <a:gd name="T0" fmla="*/ 3 w 3"/>
                <a:gd name="T1" fmla="*/ 7 h 7"/>
                <a:gd name="T2" fmla="*/ 0 w 3"/>
                <a:gd name="T3" fmla="*/ 0 h 7"/>
                <a:gd name="T4" fmla="*/ 3 w 3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7">
                  <a:moveTo>
                    <a:pt x="3" y="7"/>
                  </a:moveTo>
                  <a:cubicBezTo>
                    <a:pt x="2" y="5"/>
                    <a:pt x="1" y="2"/>
                    <a:pt x="0" y="0"/>
                  </a:cubicBezTo>
                  <a:cubicBezTo>
                    <a:pt x="1" y="2"/>
                    <a:pt x="2" y="5"/>
                    <a:pt x="3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14"/>
            <p:cNvSpPr>
              <a:spLocks/>
            </p:cNvSpPr>
            <p:nvPr/>
          </p:nvSpPr>
          <p:spPr bwMode="auto">
            <a:xfrm>
              <a:off x="1978855" y="4477106"/>
              <a:ext cx="9525" cy="31750"/>
            </a:xfrm>
            <a:custGeom>
              <a:avLst/>
              <a:gdLst>
                <a:gd name="T0" fmla="*/ 4 w 4"/>
                <a:gd name="T1" fmla="*/ 13 h 13"/>
                <a:gd name="T2" fmla="*/ 0 w 4"/>
                <a:gd name="T3" fmla="*/ 0 h 13"/>
                <a:gd name="T4" fmla="*/ 4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4" y="13"/>
                  </a:moveTo>
                  <a:cubicBezTo>
                    <a:pt x="2" y="8"/>
                    <a:pt x="1" y="4"/>
                    <a:pt x="0" y="0"/>
                  </a:cubicBezTo>
                  <a:cubicBezTo>
                    <a:pt x="1" y="4"/>
                    <a:pt x="2" y="9"/>
                    <a:pt x="4" y="1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15"/>
            <p:cNvSpPr>
              <a:spLocks/>
            </p:cNvSpPr>
            <p:nvPr/>
          </p:nvSpPr>
          <p:spPr bwMode="auto">
            <a:xfrm>
              <a:off x="2569405" y="2835631"/>
              <a:ext cx="46038" cy="25400"/>
            </a:xfrm>
            <a:custGeom>
              <a:avLst/>
              <a:gdLst>
                <a:gd name="T0" fmla="*/ 0 w 18"/>
                <a:gd name="T1" fmla="*/ 0 h 10"/>
                <a:gd name="T2" fmla="*/ 18 w 18"/>
                <a:gd name="T3" fmla="*/ 10 h 10"/>
                <a:gd name="T4" fmla="*/ 0 w 18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0">
                  <a:moveTo>
                    <a:pt x="0" y="0"/>
                  </a:moveTo>
                  <a:cubicBezTo>
                    <a:pt x="6" y="4"/>
                    <a:pt x="12" y="7"/>
                    <a:pt x="18" y="10"/>
                  </a:cubicBezTo>
                  <a:cubicBezTo>
                    <a:pt x="12" y="7"/>
                    <a:pt x="6" y="4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16"/>
            <p:cNvSpPr>
              <a:spLocks/>
            </p:cNvSpPr>
            <p:nvPr/>
          </p:nvSpPr>
          <p:spPr bwMode="auto">
            <a:xfrm>
              <a:off x="2967868" y="2013306"/>
              <a:ext cx="61913" cy="4763"/>
            </a:xfrm>
            <a:custGeom>
              <a:avLst/>
              <a:gdLst>
                <a:gd name="T0" fmla="*/ 24 w 24"/>
                <a:gd name="T1" fmla="*/ 0 h 2"/>
                <a:gd name="T2" fmla="*/ 0 w 24"/>
                <a:gd name="T3" fmla="*/ 2 h 2"/>
                <a:gd name="T4" fmla="*/ 24 w 2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">
                  <a:moveTo>
                    <a:pt x="24" y="0"/>
                  </a:moveTo>
                  <a:cubicBezTo>
                    <a:pt x="16" y="0"/>
                    <a:pt x="8" y="1"/>
                    <a:pt x="0" y="2"/>
                  </a:cubicBezTo>
                  <a:cubicBezTo>
                    <a:pt x="8" y="1"/>
                    <a:pt x="16" y="0"/>
                    <a:pt x="2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17"/>
            <p:cNvSpPr>
              <a:spLocks/>
            </p:cNvSpPr>
            <p:nvPr/>
          </p:nvSpPr>
          <p:spPr bwMode="auto">
            <a:xfrm>
              <a:off x="2386843" y="2305406"/>
              <a:ext cx="0" cy="4763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18"/>
            <p:cNvSpPr>
              <a:spLocks/>
            </p:cNvSpPr>
            <p:nvPr/>
          </p:nvSpPr>
          <p:spPr bwMode="auto">
            <a:xfrm>
              <a:off x="2216980" y="4888268"/>
              <a:ext cx="534988" cy="606425"/>
            </a:xfrm>
            <a:custGeom>
              <a:avLst/>
              <a:gdLst>
                <a:gd name="T0" fmla="*/ 210 w 211"/>
                <a:gd name="T1" fmla="*/ 234 h 239"/>
                <a:gd name="T2" fmla="*/ 210 w 211"/>
                <a:gd name="T3" fmla="*/ 233 h 239"/>
                <a:gd name="T4" fmla="*/ 210 w 211"/>
                <a:gd name="T5" fmla="*/ 233 h 239"/>
                <a:gd name="T6" fmla="*/ 210 w 211"/>
                <a:gd name="T7" fmla="*/ 233 h 239"/>
                <a:gd name="T8" fmla="*/ 210 w 211"/>
                <a:gd name="T9" fmla="*/ 233 h 239"/>
                <a:gd name="T10" fmla="*/ 0 w 211"/>
                <a:gd name="T11" fmla="*/ 0 h 239"/>
                <a:gd name="T12" fmla="*/ 210 w 211"/>
                <a:gd name="T13" fmla="*/ 239 h 239"/>
                <a:gd name="T14" fmla="*/ 211 w 211"/>
                <a:gd name="T15" fmla="*/ 238 h 239"/>
                <a:gd name="T16" fmla="*/ 210 w 211"/>
                <a:gd name="T17" fmla="*/ 23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239">
                  <a:moveTo>
                    <a:pt x="210" y="234"/>
                  </a:moveTo>
                  <a:cubicBezTo>
                    <a:pt x="210" y="233"/>
                    <a:pt x="210" y="233"/>
                    <a:pt x="210" y="233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210" y="233"/>
                    <a:pt x="210" y="233"/>
                    <a:pt x="210" y="233"/>
                  </a:cubicBezTo>
                  <a:cubicBezTo>
                    <a:pt x="190" y="200"/>
                    <a:pt x="63" y="55"/>
                    <a:pt x="0" y="0"/>
                  </a:cubicBezTo>
                  <a:cubicBezTo>
                    <a:pt x="44" y="38"/>
                    <a:pt x="202" y="207"/>
                    <a:pt x="210" y="239"/>
                  </a:cubicBezTo>
                  <a:cubicBezTo>
                    <a:pt x="210" y="239"/>
                    <a:pt x="211" y="238"/>
                    <a:pt x="211" y="238"/>
                  </a:cubicBezTo>
                  <a:cubicBezTo>
                    <a:pt x="211" y="237"/>
                    <a:pt x="210" y="235"/>
                    <a:pt x="210" y="23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9"/>
            <p:cNvSpPr>
              <a:spLocks/>
            </p:cNvSpPr>
            <p:nvPr/>
          </p:nvSpPr>
          <p:spPr bwMode="auto">
            <a:xfrm>
              <a:off x="4541080" y="5261331"/>
              <a:ext cx="46038" cy="66675"/>
            </a:xfrm>
            <a:custGeom>
              <a:avLst/>
              <a:gdLst>
                <a:gd name="T0" fmla="*/ 18 w 18"/>
                <a:gd name="T1" fmla="*/ 26 h 26"/>
                <a:gd name="T2" fmla="*/ 0 w 18"/>
                <a:gd name="T3" fmla="*/ 0 h 26"/>
                <a:gd name="T4" fmla="*/ 18 w 18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6">
                  <a:moveTo>
                    <a:pt x="18" y="26"/>
                  </a:moveTo>
                  <a:cubicBezTo>
                    <a:pt x="16" y="11"/>
                    <a:pt x="9" y="3"/>
                    <a:pt x="0" y="0"/>
                  </a:cubicBezTo>
                  <a:cubicBezTo>
                    <a:pt x="9" y="4"/>
                    <a:pt x="16" y="12"/>
                    <a:pt x="18" y="2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20"/>
            <p:cNvSpPr>
              <a:spLocks/>
            </p:cNvSpPr>
            <p:nvPr/>
          </p:nvSpPr>
          <p:spPr bwMode="auto">
            <a:xfrm>
              <a:off x="1958218" y="4305656"/>
              <a:ext cx="20638" cy="171450"/>
            </a:xfrm>
            <a:custGeom>
              <a:avLst/>
              <a:gdLst>
                <a:gd name="T0" fmla="*/ 6 w 8"/>
                <a:gd name="T1" fmla="*/ 0 h 67"/>
                <a:gd name="T2" fmla="*/ 4 w 8"/>
                <a:gd name="T3" fmla="*/ 8 h 67"/>
                <a:gd name="T4" fmla="*/ 2 w 8"/>
                <a:gd name="T5" fmla="*/ 13 h 67"/>
                <a:gd name="T6" fmla="*/ 8 w 8"/>
                <a:gd name="T7" fmla="*/ 67 h 67"/>
                <a:gd name="T8" fmla="*/ 6 w 8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7">
                  <a:moveTo>
                    <a:pt x="6" y="0"/>
                  </a:moveTo>
                  <a:cubicBezTo>
                    <a:pt x="6" y="2"/>
                    <a:pt x="5" y="6"/>
                    <a:pt x="4" y="8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1" y="30"/>
                    <a:pt x="3" y="48"/>
                    <a:pt x="8" y="67"/>
                  </a:cubicBezTo>
                  <a:cubicBezTo>
                    <a:pt x="2" y="41"/>
                    <a:pt x="0" y="18"/>
                    <a:pt x="6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21"/>
            <p:cNvSpPr>
              <a:spLocks/>
            </p:cNvSpPr>
            <p:nvPr/>
          </p:nvSpPr>
          <p:spPr bwMode="auto">
            <a:xfrm>
              <a:off x="4363280" y="5261331"/>
              <a:ext cx="104775" cy="68263"/>
            </a:xfrm>
            <a:custGeom>
              <a:avLst/>
              <a:gdLst>
                <a:gd name="T0" fmla="*/ 41 w 41"/>
                <a:gd name="T1" fmla="*/ 0 h 27"/>
                <a:gd name="T2" fmla="*/ 35 w 41"/>
                <a:gd name="T3" fmla="*/ 1 h 27"/>
                <a:gd name="T4" fmla="*/ 2 w 41"/>
                <a:gd name="T5" fmla="*/ 25 h 27"/>
                <a:gd name="T6" fmla="*/ 0 w 41"/>
                <a:gd name="T7" fmla="*/ 27 h 27"/>
                <a:gd name="T8" fmla="*/ 0 w 41"/>
                <a:gd name="T9" fmla="*/ 27 h 27"/>
                <a:gd name="T10" fmla="*/ 0 w 41"/>
                <a:gd name="T11" fmla="*/ 27 h 27"/>
                <a:gd name="T12" fmla="*/ 41 w 41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7">
                  <a:moveTo>
                    <a:pt x="41" y="0"/>
                  </a:moveTo>
                  <a:cubicBezTo>
                    <a:pt x="38" y="1"/>
                    <a:pt x="36" y="1"/>
                    <a:pt x="35" y="1"/>
                  </a:cubicBezTo>
                  <a:cubicBezTo>
                    <a:pt x="18" y="8"/>
                    <a:pt x="7" y="19"/>
                    <a:pt x="2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2" y="14"/>
                    <a:pt x="27" y="4"/>
                    <a:pt x="4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22"/>
            <p:cNvSpPr>
              <a:spLocks/>
            </p:cNvSpPr>
            <p:nvPr/>
          </p:nvSpPr>
          <p:spPr bwMode="auto">
            <a:xfrm>
              <a:off x="2724980" y="5489931"/>
              <a:ext cx="20638" cy="7938"/>
            </a:xfrm>
            <a:custGeom>
              <a:avLst/>
              <a:gdLst>
                <a:gd name="T0" fmla="*/ 8 w 8"/>
                <a:gd name="T1" fmla="*/ 3 h 3"/>
                <a:gd name="T2" fmla="*/ 0 w 8"/>
                <a:gd name="T3" fmla="*/ 0 h 3"/>
                <a:gd name="T4" fmla="*/ 7 w 8"/>
                <a:gd name="T5" fmla="*/ 3 h 3"/>
                <a:gd name="T6" fmla="*/ 8 w 8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3"/>
                  </a:moveTo>
                  <a:cubicBezTo>
                    <a:pt x="5" y="2"/>
                    <a:pt x="2" y="1"/>
                    <a:pt x="0" y="0"/>
                  </a:cubicBezTo>
                  <a:cubicBezTo>
                    <a:pt x="2" y="1"/>
                    <a:pt x="4" y="2"/>
                    <a:pt x="7" y="3"/>
                  </a:cubicBezTo>
                  <a:cubicBezTo>
                    <a:pt x="7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23"/>
            <p:cNvSpPr>
              <a:spLocks/>
            </p:cNvSpPr>
            <p:nvPr/>
          </p:nvSpPr>
          <p:spPr bwMode="auto">
            <a:xfrm>
              <a:off x="3044068" y="2013306"/>
              <a:ext cx="49213" cy="1588"/>
            </a:xfrm>
            <a:custGeom>
              <a:avLst/>
              <a:gdLst>
                <a:gd name="T0" fmla="*/ 0 w 19"/>
                <a:gd name="T1" fmla="*/ 0 h 1"/>
                <a:gd name="T2" fmla="*/ 19 w 19"/>
                <a:gd name="T3" fmla="*/ 1 h 1"/>
                <a:gd name="T4" fmla="*/ 0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0" y="0"/>
                  </a:moveTo>
                  <a:cubicBezTo>
                    <a:pt x="7" y="0"/>
                    <a:pt x="13" y="0"/>
                    <a:pt x="19" y="1"/>
                  </a:cubicBezTo>
                  <a:cubicBezTo>
                    <a:pt x="13" y="0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24"/>
            <p:cNvSpPr>
              <a:spLocks/>
            </p:cNvSpPr>
            <p:nvPr/>
          </p:nvSpPr>
          <p:spPr bwMode="auto">
            <a:xfrm>
              <a:off x="2620205" y="2865793"/>
              <a:ext cx="211138" cy="36513"/>
            </a:xfrm>
            <a:custGeom>
              <a:avLst/>
              <a:gdLst>
                <a:gd name="T0" fmla="*/ 83 w 83"/>
                <a:gd name="T1" fmla="*/ 7 h 14"/>
                <a:gd name="T2" fmla="*/ 0 w 83"/>
                <a:gd name="T3" fmla="*/ 0 h 14"/>
                <a:gd name="T4" fmla="*/ 83 w 83"/>
                <a:gd name="T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14">
                  <a:moveTo>
                    <a:pt x="83" y="7"/>
                  </a:moveTo>
                  <a:cubicBezTo>
                    <a:pt x="55" y="14"/>
                    <a:pt x="26" y="12"/>
                    <a:pt x="0" y="0"/>
                  </a:cubicBezTo>
                  <a:cubicBezTo>
                    <a:pt x="27" y="12"/>
                    <a:pt x="55" y="14"/>
                    <a:pt x="83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25"/>
            <p:cNvSpPr>
              <a:spLocks/>
            </p:cNvSpPr>
            <p:nvPr/>
          </p:nvSpPr>
          <p:spPr bwMode="auto">
            <a:xfrm>
              <a:off x="2390018" y="2314931"/>
              <a:ext cx="33338" cy="20638"/>
            </a:xfrm>
            <a:custGeom>
              <a:avLst/>
              <a:gdLst>
                <a:gd name="T0" fmla="*/ 0 w 13"/>
                <a:gd name="T1" fmla="*/ 0 h 8"/>
                <a:gd name="T2" fmla="*/ 13 w 13"/>
                <a:gd name="T3" fmla="*/ 8 h 8"/>
                <a:gd name="T4" fmla="*/ 0 w 13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0"/>
                  </a:moveTo>
                  <a:cubicBezTo>
                    <a:pt x="3" y="5"/>
                    <a:pt x="7" y="8"/>
                    <a:pt x="13" y="8"/>
                  </a:cubicBezTo>
                  <a:cubicBezTo>
                    <a:pt x="7" y="8"/>
                    <a:pt x="3" y="5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26"/>
            <p:cNvSpPr>
              <a:spLocks/>
            </p:cNvSpPr>
            <p:nvPr/>
          </p:nvSpPr>
          <p:spPr bwMode="auto">
            <a:xfrm>
              <a:off x="3194880" y="2056168"/>
              <a:ext cx="115888" cy="327025"/>
            </a:xfrm>
            <a:custGeom>
              <a:avLst/>
              <a:gdLst>
                <a:gd name="T0" fmla="*/ 40 w 46"/>
                <a:gd name="T1" fmla="*/ 71 h 129"/>
                <a:gd name="T2" fmla="*/ 0 w 46"/>
                <a:gd name="T3" fmla="*/ 0 h 129"/>
                <a:gd name="T4" fmla="*/ 38 w 46"/>
                <a:gd name="T5" fmla="*/ 129 h 129"/>
                <a:gd name="T6" fmla="*/ 40 w 46"/>
                <a:gd name="T7" fmla="*/ 7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29">
                  <a:moveTo>
                    <a:pt x="40" y="71"/>
                  </a:moveTo>
                  <a:cubicBezTo>
                    <a:pt x="36" y="48"/>
                    <a:pt x="27" y="18"/>
                    <a:pt x="0" y="0"/>
                  </a:cubicBezTo>
                  <a:cubicBezTo>
                    <a:pt x="46" y="33"/>
                    <a:pt x="41" y="105"/>
                    <a:pt x="38" y="129"/>
                  </a:cubicBezTo>
                  <a:cubicBezTo>
                    <a:pt x="42" y="109"/>
                    <a:pt x="43" y="90"/>
                    <a:pt x="40" y="7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27"/>
            <p:cNvSpPr>
              <a:spLocks/>
            </p:cNvSpPr>
            <p:nvPr/>
          </p:nvSpPr>
          <p:spPr bwMode="auto">
            <a:xfrm>
              <a:off x="5942843" y="4985106"/>
              <a:ext cx="26988" cy="38100"/>
            </a:xfrm>
            <a:custGeom>
              <a:avLst/>
              <a:gdLst>
                <a:gd name="T0" fmla="*/ 11 w 11"/>
                <a:gd name="T1" fmla="*/ 0 h 15"/>
                <a:gd name="T2" fmla="*/ 0 w 11"/>
                <a:gd name="T3" fmla="*/ 15 h 15"/>
                <a:gd name="T4" fmla="*/ 11 w 11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5">
                  <a:moveTo>
                    <a:pt x="11" y="0"/>
                  </a:moveTo>
                  <a:cubicBezTo>
                    <a:pt x="7" y="5"/>
                    <a:pt x="4" y="10"/>
                    <a:pt x="0" y="15"/>
                  </a:cubicBezTo>
                  <a:cubicBezTo>
                    <a:pt x="4" y="10"/>
                    <a:pt x="7" y="5"/>
                    <a:pt x="1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29"/>
            <p:cNvSpPr>
              <a:spLocks/>
            </p:cNvSpPr>
            <p:nvPr/>
          </p:nvSpPr>
          <p:spPr bwMode="auto">
            <a:xfrm>
              <a:off x="1835980" y="4083406"/>
              <a:ext cx="23813" cy="101600"/>
            </a:xfrm>
            <a:custGeom>
              <a:avLst/>
              <a:gdLst>
                <a:gd name="T0" fmla="*/ 9 w 9"/>
                <a:gd name="T1" fmla="*/ 40 h 40"/>
                <a:gd name="T2" fmla="*/ 0 w 9"/>
                <a:gd name="T3" fmla="*/ 0 h 40"/>
                <a:gd name="T4" fmla="*/ 9 w 9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0">
                  <a:moveTo>
                    <a:pt x="9" y="40"/>
                  </a:moveTo>
                  <a:cubicBezTo>
                    <a:pt x="5" y="24"/>
                    <a:pt x="2" y="11"/>
                    <a:pt x="0" y="0"/>
                  </a:cubicBezTo>
                  <a:cubicBezTo>
                    <a:pt x="2" y="13"/>
                    <a:pt x="5" y="27"/>
                    <a:pt x="9" y="4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30"/>
            <p:cNvSpPr>
              <a:spLocks/>
            </p:cNvSpPr>
            <p:nvPr/>
          </p:nvSpPr>
          <p:spPr bwMode="auto">
            <a:xfrm>
              <a:off x="6071430" y="4131031"/>
              <a:ext cx="130175" cy="388938"/>
            </a:xfrm>
            <a:custGeom>
              <a:avLst/>
              <a:gdLst>
                <a:gd name="T0" fmla="*/ 51 w 51"/>
                <a:gd name="T1" fmla="*/ 0 h 153"/>
                <a:gd name="T2" fmla="*/ 0 w 51"/>
                <a:gd name="T3" fmla="*/ 153 h 153"/>
                <a:gd name="T4" fmla="*/ 51 w 51"/>
                <a:gd name="T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153">
                  <a:moveTo>
                    <a:pt x="51" y="0"/>
                  </a:moveTo>
                  <a:cubicBezTo>
                    <a:pt x="27" y="40"/>
                    <a:pt x="10" y="107"/>
                    <a:pt x="0" y="153"/>
                  </a:cubicBezTo>
                  <a:cubicBezTo>
                    <a:pt x="15" y="79"/>
                    <a:pt x="34" y="30"/>
                    <a:pt x="5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31"/>
            <p:cNvSpPr>
              <a:spLocks/>
            </p:cNvSpPr>
            <p:nvPr/>
          </p:nvSpPr>
          <p:spPr bwMode="auto">
            <a:xfrm>
              <a:off x="6031743" y="4608868"/>
              <a:ext cx="14288" cy="38100"/>
            </a:xfrm>
            <a:custGeom>
              <a:avLst/>
              <a:gdLst>
                <a:gd name="T0" fmla="*/ 6 w 6"/>
                <a:gd name="T1" fmla="*/ 0 h 15"/>
                <a:gd name="T2" fmla="*/ 0 w 6"/>
                <a:gd name="T3" fmla="*/ 15 h 15"/>
                <a:gd name="T4" fmla="*/ 6 w 6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4" y="5"/>
                    <a:pt x="2" y="10"/>
                    <a:pt x="0" y="15"/>
                  </a:cubicBezTo>
                  <a:cubicBezTo>
                    <a:pt x="2" y="10"/>
                    <a:pt x="4" y="5"/>
                    <a:pt x="6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32"/>
            <p:cNvSpPr>
              <a:spLocks/>
            </p:cNvSpPr>
            <p:nvPr/>
          </p:nvSpPr>
          <p:spPr bwMode="auto">
            <a:xfrm>
              <a:off x="6053968" y="4519968"/>
              <a:ext cx="17463" cy="65088"/>
            </a:xfrm>
            <a:custGeom>
              <a:avLst/>
              <a:gdLst>
                <a:gd name="T0" fmla="*/ 7 w 7"/>
                <a:gd name="T1" fmla="*/ 0 h 26"/>
                <a:gd name="T2" fmla="*/ 0 w 7"/>
                <a:gd name="T3" fmla="*/ 26 h 26"/>
                <a:gd name="T4" fmla="*/ 7 w 7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6">
                  <a:moveTo>
                    <a:pt x="7" y="0"/>
                  </a:moveTo>
                  <a:cubicBezTo>
                    <a:pt x="5" y="9"/>
                    <a:pt x="3" y="17"/>
                    <a:pt x="0" y="26"/>
                  </a:cubicBezTo>
                  <a:cubicBezTo>
                    <a:pt x="3" y="17"/>
                    <a:pt x="5" y="9"/>
                    <a:pt x="7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33"/>
            <p:cNvSpPr>
              <a:spLocks/>
            </p:cNvSpPr>
            <p:nvPr/>
          </p:nvSpPr>
          <p:spPr bwMode="auto">
            <a:xfrm>
              <a:off x="2120143" y="4824768"/>
              <a:ext cx="15875" cy="22225"/>
            </a:xfrm>
            <a:custGeom>
              <a:avLst/>
              <a:gdLst>
                <a:gd name="T0" fmla="*/ 6 w 6"/>
                <a:gd name="T1" fmla="*/ 9 h 9"/>
                <a:gd name="T2" fmla="*/ 0 w 6"/>
                <a:gd name="T3" fmla="*/ 0 h 9"/>
                <a:gd name="T4" fmla="*/ 6 w 6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6" y="9"/>
                  </a:moveTo>
                  <a:cubicBezTo>
                    <a:pt x="4" y="6"/>
                    <a:pt x="2" y="3"/>
                    <a:pt x="0" y="0"/>
                  </a:cubicBezTo>
                  <a:cubicBezTo>
                    <a:pt x="2" y="3"/>
                    <a:pt x="4" y="6"/>
                    <a:pt x="6" y="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34"/>
            <p:cNvSpPr>
              <a:spLocks/>
            </p:cNvSpPr>
            <p:nvPr/>
          </p:nvSpPr>
          <p:spPr bwMode="auto">
            <a:xfrm>
              <a:off x="1958218" y="4496156"/>
              <a:ext cx="23813" cy="53975"/>
            </a:xfrm>
            <a:custGeom>
              <a:avLst/>
              <a:gdLst>
                <a:gd name="T0" fmla="*/ 9 w 9"/>
                <a:gd name="T1" fmla="*/ 21 h 21"/>
                <a:gd name="T2" fmla="*/ 0 w 9"/>
                <a:gd name="T3" fmla="*/ 0 h 21"/>
                <a:gd name="T4" fmla="*/ 9 w 9"/>
                <a:gd name="T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1">
                  <a:moveTo>
                    <a:pt x="9" y="21"/>
                  </a:moveTo>
                  <a:cubicBezTo>
                    <a:pt x="6" y="13"/>
                    <a:pt x="3" y="6"/>
                    <a:pt x="0" y="0"/>
                  </a:cubicBezTo>
                  <a:cubicBezTo>
                    <a:pt x="3" y="7"/>
                    <a:pt x="6" y="14"/>
                    <a:pt x="9" y="2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35"/>
            <p:cNvSpPr>
              <a:spLocks/>
            </p:cNvSpPr>
            <p:nvPr/>
          </p:nvSpPr>
          <p:spPr bwMode="auto">
            <a:xfrm>
              <a:off x="6257168" y="4270731"/>
              <a:ext cx="58738" cy="180975"/>
            </a:xfrm>
            <a:custGeom>
              <a:avLst/>
              <a:gdLst>
                <a:gd name="T0" fmla="*/ 23 w 23"/>
                <a:gd name="T1" fmla="*/ 0 h 71"/>
                <a:gd name="T2" fmla="*/ 0 w 23"/>
                <a:gd name="T3" fmla="*/ 71 h 71"/>
                <a:gd name="T4" fmla="*/ 23 w 23"/>
                <a:gd name="T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71">
                  <a:moveTo>
                    <a:pt x="23" y="0"/>
                  </a:moveTo>
                  <a:cubicBezTo>
                    <a:pt x="16" y="24"/>
                    <a:pt x="8" y="48"/>
                    <a:pt x="0" y="71"/>
                  </a:cubicBezTo>
                  <a:cubicBezTo>
                    <a:pt x="9" y="48"/>
                    <a:pt x="16" y="24"/>
                    <a:pt x="23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36"/>
            <p:cNvSpPr>
              <a:spLocks/>
            </p:cNvSpPr>
            <p:nvPr/>
          </p:nvSpPr>
          <p:spPr bwMode="auto">
            <a:xfrm>
              <a:off x="5980943" y="4918431"/>
              <a:ext cx="34925" cy="53975"/>
            </a:xfrm>
            <a:custGeom>
              <a:avLst/>
              <a:gdLst>
                <a:gd name="T0" fmla="*/ 14 w 14"/>
                <a:gd name="T1" fmla="*/ 0 h 21"/>
                <a:gd name="T2" fmla="*/ 0 w 14"/>
                <a:gd name="T3" fmla="*/ 21 h 21"/>
                <a:gd name="T4" fmla="*/ 14 w 14"/>
                <a:gd name="T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1">
                  <a:moveTo>
                    <a:pt x="14" y="0"/>
                  </a:moveTo>
                  <a:cubicBezTo>
                    <a:pt x="9" y="7"/>
                    <a:pt x="4" y="14"/>
                    <a:pt x="0" y="21"/>
                  </a:cubicBezTo>
                  <a:cubicBezTo>
                    <a:pt x="4" y="14"/>
                    <a:pt x="9" y="7"/>
                    <a:pt x="1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37"/>
            <p:cNvSpPr>
              <a:spLocks/>
            </p:cNvSpPr>
            <p:nvPr/>
          </p:nvSpPr>
          <p:spPr bwMode="auto">
            <a:xfrm>
              <a:off x="6006343" y="4677131"/>
              <a:ext cx="12700" cy="28575"/>
            </a:xfrm>
            <a:custGeom>
              <a:avLst/>
              <a:gdLst>
                <a:gd name="T0" fmla="*/ 5 w 5"/>
                <a:gd name="T1" fmla="*/ 0 h 11"/>
                <a:gd name="T2" fmla="*/ 0 w 5"/>
                <a:gd name="T3" fmla="*/ 11 h 11"/>
                <a:gd name="T4" fmla="*/ 5 w 5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cubicBezTo>
                    <a:pt x="3" y="4"/>
                    <a:pt x="2" y="8"/>
                    <a:pt x="0" y="11"/>
                  </a:cubicBezTo>
                  <a:cubicBezTo>
                    <a:pt x="2" y="8"/>
                    <a:pt x="3" y="4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38"/>
            <p:cNvSpPr>
              <a:spLocks/>
            </p:cNvSpPr>
            <p:nvPr/>
          </p:nvSpPr>
          <p:spPr bwMode="auto">
            <a:xfrm>
              <a:off x="2164593" y="4829531"/>
              <a:ext cx="17463" cy="20638"/>
            </a:xfrm>
            <a:custGeom>
              <a:avLst/>
              <a:gdLst>
                <a:gd name="T0" fmla="*/ 7 w 7"/>
                <a:gd name="T1" fmla="*/ 8 h 8"/>
                <a:gd name="T2" fmla="*/ 0 w 7"/>
                <a:gd name="T3" fmla="*/ 0 h 8"/>
                <a:gd name="T4" fmla="*/ 7 w 7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8">
                  <a:moveTo>
                    <a:pt x="7" y="8"/>
                  </a:moveTo>
                  <a:cubicBezTo>
                    <a:pt x="4" y="5"/>
                    <a:pt x="2" y="3"/>
                    <a:pt x="0" y="0"/>
                  </a:cubicBezTo>
                  <a:cubicBezTo>
                    <a:pt x="2" y="3"/>
                    <a:pt x="4" y="5"/>
                    <a:pt x="7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39"/>
            <p:cNvSpPr>
              <a:spLocks/>
            </p:cNvSpPr>
            <p:nvPr/>
          </p:nvSpPr>
          <p:spPr bwMode="auto">
            <a:xfrm>
              <a:off x="2113793" y="4762856"/>
              <a:ext cx="14288" cy="20638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4" y="5"/>
                    <a:pt x="2" y="3"/>
                    <a:pt x="0" y="0"/>
                  </a:cubicBezTo>
                  <a:cubicBezTo>
                    <a:pt x="2" y="3"/>
                    <a:pt x="4" y="5"/>
                    <a:pt x="6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40"/>
            <p:cNvSpPr>
              <a:spLocks/>
            </p:cNvSpPr>
            <p:nvPr/>
          </p:nvSpPr>
          <p:spPr bwMode="auto">
            <a:xfrm>
              <a:off x="2139193" y="4799368"/>
              <a:ext cx="14288" cy="17463"/>
            </a:xfrm>
            <a:custGeom>
              <a:avLst/>
              <a:gdLst>
                <a:gd name="T0" fmla="*/ 6 w 6"/>
                <a:gd name="T1" fmla="*/ 7 h 7"/>
                <a:gd name="T2" fmla="*/ 0 w 6"/>
                <a:gd name="T3" fmla="*/ 0 h 7"/>
                <a:gd name="T4" fmla="*/ 6 w 6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7"/>
                  </a:moveTo>
                  <a:cubicBezTo>
                    <a:pt x="4" y="5"/>
                    <a:pt x="2" y="2"/>
                    <a:pt x="0" y="0"/>
                  </a:cubicBezTo>
                  <a:cubicBezTo>
                    <a:pt x="2" y="2"/>
                    <a:pt x="4" y="5"/>
                    <a:pt x="6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41"/>
            <p:cNvSpPr>
              <a:spLocks/>
            </p:cNvSpPr>
            <p:nvPr/>
          </p:nvSpPr>
          <p:spPr bwMode="auto">
            <a:xfrm>
              <a:off x="2067755" y="4689831"/>
              <a:ext cx="12700" cy="20638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5 w 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3" y="6"/>
                    <a:pt x="2" y="3"/>
                    <a:pt x="0" y="0"/>
                  </a:cubicBezTo>
                  <a:cubicBezTo>
                    <a:pt x="2" y="3"/>
                    <a:pt x="3" y="6"/>
                    <a:pt x="5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42"/>
            <p:cNvSpPr>
              <a:spLocks/>
            </p:cNvSpPr>
            <p:nvPr/>
          </p:nvSpPr>
          <p:spPr bwMode="auto">
            <a:xfrm>
              <a:off x="5974593" y="4740631"/>
              <a:ext cx="12700" cy="20638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8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3" y="2"/>
                    <a:pt x="2" y="5"/>
                    <a:pt x="0" y="8"/>
                  </a:cubicBezTo>
                  <a:cubicBezTo>
                    <a:pt x="2" y="5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43"/>
            <p:cNvSpPr>
              <a:spLocks/>
            </p:cNvSpPr>
            <p:nvPr/>
          </p:nvSpPr>
          <p:spPr bwMode="auto">
            <a:xfrm>
              <a:off x="2089980" y="4727931"/>
              <a:ext cx="12700" cy="20638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5 w 5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3" y="5"/>
                    <a:pt x="2" y="3"/>
                    <a:pt x="0" y="0"/>
                  </a:cubicBezTo>
                  <a:cubicBezTo>
                    <a:pt x="2" y="3"/>
                    <a:pt x="3" y="5"/>
                    <a:pt x="5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44"/>
            <p:cNvSpPr>
              <a:spLocks/>
            </p:cNvSpPr>
            <p:nvPr/>
          </p:nvSpPr>
          <p:spPr bwMode="auto">
            <a:xfrm>
              <a:off x="2047118" y="4651731"/>
              <a:ext cx="9525" cy="2063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3" y="6"/>
                    <a:pt x="1" y="3"/>
                    <a:pt x="0" y="0"/>
                  </a:cubicBezTo>
                  <a:cubicBezTo>
                    <a:pt x="1" y="3"/>
                    <a:pt x="3" y="6"/>
                    <a:pt x="4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45"/>
            <p:cNvSpPr>
              <a:spLocks/>
            </p:cNvSpPr>
            <p:nvPr/>
          </p:nvSpPr>
          <p:spPr bwMode="auto">
            <a:xfrm>
              <a:off x="2189993" y="4859693"/>
              <a:ext cx="26988" cy="28575"/>
            </a:xfrm>
            <a:custGeom>
              <a:avLst/>
              <a:gdLst>
                <a:gd name="T0" fmla="*/ 11 w 11"/>
                <a:gd name="T1" fmla="*/ 11 h 11"/>
                <a:gd name="T2" fmla="*/ 0 w 11"/>
                <a:gd name="T3" fmla="*/ 0 h 11"/>
                <a:gd name="T4" fmla="*/ 11 w 11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cubicBezTo>
                    <a:pt x="7" y="7"/>
                    <a:pt x="4" y="4"/>
                    <a:pt x="0" y="0"/>
                  </a:cubicBezTo>
                  <a:cubicBezTo>
                    <a:pt x="4" y="4"/>
                    <a:pt x="7" y="7"/>
                    <a:pt x="11" y="1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46"/>
            <p:cNvSpPr>
              <a:spLocks/>
            </p:cNvSpPr>
            <p:nvPr/>
          </p:nvSpPr>
          <p:spPr bwMode="auto">
            <a:xfrm>
              <a:off x="5533268" y="5048606"/>
              <a:ext cx="15875" cy="9525"/>
            </a:xfrm>
            <a:custGeom>
              <a:avLst/>
              <a:gdLst>
                <a:gd name="T0" fmla="*/ 2 w 6"/>
                <a:gd name="T1" fmla="*/ 2 h 4"/>
                <a:gd name="T2" fmla="*/ 4 w 6"/>
                <a:gd name="T3" fmla="*/ 3 h 4"/>
                <a:gd name="T4" fmla="*/ 4 w 6"/>
                <a:gd name="T5" fmla="*/ 3 h 4"/>
                <a:gd name="T6" fmla="*/ 4 w 6"/>
                <a:gd name="T7" fmla="*/ 3 h 4"/>
                <a:gd name="T8" fmla="*/ 4 w 6"/>
                <a:gd name="T9" fmla="*/ 3 h 4"/>
                <a:gd name="T10" fmla="*/ 4 w 6"/>
                <a:gd name="T11" fmla="*/ 3 h 4"/>
                <a:gd name="T12" fmla="*/ 4 w 6"/>
                <a:gd name="T13" fmla="*/ 3 h 4"/>
                <a:gd name="T14" fmla="*/ 4 w 6"/>
                <a:gd name="T15" fmla="*/ 3 h 4"/>
                <a:gd name="T16" fmla="*/ 6 w 6"/>
                <a:gd name="T17" fmla="*/ 4 h 4"/>
                <a:gd name="T18" fmla="*/ 0 w 6"/>
                <a:gd name="T19" fmla="*/ 0 h 4"/>
                <a:gd name="T20" fmla="*/ 2 w 6"/>
                <a:gd name="T2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2" y="2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4" y="3"/>
                    <a:pt x="2" y="1"/>
                    <a:pt x="0" y="0"/>
                  </a:cubicBezTo>
                  <a:cubicBezTo>
                    <a:pt x="1" y="0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47"/>
            <p:cNvSpPr>
              <a:spLocks/>
            </p:cNvSpPr>
            <p:nvPr/>
          </p:nvSpPr>
          <p:spPr bwMode="auto">
            <a:xfrm>
              <a:off x="5947605" y="4796193"/>
              <a:ext cx="4763" cy="11113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4 h 4"/>
                <a:gd name="T4" fmla="*/ 2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1"/>
                    <a:pt x="0" y="2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48"/>
            <p:cNvSpPr>
              <a:spLocks/>
            </p:cNvSpPr>
            <p:nvPr/>
          </p:nvSpPr>
          <p:spPr bwMode="auto">
            <a:xfrm>
              <a:off x="4726818" y="4758093"/>
              <a:ext cx="9525" cy="7938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3 h 3"/>
                <a:gd name="T4" fmla="*/ 4 w 4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49"/>
            <p:cNvSpPr>
              <a:spLocks/>
            </p:cNvSpPr>
            <p:nvPr/>
          </p:nvSpPr>
          <p:spPr bwMode="auto">
            <a:xfrm>
              <a:off x="2912305" y="2853093"/>
              <a:ext cx="7938" cy="635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57"/>
            <p:cNvSpPr>
              <a:spLocks/>
            </p:cNvSpPr>
            <p:nvPr/>
          </p:nvSpPr>
          <p:spPr bwMode="auto">
            <a:xfrm>
              <a:off x="4247393" y="5299431"/>
              <a:ext cx="1450975" cy="596900"/>
            </a:xfrm>
            <a:custGeom>
              <a:avLst/>
              <a:gdLst>
                <a:gd name="T0" fmla="*/ 158 w 572"/>
                <a:gd name="T1" fmla="*/ 228 h 235"/>
                <a:gd name="T2" fmla="*/ 572 w 572"/>
                <a:gd name="T3" fmla="*/ 0 h 235"/>
                <a:gd name="T4" fmla="*/ 0 w 572"/>
                <a:gd name="T5" fmla="*/ 216 h 235"/>
                <a:gd name="T6" fmla="*/ 158 w 572"/>
                <a:gd name="T7" fmla="*/ 228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2" h="235">
                  <a:moveTo>
                    <a:pt x="158" y="228"/>
                  </a:moveTo>
                  <a:cubicBezTo>
                    <a:pt x="316" y="189"/>
                    <a:pt x="458" y="109"/>
                    <a:pt x="572" y="0"/>
                  </a:cubicBezTo>
                  <a:cubicBezTo>
                    <a:pt x="425" y="136"/>
                    <a:pt x="226" y="218"/>
                    <a:pt x="0" y="216"/>
                  </a:cubicBezTo>
                  <a:cubicBezTo>
                    <a:pt x="56" y="232"/>
                    <a:pt x="109" y="235"/>
                    <a:pt x="158" y="228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60"/>
            <p:cNvSpPr>
              <a:spLocks/>
            </p:cNvSpPr>
            <p:nvPr/>
          </p:nvSpPr>
          <p:spPr bwMode="auto">
            <a:xfrm>
              <a:off x="2983743" y="1327506"/>
              <a:ext cx="1951038" cy="288925"/>
            </a:xfrm>
            <a:custGeom>
              <a:avLst/>
              <a:gdLst>
                <a:gd name="T0" fmla="*/ 111 w 769"/>
                <a:gd name="T1" fmla="*/ 76 h 114"/>
                <a:gd name="T2" fmla="*/ 198 w 769"/>
                <a:gd name="T3" fmla="*/ 37 h 114"/>
                <a:gd name="T4" fmla="*/ 330 w 769"/>
                <a:gd name="T5" fmla="*/ 18 h 114"/>
                <a:gd name="T6" fmla="*/ 330 w 769"/>
                <a:gd name="T7" fmla="*/ 23 h 114"/>
                <a:gd name="T8" fmla="*/ 410 w 769"/>
                <a:gd name="T9" fmla="*/ 33 h 114"/>
                <a:gd name="T10" fmla="*/ 585 w 769"/>
                <a:gd name="T11" fmla="*/ 34 h 114"/>
                <a:gd name="T12" fmla="*/ 585 w 769"/>
                <a:gd name="T13" fmla="*/ 34 h 114"/>
                <a:gd name="T14" fmla="*/ 769 w 769"/>
                <a:gd name="T15" fmla="*/ 62 h 114"/>
                <a:gd name="T16" fmla="*/ 439 w 769"/>
                <a:gd name="T17" fmla="*/ 0 h 114"/>
                <a:gd name="T18" fmla="*/ 0 w 769"/>
                <a:gd name="T19" fmla="*/ 114 h 114"/>
                <a:gd name="T20" fmla="*/ 78 w 769"/>
                <a:gd name="T21" fmla="*/ 86 h 114"/>
                <a:gd name="T22" fmla="*/ 111 w 769"/>
                <a:gd name="T23" fmla="*/ 76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114">
                  <a:moveTo>
                    <a:pt x="111" y="76"/>
                  </a:moveTo>
                  <a:cubicBezTo>
                    <a:pt x="142" y="66"/>
                    <a:pt x="170" y="51"/>
                    <a:pt x="198" y="37"/>
                  </a:cubicBezTo>
                  <a:cubicBezTo>
                    <a:pt x="244" y="35"/>
                    <a:pt x="286" y="24"/>
                    <a:pt x="330" y="18"/>
                  </a:cubicBezTo>
                  <a:cubicBezTo>
                    <a:pt x="330" y="20"/>
                    <a:pt x="330" y="21"/>
                    <a:pt x="330" y="23"/>
                  </a:cubicBezTo>
                  <a:cubicBezTo>
                    <a:pt x="353" y="32"/>
                    <a:pt x="368" y="32"/>
                    <a:pt x="410" y="33"/>
                  </a:cubicBezTo>
                  <a:cubicBezTo>
                    <a:pt x="474" y="30"/>
                    <a:pt x="531" y="30"/>
                    <a:pt x="585" y="34"/>
                  </a:cubicBezTo>
                  <a:cubicBezTo>
                    <a:pt x="585" y="34"/>
                    <a:pt x="585" y="34"/>
                    <a:pt x="585" y="34"/>
                  </a:cubicBezTo>
                  <a:cubicBezTo>
                    <a:pt x="654" y="38"/>
                    <a:pt x="717" y="48"/>
                    <a:pt x="769" y="62"/>
                  </a:cubicBezTo>
                  <a:cubicBezTo>
                    <a:pt x="667" y="22"/>
                    <a:pt x="556" y="0"/>
                    <a:pt x="439" y="0"/>
                  </a:cubicBezTo>
                  <a:cubicBezTo>
                    <a:pt x="280" y="0"/>
                    <a:pt x="130" y="42"/>
                    <a:pt x="0" y="114"/>
                  </a:cubicBezTo>
                  <a:cubicBezTo>
                    <a:pt x="22" y="104"/>
                    <a:pt x="48" y="94"/>
                    <a:pt x="78" y="86"/>
                  </a:cubicBezTo>
                  <a:cubicBezTo>
                    <a:pt x="89" y="82"/>
                    <a:pt x="100" y="79"/>
                    <a:pt x="111" y="76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66"/>
            <p:cNvSpPr>
              <a:spLocks/>
            </p:cNvSpPr>
            <p:nvPr/>
          </p:nvSpPr>
          <p:spPr bwMode="auto">
            <a:xfrm>
              <a:off x="4468055" y="1413231"/>
              <a:ext cx="1936750" cy="3678238"/>
            </a:xfrm>
            <a:custGeom>
              <a:avLst/>
              <a:gdLst>
                <a:gd name="T0" fmla="*/ 46 w 763"/>
                <a:gd name="T1" fmla="*/ 46 h 1448"/>
                <a:gd name="T2" fmla="*/ 114 w 763"/>
                <a:gd name="T3" fmla="*/ 160 h 1448"/>
                <a:gd name="T4" fmla="*/ 130 w 763"/>
                <a:gd name="T5" fmla="*/ 179 h 1448"/>
                <a:gd name="T6" fmla="*/ 138 w 763"/>
                <a:gd name="T7" fmla="*/ 187 h 1448"/>
                <a:gd name="T8" fmla="*/ 144 w 763"/>
                <a:gd name="T9" fmla="*/ 193 h 1448"/>
                <a:gd name="T10" fmla="*/ 224 w 763"/>
                <a:gd name="T11" fmla="*/ 243 h 1448"/>
                <a:gd name="T12" fmla="*/ 225 w 763"/>
                <a:gd name="T13" fmla="*/ 243 h 1448"/>
                <a:gd name="T14" fmla="*/ 238 w 763"/>
                <a:gd name="T15" fmla="*/ 246 h 1448"/>
                <a:gd name="T16" fmla="*/ 243 w 763"/>
                <a:gd name="T17" fmla="*/ 246 h 1448"/>
                <a:gd name="T18" fmla="*/ 251 w 763"/>
                <a:gd name="T19" fmla="*/ 247 h 1448"/>
                <a:gd name="T20" fmla="*/ 254 w 763"/>
                <a:gd name="T21" fmla="*/ 247 h 1448"/>
                <a:gd name="T22" fmla="*/ 324 w 763"/>
                <a:gd name="T23" fmla="*/ 220 h 1448"/>
                <a:gd name="T24" fmla="*/ 436 w 763"/>
                <a:gd name="T25" fmla="*/ 238 h 1448"/>
                <a:gd name="T26" fmla="*/ 441 w 763"/>
                <a:gd name="T27" fmla="*/ 241 h 1448"/>
                <a:gd name="T28" fmla="*/ 452 w 763"/>
                <a:gd name="T29" fmla="*/ 249 h 1448"/>
                <a:gd name="T30" fmla="*/ 556 w 763"/>
                <a:gd name="T31" fmla="*/ 370 h 1448"/>
                <a:gd name="T32" fmla="*/ 560 w 763"/>
                <a:gd name="T33" fmla="*/ 376 h 1448"/>
                <a:gd name="T34" fmla="*/ 565 w 763"/>
                <a:gd name="T35" fmla="*/ 386 h 1448"/>
                <a:gd name="T36" fmla="*/ 593 w 763"/>
                <a:gd name="T37" fmla="*/ 492 h 1448"/>
                <a:gd name="T38" fmla="*/ 592 w 763"/>
                <a:gd name="T39" fmla="*/ 496 h 1448"/>
                <a:gd name="T40" fmla="*/ 591 w 763"/>
                <a:gd name="T41" fmla="*/ 501 h 1448"/>
                <a:gd name="T42" fmla="*/ 590 w 763"/>
                <a:gd name="T43" fmla="*/ 506 h 1448"/>
                <a:gd name="T44" fmla="*/ 470 w 763"/>
                <a:gd name="T45" fmla="*/ 531 h 1448"/>
                <a:gd name="T46" fmla="*/ 404 w 763"/>
                <a:gd name="T47" fmla="*/ 479 h 1448"/>
                <a:gd name="T48" fmla="*/ 404 w 763"/>
                <a:gd name="T49" fmla="*/ 479 h 1448"/>
                <a:gd name="T50" fmla="*/ 404 w 763"/>
                <a:gd name="T51" fmla="*/ 478 h 1448"/>
                <a:gd name="T52" fmla="*/ 205 w 763"/>
                <a:gd name="T53" fmla="*/ 537 h 1448"/>
                <a:gd name="T54" fmla="*/ 211 w 763"/>
                <a:gd name="T55" fmla="*/ 610 h 1448"/>
                <a:gd name="T56" fmla="*/ 213 w 763"/>
                <a:gd name="T57" fmla="*/ 876 h 1448"/>
                <a:gd name="T58" fmla="*/ 497 w 763"/>
                <a:gd name="T59" fmla="*/ 916 h 1448"/>
                <a:gd name="T60" fmla="*/ 505 w 763"/>
                <a:gd name="T61" fmla="*/ 1156 h 1448"/>
                <a:gd name="T62" fmla="*/ 420 w 763"/>
                <a:gd name="T63" fmla="*/ 1431 h 1448"/>
                <a:gd name="T64" fmla="*/ 426 w 763"/>
                <a:gd name="T65" fmla="*/ 1435 h 1448"/>
                <a:gd name="T66" fmla="*/ 583 w 763"/>
                <a:gd name="T67" fmla="*/ 1336 h 1448"/>
                <a:gd name="T68" fmla="*/ 585 w 763"/>
                <a:gd name="T69" fmla="*/ 1332 h 1448"/>
                <a:gd name="T70" fmla="*/ 594 w 763"/>
                <a:gd name="T71" fmla="*/ 1318 h 1448"/>
                <a:gd name="T72" fmla="*/ 599 w 763"/>
                <a:gd name="T73" fmla="*/ 1310 h 1448"/>
                <a:gd name="T74" fmla="*/ 606 w 763"/>
                <a:gd name="T75" fmla="*/ 1296 h 1448"/>
                <a:gd name="T76" fmla="*/ 611 w 763"/>
                <a:gd name="T77" fmla="*/ 1285 h 1448"/>
                <a:gd name="T78" fmla="*/ 616 w 763"/>
                <a:gd name="T79" fmla="*/ 1273 h 1448"/>
                <a:gd name="T80" fmla="*/ 622 w 763"/>
                <a:gd name="T81" fmla="*/ 1258 h 1448"/>
                <a:gd name="T82" fmla="*/ 625 w 763"/>
                <a:gd name="T83" fmla="*/ 1249 h 1448"/>
                <a:gd name="T84" fmla="*/ 632 w 763"/>
                <a:gd name="T85" fmla="*/ 1223 h 1448"/>
                <a:gd name="T86" fmla="*/ 632 w 763"/>
                <a:gd name="T87" fmla="*/ 1223 h 1448"/>
                <a:gd name="T88" fmla="*/ 683 w 763"/>
                <a:gd name="T89" fmla="*/ 1070 h 1448"/>
                <a:gd name="T90" fmla="*/ 724 w 763"/>
                <a:gd name="T91" fmla="*/ 1035 h 1448"/>
                <a:gd name="T92" fmla="*/ 726 w 763"/>
                <a:gd name="T93" fmla="*/ 1035 h 1448"/>
                <a:gd name="T94" fmla="*/ 729 w 763"/>
                <a:gd name="T95" fmla="*/ 1038 h 1448"/>
                <a:gd name="T96" fmla="*/ 730 w 763"/>
                <a:gd name="T97" fmla="*/ 1039 h 1448"/>
                <a:gd name="T98" fmla="*/ 731 w 763"/>
                <a:gd name="T99" fmla="*/ 1040 h 1448"/>
                <a:gd name="T100" fmla="*/ 732 w 763"/>
                <a:gd name="T101" fmla="*/ 1041 h 1448"/>
                <a:gd name="T102" fmla="*/ 740 w 763"/>
                <a:gd name="T103" fmla="*/ 1080 h 1448"/>
                <a:gd name="T104" fmla="*/ 763 w 763"/>
                <a:gd name="T105" fmla="*/ 875 h 1448"/>
                <a:gd name="T106" fmla="*/ 763 w 763"/>
                <a:gd name="T107" fmla="*/ 875 h 1448"/>
                <a:gd name="T108" fmla="*/ 184 w 763"/>
                <a:gd name="T109" fmla="*/ 28 h 1448"/>
                <a:gd name="T110" fmla="*/ 0 w 763"/>
                <a:gd name="T111" fmla="*/ 0 h 1448"/>
                <a:gd name="T112" fmla="*/ 46 w 763"/>
                <a:gd name="T113" fmla="*/ 46 h 1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63" h="1448">
                  <a:moveTo>
                    <a:pt x="46" y="46"/>
                  </a:moveTo>
                  <a:cubicBezTo>
                    <a:pt x="71" y="76"/>
                    <a:pt x="93" y="114"/>
                    <a:pt x="114" y="160"/>
                  </a:cubicBezTo>
                  <a:cubicBezTo>
                    <a:pt x="119" y="166"/>
                    <a:pt x="125" y="173"/>
                    <a:pt x="130" y="179"/>
                  </a:cubicBezTo>
                  <a:cubicBezTo>
                    <a:pt x="133" y="181"/>
                    <a:pt x="135" y="184"/>
                    <a:pt x="138" y="187"/>
                  </a:cubicBezTo>
                  <a:cubicBezTo>
                    <a:pt x="140" y="189"/>
                    <a:pt x="142" y="191"/>
                    <a:pt x="144" y="193"/>
                  </a:cubicBezTo>
                  <a:cubicBezTo>
                    <a:pt x="171" y="218"/>
                    <a:pt x="198" y="235"/>
                    <a:pt x="224" y="243"/>
                  </a:cubicBezTo>
                  <a:cubicBezTo>
                    <a:pt x="225" y="243"/>
                    <a:pt x="225" y="243"/>
                    <a:pt x="225" y="243"/>
                  </a:cubicBezTo>
                  <a:cubicBezTo>
                    <a:pt x="229" y="244"/>
                    <a:pt x="234" y="245"/>
                    <a:pt x="238" y="246"/>
                  </a:cubicBezTo>
                  <a:cubicBezTo>
                    <a:pt x="240" y="246"/>
                    <a:pt x="241" y="246"/>
                    <a:pt x="243" y="246"/>
                  </a:cubicBezTo>
                  <a:cubicBezTo>
                    <a:pt x="246" y="247"/>
                    <a:pt x="249" y="247"/>
                    <a:pt x="251" y="247"/>
                  </a:cubicBezTo>
                  <a:cubicBezTo>
                    <a:pt x="252" y="247"/>
                    <a:pt x="253" y="247"/>
                    <a:pt x="254" y="247"/>
                  </a:cubicBezTo>
                  <a:cubicBezTo>
                    <a:pt x="280" y="248"/>
                    <a:pt x="304" y="239"/>
                    <a:pt x="324" y="220"/>
                  </a:cubicBezTo>
                  <a:cubicBezTo>
                    <a:pt x="349" y="196"/>
                    <a:pt x="392" y="208"/>
                    <a:pt x="436" y="238"/>
                  </a:cubicBezTo>
                  <a:cubicBezTo>
                    <a:pt x="438" y="239"/>
                    <a:pt x="439" y="240"/>
                    <a:pt x="441" y="241"/>
                  </a:cubicBezTo>
                  <a:cubicBezTo>
                    <a:pt x="445" y="244"/>
                    <a:pt x="448" y="247"/>
                    <a:pt x="452" y="249"/>
                  </a:cubicBezTo>
                  <a:cubicBezTo>
                    <a:pt x="491" y="280"/>
                    <a:pt x="529" y="323"/>
                    <a:pt x="556" y="370"/>
                  </a:cubicBezTo>
                  <a:cubicBezTo>
                    <a:pt x="558" y="372"/>
                    <a:pt x="559" y="374"/>
                    <a:pt x="560" y="376"/>
                  </a:cubicBezTo>
                  <a:cubicBezTo>
                    <a:pt x="562" y="380"/>
                    <a:pt x="564" y="383"/>
                    <a:pt x="565" y="386"/>
                  </a:cubicBezTo>
                  <a:cubicBezTo>
                    <a:pt x="585" y="423"/>
                    <a:pt x="595" y="460"/>
                    <a:pt x="593" y="492"/>
                  </a:cubicBezTo>
                  <a:cubicBezTo>
                    <a:pt x="593" y="494"/>
                    <a:pt x="592" y="495"/>
                    <a:pt x="592" y="496"/>
                  </a:cubicBezTo>
                  <a:cubicBezTo>
                    <a:pt x="592" y="498"/>
                    <a:pt x="592" y="499"/>
                    <a:pt x="591" y="501"/>
                  </a:cubicBezTo>
                  <a:cubicBezTo>
                    <a:pt x="591" y="503"/>
                    <a:pt x="591" y="504"/>
                    <a:pt x="590" y="506"/>
                  </a:cubicBezTo>
                  <a:cubicBezTo>
                    <a:pt x="580" y="553"/>
                    <a:pt x="533" y="567"/>
                    <a:pt x="470" y="531"/>
                  </a:cubicBezTo>
                  <a:cubicBezTo>
                    <a:pt x="440" y="514"/>
                    <a:pt x="417" y="491"/>
                    <a:pt x="404" y="479"/>
                  </a:cubicBezTo>
                  <a:cubicBezTo>
                    <a:pt x="404" y="479"/>
                    <a:pt x="404" y="479"/>
                    <a:pt x="404" y="479"/>
                  </a:cubicBezTo>
                  <a:cubicBezTo>
                    <a:pt x="404" y="479"/>
                    <a:pt x="404" y="478"/>
                    <a:pt x="404" y="478"/>
                  </a:cubicBezTo>
                  <a:cubicBezTo>
                    <a:pt x="392" y="468"/>
                    <a:pt x="229" y="335"/>
                    <a:pt x="205" y="537"/>
                  </a:cubicBezTo>
                  <a:cubicBezTo>
                    <a:pt x="208" y="561"/>
                    <a:pt x="210" y="585"/>
                    <a:pt x="211" y="610"/>
                  </a:cubicBezTo>
                  <a:cubicBezTo>
                    <a:pt x="217" y="699"/>
                    <a:pt x="218" y="788"/>
                    <a:pt x="213" y="876"/>
                  </a:cubicBezTo>
                  <a:cubicBezTo>
                    <a:pt x="317" y="883"/>
                    <a:pt x="419" y="881"/>
                    <a:pt x="497" y="916"/>
                  </a:cubicBezTo>
                  <a:cubicBezTo>
                    <a:pt x="630" y="974"/>
                    <a:pt x="561" y="1115"/>
                    <a:pt x="505" y="1156"/>
                  </a:cubicBezTo>
                  <a:cubicBezTo>
                    <a:pt x="427" y="1213"/>
                    <a:pt x="365" y="1379"/>
                    <a:pt x="420" y="1431"/>
                  </a:cubicBezTo>
                  <a:cubicBezTo>
                    <a:pt x="422" y="1432"/>
                    <a:pt x="424" y="1434"/>
                    <a:pt x="426" y="1435"/>
                  </a:cubicBezTo>
                  <a:cubicBezTo>
                    <a:pt x="469" y="1448"/>
                    <a:pt x="536" y="1404"/>
                    <a:pt x="583" y="1336"/>
                  </a:cubicBezTo>
                  <a:cubicBezTo>
                    <a:pt x="583" y="1334"/>
                    <a:pt x="584" y="1333"/>
                    <a:pt x="585" y="1332"/>
                  </a:cubicBezTo>
                  <a:cubicBezTo>
                    <a:pt x="588" y="1327"/>
                    <a:pt x="591" y="1323"/>
                    <a:pt x="594" y="1318"/>
                  </a:cubicBezTo>
                  <a:cubicBezTo>
                    <a:pt x="596" y="1315"/>
                    <a:pt x="597" y="1312"/>
                    <a:pt x="599" y="1310"/>
                  </a:cubicBezTo>
                  <a:cubicBezTo>
                    <a:pt x="601" y="1305"/>
                    <a:pt x="603" y="1301"/>
                    <a:pt x="606" y="1296"/>
                  </a:cubicBezTo>
                  <a:cubicBezTo>
                    <a:pt x="608" y="1293"/>
                    <a:pt x="609" y="1289"/>
                    <a:pt x="611" y="1285"/>
                  </a:cubicBezTo>
                  <a:cubicBezTo>
                    <a:pt x="613" y="1281"/>
                    <a:pt x="615" y="1277"/>
                    <a:pt x="616" y="1273"/>
                  </a:cubicBezTo>
                  <a:cubicBezTo>
                    <a:pt x="618" y="1268"/>
                    <a:pt x="620" y="1263"/>
                    <a:pt x="622" y="1258"/>
                  </a:cubicBezTo>
                  <a:cubicBezTo>
                    <a:pt x="623" y="1255"/>
                    <a:pt x="624" y="1252"/>
                    <a:pt x="625" y="1249"/>
                  </a:cubicBezTo>
                  <a:cubicBezTo>
                    <a:pt x="628" y="1240"/>
                    <a:pt x="630" y="1232"/>
                    <a:pt x="632" y="1223"/>
                  </a:cubicBezTo>
                  <a:cubicBezTo>
                    <a:pt x="632" y="1223"/>
                    <a:pt x="632" y="1223"/>
                    <a:pt x="632" y="1223"/>
                  </a:cubicBezTo>
                  <a:cubicBezTo>
                    <a:pt x="642" y="1177"/>
                    <a:pt x="659" y="1110"/>
                    <a:pt x="683" y="1070"/>
                  </a:cubicBezTo>
                  <a:cubicBezTo>
                    <a:pt x="698" y="1042"/>
                    <a:pt x="713" y="1031"/>
                    <a:pt x="724" y="1035"/>
                  </a:cubicBezTo>
                  <a:cubicBezTo>
                    <a:pt x="724" y="1035"/>
                    <a:pt x="725" y="1035"/>
                    <a:pt x="726" y="1035"/>
                  </a:cubicBezTo>
                  <a:cubicBezTo>
                    <a:pt x="726" y="1035"/>
                    <a:pt x="727" y="1036"/>
                    <a:pt x="729" y="1038"/>
                  </a:cubicBezTo>
                  <a:cubicBezTo>
                    <a:pt x="729" y="1039"/>
                    <a:pt x="730" y="1039"/>
                    <a:pt x="730" y="1039"/>
                  </a:cubicBezTo>
                  <a:cubicBezTo>
                    <a:pt x="730" y="1039"/>
                    <a:pt x="731" y="1040"/>
                    <a:pt x="731" y="1040"/>
                  </a:cubicBezTo>
                  <a:cubicBezTo>
                    <a:pt x="731" y="1040"/>
                    <a:pt x="731" y="1041"/>
                    <a:pt x="732" y="1041"/>
                  </a:cubicBezTo>
                  <a:cubicBezTo>
                    <a:pt x="738" y="1054"/>
                    <a:pt x="741" y="1067"/>
                    <a:pt x="740" y="1080"/>
                  </a:cubicBezTo>
                  <a:cubicBezTo>
                    <a:pt x="755" y="1014"/>
                    <a:pt x="763" y="946"/>
                    <a:pt x="763" y="875"/>
                  </a:cubicBezTo>
                  <a:cubicBezTo>
                    <a:pt x="763" y="875"/>
                    <a:pt x="763" y="875"/>
                    <a:pt x="763" y="875"/>
                  </a:cubicBezTo>
                  <a:cubicBezTo>
                    <a:pt x="763" y="489"/>
                    <a:pt x="523" y="160"/>
                    <a:pt x="184" y="28"/>
                  </a:cubicBezTo>
                  <a:cubicBezTo>
                    <a:pt x="132" y="14"/>
                    <a:pt x="69" y="4"/>
                    <a:pt x="0" y="0"/>
                  </a:cubicBezTo>
                  <a:cubicBezTo>
                    <a:pt x="16" y="12"/>
                    <a:pt x="31" y="28"/>
                    <a:pt x="46" y="46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67"/>
            <p:cNvSpPr>
              <a:spLocks/>
            </p:cNvSpPr>
            <p:nvPr/>
          </p:nvSpPr>
          <p:spPr bwMode="auto">
            <a:xfrm>
              <a:off x="2815468" y="1616431"/>
              <a:ext cx="168275" cy="101600"/>
            </a:xfrm>
            <a:custGeom>
              <a:avLst/>
              <a:gdLst>
                <a:gd name="T0" fmla="*/ 66 w 66"/>
                <a:gd name="T1" fmla="*/ 0 h 40"/>
                <a:gd name="T2" fmla="*/ 37 w 66"/>
                <a:gd name="T3" fmla="*/ 13 h 40"/>
                <a:gd name="T4" fmla="*/ 36 w 66"/>
                <a:gd name="T5" fmla="*/ 14 h 40"/>
                <a:gd name="T6" fmla="*/ 0 w 66"/>
                <a:gd name="T7" fmla="*/ 40 h 40"/>
                <a:gd name="T8" fmla="*/ 66 w 66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0">
                  <a:moveTo>
                    <a:pt x="66" y="0"/>
                  </a:moveTo>
                  <a:cubicBezTo>
                    <a:pt x="56" y="4"/>
                    <a:pt x="46" y="9"/>
                    <a:pt x="37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23" y="22"/>
                    <a:pt x="11" y="31"/>
                    <a:pt x="0" y="40"/>
                  </a:cubicBezTo>
                  <a:cubicBezTo>
                    <a:pt x="21" y="26"/>
                    <a:pt x="43" y="12"/>
                    <a:pt x="66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68"/>
            <p:cNvSpPr>
              <a:spLocks/>
            </p:cNvSpPr>
            <p:nvPr/>
          </p:nvSpPr>
          <p:spPr bwMode="auto">
            <a:xfrm>
              <a:off x="2145543" y="1373543"/>
              <a:ext cx="3829050" cy="2689225"/>
            </a:xfrm>
            <a:custGeom>
              <a:avLst/>
              <a:gdLst>
                <a:gd name="T0" fmla="*/ 95 w 1509"/>
                <a:gd name="T1" fmla="*/ 367 h 1059"/>
                <a:gd name="T2" fmla="*/ 96 w 1509"/>
                <a:gd name="T3" fmla="*/ 371 h 1059"/>
                <a:gd name="T4" fmla="*/ 110 w 1509"/>
                <a:gd name="T5" fmla="*/ 379 h 1059"/>
                <a:gd name="T6" fmla="*/ 133 w 1509"/>
                <a:gd name="T7" fmla="*/ 375 h 1059"/>
                <a:gd name="T8" fmla="*/ 315 w 1509"/>
                <a:gd name="T9" fmla="*/ 257 h 1059"/>
                <a:gd name="T10" fmla="*/ 324 w 1509"/>
                <a:gd name="T11" fmla="*/ 254 h 1059"/>
                <a:gd name="T12" fmla="*/ 354 w 1509"/>
                <a:gd name="T13" fmla="*/ 252 h 1059"/>
                <a:gd name="T14" fmla="*/ 380 w 1509"/>
                <a:gd name="T15" fmla="*/ 255 h 1059"/>
                <a:gd name="T16" fmla="*/ 398 w 1509"/>
                <a:gd name="T17" fmla="*/ 260 h 1059"/>
                <a:gd name="T18" fmla="*/ 413 w 1509"/>
                <a:gd name="T19" fmla="*/ 269 h 1059"/>
                <a:gd name="T20" fmla="*/ 451 w 1509"/>
                <a:gd name="T21" fmla="*/ 398 h 1059"/>
                <a:gd name="T22" fmla="*/ 305 w 1509"/>
                <a:gd name="T23" fmla="*/ 583 h 1059"/>
                <a:gd name="T24" fmla="*/ 289 w 1509"/>
                <a:gd name="T25" fmla="*/ 590 h 1059"/>
                <a:gd name="T26" fmla="*/ 270 w 1509"/>
                <a:gd name="T27" fmla="*/ 595 h 1059"/>
                <a:gd name="T28" fmla="*/ 185 w 1509"/>
                <a:gd name="T29" fmla="*/ 586 h 1059"/>
                <a:gd name="T30" fmla="*/ 167 w 1509"/>
                <a:gd name="T31" fmla="*/ 576 h 1059"/>
                <a:gd name="T32" fmla="*/ 0 w 1509"/>
                <a:gd name="T33" fmla="*/ 798 h 1059"/>
                <a:gd name="T34" fmla="*/ 52 w 1509"/>
                <a:gd name="T35" fmla="*/ 1059 h 1059"/>
                <a:gd name="T36" fmla="*/ 1125 w 1509"/>
                <a:gd name="T37" fmla="*/ 895 h 1059"/>
                <a:gd name="T38" fmla="*/ 1128 w 1509"/>
                <a:gd name="T39" fmla="*/ 892 h 1059"/>
                <a:gd name="T40" fmla="*/ 1120 w 1509"/>
                <a:gd name="T41" fmla="*/ 553 h 1059"/>
                <a:gd name="T42" fmla="*/ 1319 w 1509"/>
                <a:gd name="T43" fmla="*/ 495 h 1059"/>
                <a:gd name="T44" fmla="*/ 1505 w 1509"/>
                <a:gd name="T45" fmla="*/ 522 h 1059"/>
                <a:gd name="T46" fmla="*/ 1507 w 1509"/>
                <a:gd name="T47" fmla="*/ 512 h 1059"/>
                <a:gd name="T48" fmla="*/ 1480 w 1509"/>
                <a:gd name="T49" fmla="*/ 402 h 1059"/>
                <a:gd name="T50" fmla="*/ 1471 w 1509"/>
                <a:gd name="T51" fmla="*/ 386 h 1059"/>
                <a:gd name="T52" fmla="*/ 1356 w 1509"/>
                <a:gd name="T53" fmla="*/ 257 h 1059"/>
                <a:gd name="T54" fmla="*/ 1233 w 1509"/>
                <a:gd name="T55" fmla="*/ 243 h 1059"/>
                <a:gd name="T56" fmla="*/ 1166 w 1509"/>
                <a:gd name="T57" fmla="*/ 263 h 1059"/>
                <a:gd name="T58" fmla="*/ 1153 w 1509"/>
                <a:gd name="T59" fmla="*/ 262 h 1059"/>
                <a:gd name="T60" fmla="*/ 1139 w 1509"/>
                <a:gd name="T61" fmla="*/ 259 h 1059"/>
                <a:gd name="T62" fmla="*/ 1053 w 1509"/>
                <a:gd name="T63" fmla="*/ 203 h 1059"/>
                <a:gd name="T64" fmla="*/ 1029 w 1509"/>
                <a:gd name="T65" fmla="*/ 176 h 1059"/>
                <a:gd name="T66" fmla="*/ 915 w 1509"/>
                <a:gd name="T67" fmla="*/ 16 h 1059"/>
                <a:gd name="T68" fmla="*/ 740 w 1509"/>
                <a:gd name="T69" fmla="*/ 15 h 1059"/>
                <a:gd name="T70" fmla="*/ 660 w 1509"/>
                <a:gd name="T71" fmla="*/ 0 h 1059"/>
                <a:gd name="T72" fmla="*/ 441 w 1509"/>
                <a:gd name="T73" fmla="*/ 58 h 1059"/>
                <a:gd name="T74" fmla="*/ 330 w 1509"/>
                <a:gd name="T75" fmla="*/ 96 h 1059"/>
                <a:gd name="T76" fmla="*/ 117 w 1509"/>
                <a:gd name="T77" fmla="*/ 297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9" h="1059">
                  <a:moveTo>
                    <a:pt x="117" y="297"/>
                  </a:moveTo>
                  <a:cubicBezTo>
                    <a:pt x="98" y="333"/>
                    <a:pt x="93" y="355"/>
                    <a:pt x="95" y="367"/>
                  </a:cubicBezTo>
                  <a:cubicBezTo>
                    <a:pt x="95" y="367"/>
                    <a:pt x="95" y="368"/>
                    <a:pt x="95" y="369"/>
                  </a:cubicBezTo>
                  <a:cubicBezTo>
                    <a:pt x="96" y="370"/>
                    <a:pt x="96" y="370"/>
                    <a:pt x="96" y="371"/>
                  </a:cubicBezTo>
                  <a:cubicBezTo>
                    <a:pt x="99" y="376"/>
                    <a:pt x="103" y="379"/>
                    <a:pt x="109" y="379"/>
                  </a:cubicBezTo>
                  <a:cubicBezTo>
                    <a:pt x="109" y="379"/>
                    <a:pt x="109" y="379"/>
                    <a:pt x="110" y="379"/>
                  </a:cubicBezTo>
                  <a:cubicBezTo>
                    <a:pt x="112" y="380"/>
                    <a:pt x="115" y="379"/>
                    <a:pt x="119" y="379"/>
                  </a:cubicBezTo>
                  <a:cubicBezTo>
                    <a:pt x="123" y="378"/>
                    <a:pt x="128" y="377"/>
                    <a:pt x="133" y="375"/>
                  </a:cubicBezTo>
                  <a:cubicBezTo>
                    <a:pt x="199" y="350"/>
                    <a:pt x="241" y="289"/>
                    <a:pt x="305" y="261"/>
                  </a:cubicBezTo>
                  <a:cubicBezTo>
                    <a:pt x="308" y="260"/>
                    <a:pt x="311" y="258"/>
                    <a:pt x="315" y="257"/>
                  </a:cubicBezTo>
                  <a:cubicBezTo>
                    <a:pt x="317" y="256"/>
                    <a:pt x="319" y="255"/>
                    <a:pt x="321" y="255"/>
                  </a:cubicBezTo>
                  <a:cubicBezTo>
                    <a:pt x="323" y="254"/>
                    <a:pt x="323" y="254"/>
                    <a:pt x="324" y="254"/>
                  </a:cubicBezTo>
                  <a:cubicBezTo>
                    <a:pt x="332" y="253"/>
                    <a:pt x="340" y="252"/>
                    <a:pt x="348" y="252"/>
                  </a:cubicBezTo>
                  <a:cubicBezTo>
                    <a:pt x="350" y="252"/>
                    <a:pt x="352" y="252"/>
                    <a:pt x="354" y="252"/>
                  </a:cubicBezTo>
                  <a:cubicBezTo>
                    <a:pt x="361" y="252"/>
                    <a:pt x="367" y="252"/>
                    <a:pt x="373" y="253"/>
                  </a:cubicBezTo>
                  <a:cubicBezTo>
                    <a:pt x="375" y="254"/>
                    <a:pt x="377" y="254"/>
                    <a:pt x="380" y="255"/>
                  </a:cubicBezTo>
                  <a:cubicBezTo>
                    <a:pt x="383" y="255"/>
                    <a:pt x="387" y="256"/>
                    <a:pt x="391" y="258"/>
                  </a:cubicBezTo>
                  <a:cubicBezTo>
                    <a:pt x="393" y="258"/>
                    <a:pt x="396" y="259"/>
                    <a:pt x="398" y="260"/>
                  </a:cubicBezTo>
                  <a:cubicBezTo>
                    <a:pt x="402" y="262"/>
                    <a:pt x="405" y="264"/>
                    <a:pt x="409" y="266"/>
                  </a:cubicBezTo>
                  <a:cubicBezTo>
                    <a:pt x="410" y="267"/>
                    <a:pt x="412" y="268"/>
                    <a:pt x="413" y="269"/>
                  </a:cubicBezTo>
                  <a:cubicBezTo>
                    <a:pt x="440" y="287"/>
                    <a:pt x="449" y="317"/>
                    <a:pt x="453" y="340"/>
                  </a:cubicBezTo>
                  <a:cubicBezTo>
                    <a:pt x="456" y="359"/>
                    <a:pt x="455" y="378"/>
                    <a:pt x="451" y="398"/>
                  </a:cubicBezTo>
                  <a:cubicBezTo>
                    <a:pt x="450" y="403"/>
                    <a:pt x="450" y="406"/>
                    <a:pt x="449" y="406"/>
                  </a:cubicBezTo>
                  <a:cubicBezTo>
                    <a:pt x="432" y="484"/>
                    <a:pt x="372" y="554"/>
                    <a:pt x="305" y="583"/>
                  </a:cubicBezTo>
                  <a:cubicBezTo>
                    <a:pt x="304" y="584"/>
                    <a:pt x="303" y="584"/>
                    <a:pt x="302" y="585"/>
                  </a:cubicBezTo>
                  <a:cubicBezTo>
                    <a:pt x="298" y="586"/>
                    <a:pt x="294" y="588"/>
                    <a:pt x="289" y="590"/>
                  </a:cubicBezTo>
                  <a:cubicBezTo>
                    <a:pt x="283" y="592"/>
                    <a:pt x="278" y="594"/>
                    <a:pt x="272" y="595"/>
                  </a:cubicBezTo>
                  <a:cubicBezTo>
                    <a:pt x="271" y="595"/>
                    <a:pt x="271" y="595"/>
                    <a:pt x="270" y="595"/>
                  </a:cubicBezTo>
                  <a:cubicBezTo>
                    <a:pt x="242" y="602"/>
                    <a:pt x="214" y="600"/>
                    <a:pt x="187" y="588"/>
                  </a:cubicBezTo>
                  <a:cubicBezTo>
                    <a:pt x="187" y="587"/>
                    <a:pt x="186" y="587"/>
                    <a:pt x="185" y="586"/>
                  </a:cubicBezTo>
                  <a:cubicBezTo>
                    <a:pt x="179" y="583"/>
                    <a:pt x="173" y="580"/>
                    <a:pt x="167" y="576"/>
                  </a:cubicBezTo>
                  <a:cubicBezTo>
                    <a:pt x="167" y="576"/>
                    <a:pt x="167" y="576"/>
                    <a:pt x="167" y="576"/>
                  </a:cubicBezTo>
                  <a:cubicBezTo>
                    <a:pt x="141" y="557"/>
                    <a:pt x="0" y="517"/>
                    <a:pt x="0" y="790"/>
                  </a:cubicBezTo>
                  <a:cubicBezTo>
                    <a:pt x="0" y="793"/>
                    <a:pt x="0" y="795"/>
                    <a:pt x="0" y="798"/>
                  </a:cubicBezTo>
                  <a:cubicBezTo>
                    <a:pt x="6" y="887"/>
                    <a:pt x="24" y="974"/>
                    <a:pt x="51" y="1058"/>
                  </a:cubicBezTo>
                  <a:cubicBezTo>
                    <a:pt x="52" y="1059"/>
                    <a:pt x="52" y="1059"/>
                    <a:pt x="52" y="1059"/>
                  </a:cubicBezTo>
                  <a:cubicBezTo>
                    <a:pt x="101" y="1033"/>
                    <a:pt x="164" y="1008"/>
                    <a:pt x="240" y="986"/>
                  </a:cubicBezTo>
                  <a:cubicBezTo>
                    <a:pt x="498" y="909"/>
                    <a:pt x="839" y="877"/>
                    <a:pt x="1125" y="895"/>
                  </a:cubicBezTo>
                  <a:cubicBezTo>
                    <a:pt x="1125" y="892"/>
                    <a:pt x="1125" y="892"/>
                    <a:pt x="1125" y="892"/>
                  </a:cubicBezTo>
                  <a:cubicBezTo>
                    <a:pt x="1128" y="892"/>
                    <a:pt x="1128" y="892"/>
                    <a:pt x="1128" y="892"/>
                  </a:cubicBezTo>
                  <a:cubicBezTo>
                    <a:pt x="1133" y="804"/>
                    <a:pt x="1132" y="715"/>
                    <a:pt x="1126" y="626"/>
                  </a:cubicBezTo>
                  <a:cubicBezTo>
                    <a:pt x="1125" y="601"/>
                    <a:pt x="1123" y="577"/>
                    <a:pt x="1120" y="553"/>
                  </a:cubicBezTo>
                  <a:cubicBezTo>
                    <a:pt x="1121" y="411"/>
                    <a:pt x="1239" y="420"/>
                    <a:pt x="1319" y="494"/>
                  </a:cubicBezTo>
                  <a:cubicBezTo>
                    <a:pt x="1319" y="495"/>
                    <a:pt x="1319" y="495"/>
                    <a:pt x="1319" y="495"/>
                  </a:cubicBezTo>
                  <a:cubicBezTo>
                    <a:pt x="1319" y="495"/>
                    <a:pt x="1319" y="495"/>
                    <a:pt x="1319" y="495"/>
                  </a:cubicBezTo>
                  <a:cubicBezTo>
                    <a:pt x="1420" y="594"/>
                    <a:pt x="1491" y="578"/>
                    <a:pt x="1505" y="522"/>
                  </a:cubicBezTo>
                  <a:cubicBezTo>
                    <a:pt x="1506" y="520"/>
                    <a:pt x="1506" y="519"/>
                    <a:pt x="1506" y="517"/>
                  </a:cubicBezTo>
                  <a:cubicBezTo>
                    <a:pt x="1507" y="515"/>
                    <a:pt x="1507" y="514"/>
                    <a:pt x="1507" y="512"/>
                  </a:cubicBezTo>
                  <a:cubicBezTo>
                    <a:pt x="1509" y="494"/>
                    <a:pt x="1507" y="473"/>
                    <a:pt x="1500" y="449"/>
                  </a:cubicBezTo>
                  <a:cubicBezTo>
                    <a:pt x="1495" y="433"/>
                    <a:pt x="1488" y="418"/>
                    <a:pt x="1480" y="402"/>
                  </a:cubicBezTo>
                  <a:cubicBezTo>
                    <a:pt x="1479" y="399"/>
                    <a:pt x="1477" y="396"/>
                    <a:pt x="1475" y="392"/>
                  </a:cubicBezTo>
                  <a:cubicBezTo>
                    <a:pt x="1474" y="390"/>
                    <a:pt x="1473" y="388"/>
                    <a:pt x="1471" y="386"/>
                  </a:cubicBezTo>
                  <a:cubicBezTo>
                    <a:pt x="1444" y="340"/>
                    <a:pt x="1406" y="296"/>
                    <a:pt x="1367" y="265"/>
                  </a:cubicBezTo>
                  <a:cubicBezTo>
                    <a:pt x="1363" y="263"/>
                    <a:pt x="1360" y="260"/>
                    <a:pt x="1356" y="257"/>
                  </a:cubicBezTo>
                  <a:cubicBezTo>
                    <a:pt x="1354" y="256"/>
                    <a:pt x="1353" y="255"/>
                    <a:pt x="1351" y="254"/>
                  </a:cubicBezTo>
                  <a:cubicBezTo>
                    <a:pt x="1304" y="222"/>
                    <a:pt x="1259" y="212"/>
                    <a:pt x="1233" y="243"/>
                  </a:cubicBezTo>
                  <a:cubicBezTo>
                    <a:pt x="1227" y="250"/>
                    <a:pt x="1204" y="264"/>
                    <a:pt x="1169" y="263"/>
                  </a:cubicBezTo>
                  <a:cubicBezTo>
                    <a:pt x="1168" y="263"/>
                    <a:pt x="1167" y="263"/>
                    <a:pt x="1166" y="263"/>
                  </a:cubicBezTo>
                  <a:cubicBezTo>
                    <a:pt x="1164" y="263"/>
                    <a:pt x="1161" y="263"/>
                    <a:pt x="1158" y="262"/>
                  </a:cubicBezTo>
                  <a:cubicBezTo>
                    <a:pt x="1156" y="262"/>
                    <a:pt x="1154" y="262"/>
                    <a:pt x="1153" y="262"/>
                  </a:cubicBezTo>
                  <a:cubicBezTo>
                    <a:pt x="1149" y="261"/>
                    <a:pt x="1144" y="260"/>
                    <a:pt x="1140" y="259"/>
                  </a:cubicBezTo>
                  <a:cubicBezTo>
                    <a:pt x="1140" y="259"/>
                    <a:pt x="1140" y="259"/>
                    <a:pt x="1139" y="259"/>
                  </a:cubicBezTo>
                  <a:cubicBezTo>
                    <a:pt x="1115" y="252"/>
                    <a:pt x="1088" y="237"/>
                    <a:pt x="1059" y="209"/>
                  </a:cubicBezTo>
                  <a:cubicBezTo>
                    <a:pt x="1057" y="207"/>
                    <a:pt x="1055" y="205"/>
                    <a:pt x="1053" y="203"/>
                  </a:cubicBezTo>
                  <a:cubicBezTo>
                    <a:pt x="1050" y="200"/>
                    <a:pt x="1048" y="197"/>
                    <a:pt x="1045" y="195"/>
                  </a:cubicBezTo>
                  <a:cubicBezTo>
                    <a:pt x="1040" y="189"/>
                    <a:pt x="1034" y="182"/>
                    <a:pt x="1029" y="176"/>
                  </a:cubicBezTo>
                  <a:cubicBezTo>
                    <a:pt x="1008" y="130"/>
                    <a:pt x="986" y="92"/>
                    <a:pt x="961" y="62"/>
                  </a:cubicBezTo>
                  <a:cubicBezTo>
                    <a:pt x="946" y="44"/>
                    <a:pt x="931" y="28"/>
                    <a:pt x="915" y="16"/>
                  </a:cubicBezTo>
                  <a:cubicBezTo>
                    <a:pt x="915" y="16"/>
                    <a:pt x="915" y="16"/>
                    <a:pt x="915" y="16"/>
                  </a:cubicBezTo>
                  <a:cubicBezTo>
                    <a:pt x="861" y="12"/>
                    <a:pt x="804" y="12"/>
                    <a:pt x="740" y="15"/>
                  </a:cubicBezTo>
                  <a:cubicBezTo>
                    <a:pt x="698" y="14"/>
                    <a:pt x="683" y="14"/>
                    <a:pt x="660" y="5"/>
                  </a:cubicBezTo>
                  <a:cubicBezTo>
                    <a:pt x="660" y="3"/>
                    <a:pt x="660" y="2"/>
                    <a:pt x="660" y="0"/>
                  </a:cubicBezTo>
                  <a:cubicBezTo>
                    <a:pt x="616" y="6"/>
                    <a:pt x="574" y="17"/>
                    <a:pt x="528" y="19"/>
                  </a:cubicBezTo>
                  <a:cubicBezTo>
                    <a:pt x="500" y="33"/>
                    <a:pt x="472" y="48"/>
                    <a:pt x="441" y="58"/>
                  </a:cubicBezTo>
                  <a:cubicBezTo>
                    <a:pt x="430" y="61"/>
                    <a:pt x="419" y="64"/>
                    <a:pt x="408" y="68"/>
                  </a:cubicBezTo>
                  <a:cubicBezTo>
                    <a:pt x="378" y="76"/>
                    <a:pt x="352" y="86"/>
                    <a:pt x="330" y="96"/>
                  </a:cubicBezTo>
                  <a:cubicBezTo>
                    <a:pt x="307" y="108"/>
                    <a:pt x="285" y="122"/>
                    <a:pt x="264" y="136"/>
                  </a:cubicBezTo>
                  <a:cubicBezTo>
                    <a:pt x="207" y="180"/>
                    <a:pt x="157" y="234"/>
                    <a:pt x="117" y="297"/>
                  </a:cubicBezTo>
                  <a:close/>
                </a:path>
              </a:pathLst>
            </a:custGeom>
            <a:gradFill>
              <a:gsLst>
                <a:gs pos="0">
                  <a:srgbClr val="FFB10C"/>
                </a:gs>
                <a:gs pos="100000">
                  <a:srgbClr val="FF4600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80"/>
            <p:cNvSpPr>
              <a:spLocks/>
            </p:cNvSpPr>
            <p:nvPr/>
          </p:nvSpPr>
          <p:spPr bwMode="auto">
            <a:xfrm>
              <a:off x="2278893" y="3600806"/>
              <a:ext cx="2722563" cy="2247900"/>
            </a:xfrm>
            <a:custGeom>
              <a:avLst/>
              <a:gdLst>
                <a:gd name="T0" fmla="*/ 188 w 1073"/>
                <a:gd name="T1" fmla="*/ 109 h 885"/>
                <a:gd name="T2" fmla="*/ 0 w 1073"/>
                <a:gd name="T3" fmla="*/ 182 h 885"/>
                <a:gd name="T4" fmla="*/ 776 w 1073"/>
                <a:gd name="T5" fmla="*/ 885 h 885"/>
                <a:gd name="T6" fmla="*/ 896 w 1073"/>
                <a:gd name="T7" fmla="*/ 739 h 885"/>
                <a:gd name="T8" fmla="*/ 910 w 1073"/>
                <a:gd name="T9" fmla="*/ 680 h 885"/>
                <a:gd name="T10" fmla="*/ 892 w 1073"/>
                <a:gd name="T11" fmla="*/ 654 h 885"/>
                <a:gd name="T12" fmla="*/ 863 w 1073"/>
                <a:gd name="T13" fmla="*/ 654 h 885"/>
                <a:gd name="T14" fmla="*/ 822 w 1073"/>
                <a:gd name="T15" fmla="*/ 681 h 885"/>
                <a:gd name="T16" fmla="*/ 822 w 1073"/>
                <a:gd name="T17" fmla="*/ 681 h 885"/>
                <a:gd name="T18" fmla="*/ 820 w 1073"/>
                <a:gd name="T19" fmla="*/ 684 h 885"/>
                <a:gd name="T20" fmla="*/ 634 w 1073"/>
                <a:gd name="T21" fmla="*/ 559 h 885"/>
                <a:gd name="T22" fmla="*/ 812 w 1073"/>
                <a:gd name="T23" fmla="*/ 408 h 885"/>
                <a:gd name="T24" fmla="*/ 932 w 1073"/>
                <a:gd name="T25" fmla="*/ 474 h 885"/>
                <a:gd name="T26" fmla="*/ 965 w 1073"/>
                <a:gd name="T27" fmla="*/ 459 h 885"/>
                <a:gd name="T28" fmla="*/ 969 w 1073"/>
                <a:gd name="T29" fmla="*/ 456 h 885"/>
                <a:gd name="T30" fmla="*/ 974 w 1073"/>
                <a:gd name="T31" fmla="*/ 452 h 885"/>
                <a:gd name="T32" fmla="*/ 1026 w 1073"/>
                <a:gd name="T33" fmla="*/ 374 h 885"/>
                <a:gd name="T34" fmla="*/ 1073 w 1073"/>
                <a:gd name="T35" fmla="*/ 18 h 885"/>
                <a:gd name="T36" fmla="*/ 188 w 1073"/>
                <a:gd name="T37" fmla="*/ 109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3" h="885">
                  <a:moveTo>
                    <a:pt x="188" y="109"/>
                  </a:moveTo>
                  <a:cubicBezTo>
                    <a:pt x="112" y="131"/>
                    <a:pt x="49" y="156"/>
                    <a:pt x="0" y="182"/>
                  </a:cubicBezTo>
                  <a:cubicBezTo>
                    <a:pt x="120" y="549"/>
                    <a:pt x="430" y="842"/>
                    <a:pt x="776" y="885"/>
                  </a:cubicBezTo>
                  <a:cubicBezTo>
                    <a:pt x="820" y="853"/>
                    <a:pt x="860" y="802"/>
                    <a:pt x="896" y="739"/>
                  </a:cubicBezTo>
                  <a:cubicBezTo>
                    <a:pt x="907" y="712"/>
                    <a:pt x="910" y="693"/>
                    <a:pt x="910" y="680"/>
                  </a:cubicBezTo>
                  <a:cubicBezTo>
                    <a:pt x="908" y="666"/>
                    <a:pt x="901" y="658"/>
                    <a:pt x="892" y="654"/>
                  </a:cubicBezTo>
                  <a:cubicBezTo>
                    <a:pt x="882" y="651"/>
                    <a:pt x="869" y="652"/>
                    <a:pt x="863" y="654"/>
                  </a:cubicBezTo>
                  <a:cubicBezTo>
                    <a:pt x="849" y="658"/>
                    <a:pt x="834" y="668"/>
                    <a:pt x="822" y="681"/>
                  </a:cubicBezTo>
                  <a:cubicBezTo>
                    <a:pt x="822" y="681"/>
                    <a:pt x="822" y="681"/>
                    <a:pt x="822" y="681"/>
                  </a:cubicBezTo>
                  <a:cubicBezTo>
                    <a:pt x="820" y="684"/>
                    <a:pt x="820" y="684"/>
                    <a:pt x="820" y="684"/>
                  </a:cubicBezTo>
                  <a:cubicBezTo>
                    <a:pt x="729" y="797"/>
                    <a:pt x="640" y="608"/>
                    <a:pt x="634" y="559"/>
                  </a:cubicBezTo>
                  <a:cubicBezTo>
                    <a:pt x="618" y="435"/>
                    <a:pt x="732" y="352"/>
                    <a:pt x="812" y="408"/>
                  </a:cubicBezTo>
                  <a:cubicBezTo>
                    <a:pt x="900" y="470"/>
                    <a:pt x="909" y="478"/>
                    <a:pt x="932" y="474"/>
                  </a:cubicBezTo>
                  <a:cubicBezTo>
                    <a:pt x="945" y="471"/>
                    <a:pt x="955" y="466"/>
                    <a:pt x="965" y="459"/>
                  </a:cubicBezTo>
                  <a:cubicBezTo>
                    <a:pt x="967" y="458"/>
                    <a:pt x="968" y="457"/>
                    <a:pt x="969" y="456"/>
                  </a:cubicBezTo>
                  <a:cubicBezTo>
                    <a:pt x="971" y="455"/>
                    <a:pt x="972" y="453"/>
                    <a:pt x="974" y="452"/>
                  </a:cubicBezTo>
                  <a:cubicBezTo>
                    <a:pt x="992" y="436"/>
                    <a:pt x="1009" y="412"/>
                    <a:pt x="1026" y="374"/>
                  </a:cubicBezTo>
                  <a:cubicBezTo>
                    <a:pt x="1050" y="263"/>
                    <a:pt x="1067" y="142"/>
                    <a:pt x="1073" y="18"/>
                  </a:cubicBezTo>
                  <a:cubicBezTo>
                    <a:pt x="787" y="0"/>
                    <a:pt x="446" y="32"/>
                    <a:pt x="188" y="109"/>
                  </a:cubicBezTo>
                  <a:close/>
                </a:path>
              </a:pathLst>
            </a:custGeom>
            <a:gradFill>
              <a:gsLst>
                <a:gs pos="0">
                  <a:srgbClr val="18ADB3"/>
                </a:gs>
                <a:gs pos="100000">
                  <a:srgbClr val="183144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81"/>
            <p:cNvSpPr>
              <a:spLocks/>
            </p:cNvSpPr>
            <p:nvPr/>
          </p:nvSpPr>
          <p:spPr bwMode="auto">
            <a:xfrm>
              <a:off x="6015868" y="4451706"/>
              <a:ext cx="241300" cy="466725"/>
            </a:xfrm>
            <a:custGeom>
              <a:avLst/>
              <a:gdLst>
                <a:gd name="T0" fmla="*/ 18 w 95"/>
                <a:gd name="T1" fmla="*/ 158 h 184"/>
                <a:gd name="T2" fmla="*/ 86 w 95"/>
                <a:gd name="T3" fmla="*/ 25 h 184"/>
                <a:gd name="T4" fmla="*/ 95 w 95"/>
                <a:gd name="T5" fmla="*/ 0 h 184"/>
                <a:gd name="T6" fmla="*/ 0 w 95"/>
                <a:gd name="T7" fmla="*/ 184 h 184"/>
                <a:gd name="T8" fmla="*/ 18 w 95"/>
                <a:gd name="T9" fmla="*/ 15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84">
                  <a:moveTo>
                    <a:pt x="18" y="158"/>
                  </a:moveTo>
                  <a:cubicBezTo>
                    <a:pt x="46" y="111"/>
                    <a:pt x="48" y="108"/>
                    <a:pt x="86" y="25"/>
                  </a:cubicBezTo>
                  <a:cubicBezTo>
                    <a:pt x="89" y="17"/>
                    <a:pt x="92" y="9"/>
                    <a:pt x="95" y="0"/>
                  </a:cubicBezTo>
                  <a:cubicBezTo>
                    <a:pt x="70" y="65"/>
                    <a:pt x="38" y="127"/>
                    <a:pt x="0" y="184"/>
                  </a:cubicBezTo>
                  <a:cubicBezTo>
                    <a:pt x="6" y="175"/>
                    <a:pt x="12" y="166"/>
                    <a:pt x="18" y="15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82"/>
            <p:cNvSpPr>
              <a:spLocks/>
            </p:cNvSpPr>
            <p:nvPr/>
          </p:nvSpPr>
          <p:spPr bwMode="auto">
            <a:xfrm>
              <a:off x="5698368" y="5023206"/>
              <a:ext cx="244475" cy="276225"/>
            </a:xfrm>
            <a:custGeom>
              <a:avLst/>
              <a:gdLst>
                <a:gd name="T0" fmla="*/ 0 w 96"/>
                <a:gd name="T1" fmla="*/ 109 h 109"/>
                <a:gd name="T2" fmla="*/ 73 w 96"/>
                <a:gd name="T3" fmla="*/ 30 h 109"/>
                <a:gd name="T4" fmla="*/ 96 w 96"/>
                <a:gd name="T5" fmla="*/ 0 h 109"/>
                <a:gd name="T6" fmla="*/ 0 w 96"/>
                <a:gd name="T7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09">
                  <a:moveTo>
                    <a:pt x="0" y="109"/>
                  </a:moveTo>
                  <a:cubicBezTo>
                    <a:pt x="26" y="84"/>
                    <a:pt x="51" y="58"/>
                    <a:pt x="73" y="30"/>
                  </a:cubicBezTo>
                  <a:cubicBezTo>
                    <a:pt x="80" y="21"/>
                    <a:pt x="88" y="11"/>
                    <a:pt x="96" y="0"/>
                  </a:cubicBezTo>
                  <a:cubicBezTo>
                    <a:pt x="67" y="39"/>
                    <a:pt x="34" y="75"/>
                    <a:pt x="0" y="10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83"/>
            <p:cNvSpPr>
              <a:spLocks/>
            </p:cNvSpPr>
            <p:nvPr/>
          </p:nvSpPr>
          <p:spPr bwMode="auto">
            <a:xfrm>
              <a:off x="5969830" y="4972406"/>
              <a:ext cx="11113" cy="12700"/>
            </a:xfrm>
            <a:custGeom>
              <a:avLst/>
              <a:gdLst>
                <a:gd name="T0" fmla="*/ 4 w 4"/>
                <a:gd name="T1" fmla="*/ 0 h 5"/>
                <a:gd name="T2" fmla="*/ 0 w 4"/>
                <a:gd name="T3" fmla="*/ 5 h 5"/>
                <a:gd name="T4" fmla="*/ 4 w 4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2" y="1"/>
                    <a:pt x="1" y="3"/>
                    <a:pt x="0" y="5"/>
                  </a:cubicBezTo>
                  <a:cubicBezTo>
                    <a:pt x="1" y="3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85"/>
            <p:cNvSpPr>
              <a:spLocks/>
            </p:cNvSpPr>
            <p:nvPr/>
          </p:nvSpPr>
          <p:spPr bwMode="auto">
            <a:xfrm>
              <a:off x="3853693" y="3638905"/>
              <a:ext cx="2495550" cy="2214563"/>
            </a:xfrm>
            <a:custGeom>
              <a:avLst/>
              <a:gdLst>
                <a:gd name="T0" fmla="*/ 974 w 984"/>
                <a:gd name="T1" fmla="*/ 164 h 872"/>
                <a:gd name="T2" fmla="*/ 972 w 984"/>
                <a:gd name="T3" fmla="*/ 162 h 872"/>
                <a:gd name="T4" fmla="*/ 967 w 984"/>
                <a:gd name="T5" fmla="*/ 159 h 872"/>
                <a:gd name="T6" fmla="*/ 926 w 984"/>
                <a:gd name="T7" fmla="*/ 194 h 872"/>
                <a:gd name="T8" fmla="*/ 875 w 984"/>
                <a:gd name="T9" fmla="*/ 347 h 872"/>
                <a:gd name="T10" fmla="*/ 875 w 984"/>
                <a:gd name="T11" fmla="*/ 347 h 872"/>
                <a:gd name="T12" fmla="*/ 868 w 984"/>
                <a:gd name="T13" fmla="*/ 373 h 872"/>
                <a:gd name="T14" fmla="*/ 865 w 984"/>
                <a:gd name="T15" fmla="*/ 382 h 872"/>
                <a:gd name="T16" fmla="*/ 859 w 984"/>
                <a:gd name="T17" fmla="*/ 397 h 872"/>
                <a:gd name="T18" fmla="*/ 854 w 984"/>
                <a:gd name="T19" fmla="*/ 409 h 872"/>
                <a:gd name="T20" fmla="*/ 849 w 984"/>
                <a:gd name="T21" fmla="*/ 420 h 872"/>
                <a:gd name="T22" fmla="*/ 842 w 984"/>
                <a:gd name="T23" fmla="*/ 434 h 872"/>
                <a:gd name="T24" fmla="*/ 837 w 984"/>
                <a:gd name="T25" fmla="*/ 442 h 872"/>
                <a:gd name="T26" fmla="*/ 828 w 984"/>
                <a:gd name="T27" fmla="*/ 456 h 872"/>
                <a:gd name="T28" fmla="*/ 826 w 984"/>
                <a:gd name="T29" fmla="*/ 460 h 872"/>
                <a:gd name="T30" fmla="*/ 669 w 984"/>
                <a:gd name="T31" fmla="*/ 559 h 872"/>
                <a:gd name="T32" fmla="*/ 667 w 984"/>
                <a:gd name="T33" fmla="*/ 558 h 872"/>
                <a:gd name="T34" fmla="*/ 667 w 984"/>
                <a:gd name="T35" fmla="*/ 558 h 872"/>
                <a:gd name="T36" fmla="*/ 667 w 984"/>
                <a:gd name="T37" fmla="*/ 558 h 872"/>
                <a:gd name="T38" fmla="*/ 667 w 984"/>
                <a:gd name="T39" fmla="*/ 558 h 872"/>
                <a:gd name="T40" fmla="*/ 667 w 984"/>
                <a:gd name="T41" fmla="*/ 558 h 872"/>
                <a:gd name="T42" fmla="*/ 667 w 984"/>
                <a:gd name="T43" fmla="*/ 558 h 872"/>
                <a:gd name="T44" fmla="*/ 667 w 984"/>
                <a:gd name="T45" fmla="*/ 558 h 872"/>
                <a:gd name="T46" fmla="*/ 665 w 984"/>
                <a:gd name="T47" fmla="*/ 557 h 872"/>
                <a:gd name="T48" fmla="*/ 663 w 984"/>
                <a:gd name="T49" fmla="*/ 555 h 872"/>
                <a:gd name="T50" fmla="*/ 650 w 984"/>
                <a:gd name="T51" fmla="*/ 541 h 872"/>
                <a:gd name="T52" fmla="*/ 746 w 984"/>
                <a:gd name="T53" fmla="*/ 279 h 872"/>
                <a:gd name="T54" fmla="*/ 745 w 984"/>
                <a:gd name="T55" fmla="*/ 279 h 872"/>
                <a:gd name="T56" fmla="*/ 740 w 984"/>
                <a:gd name="T57" fmla="*/ 40 h 872"/>
                <a:gd name="T58" fmla="*/ 456 w 984"/>
                <a:gd name="T59" fmla="*/ 0 h 872"/>
                <a:gd name="T60" fmla="*/ 453 w 984"/>
                <a:gd name="T61" fmla="*/ 0 h 872"/>
                <a:gd name="T62" fmla="*/ 453 w 984"/>
                <a:gd name="T63" fmla="*/ 3 h 872"/>
                <a:gd name="T64" fmla="*/ 406 w 984"/>
                <a:gd name="T65" fmla="*/ 359 h 872"/>
                <a:gd name="T66" fmla="*/ 406 w 984"/>
                <a:gd name="T67" fmla="*/ 360 h 872"/>
                <a:gd name="T68" fmla="*/ 354 w 984"/>
                <a:gd name="T69" fmla="*/ 437 h 872"/>
                <a:gd name="T70" fmla="*/ 349 w 984"/>
                <a:gd name="T71" fmla="*/ 441 h 872"/>
                <a:gd name="T72" fmla="*/ 345 w 984"/>
                <a:gd name="T73" fmla="*/ 444 h 872"/>
                <a:gd name="T74" fmla="*/ 221 w 984"/>
                <a:gd name="T75" fmla="*/ 420 h 872"/>
                <a:gd name="T76" fmla="*/ 26 w 984"/>
                <a:gd name="T77" fmla="*/ 477 h 872"/>
                <a:gd name="T78" fmla="*/ 160 w 984"/>
                <a:gd name="T79" fmla="*/ 700 h 872"/>
                <a:gd name="T80" fmla="*/ 199 w 984"/>
                <a:gd name="T81" fmla="*/ 670 h 872"/>
                <a:gd name="T82" fmla="*/ 202 w 984"/>
                <a:gd name="T83" fmla="*/ 666 h 872"/>
                <a:gd name="T84" fmla="*/ 202 w 984"/>
                <a:gd name="T85" fmla="*/ 666 h 872"/>
                <a:gd name="T86" fmla="*/ 202 w 984"/>
                <a:gd name="T87" fmla="*/ 666 h 872"/>
                <a:gd name="T88" fmla="*/ 204 w 984"/>
                <a:gd name="T89" fmla="*/ 664 h 872"/>
                <a:gd name="T90" fmla="*/ 237 w 984"/>
                <a:gd name="T91" fmla="*/ 640 h 872"/>
                <a:gd name="T92" fmla="*/ 243 w 984"/>
                <a:gd name="T93" fmla="*/ 639 h 872"/>
                <a:gd name="T94" fmla="*/ 272 w 984"/>
                <a:gd name="T95" fmla="*/ 639 h 872"/>
                <a:gd name="T96" fmla="*/ 290 w 984"/>
                <a:gd name="T97" fmla="*/ 665 h 872"/>
                <a:gd name="T98" fmla="*/ 290 w 984"/>
                <a:gd name="T99" fmla="*/ 667 h 872"/>
                <a:gd name="T100" fmla="*/ 276 w 984"/>
                <a:gd name="T101" fmla="*/ 724 h 872"/>
                <a:gd name="T102" fmla="*/ 156 w 984"/>
                <a:gd name="T103" fmla="*/ 870 h 872"/>
                <a:gd name="T104" fmla="*/ 728 w 984"/>
                <a:gd name="T105" fmla="*/ 654 h 872"/>
                <a:gd name="T106" fmla="*/ 824 w 984"/>
                <a:gd name="T107" fmla="*/ 545 h 872"/>
                <a:gd name="T108" fmla="*/ 835 w 984"/>
                <a:gd name="T109" fmla="*/ 530 h 872"/>
                <a:gd name="T110" fmla="*/ 839 w 984"/>
                <a:gd name="T111" fmla="*/ 525 h 872"/>
                <a:gd name="T112" fmla="*/ 853 w 984"/>
                <a:gd name="T113" fmla="*/ 504 h 872"/>
                <a:gd name="T114" fmla="*/ 948 w 984"/>
                <a:gd name="T115" fmla="*/ 320 h 872"/>
                <a:gd name="T116" fmla="*/ 971 w 984"/>
                <a:gd name="T117" fmla="*/ 249 h 872"/>
                <a:gd name="T118" fmla="*/ 983 w 984"/>
                <a:gd name="T119" fmla="*/ 204 h 872"/>
                <a:gd name="T120" fmla="*/ 974 w 984"/>
                <a:gd name="T121" fmla="*/ 164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84" h="872">
                  <a:moveTo>
                    <a:pt x="974" y="164"/>
                  </a:moveTo>
                  <a:cubicBezTo>
                    <a:pt x="973" y="163"/>
                    <a:pt x="972" y="163"/>
                    <a:pt x="972" y="162"/>
                  </a:cubicBezTo>
                  <a:cubicBezTo>
                    <a:pt x="970" y="161"/>
                    <a:pt x="969" y="160"/>
                    <a:pt x="967" y="159"/>
                  </a:cubicBezTo>
                  <a:cubicBezTo>
                    <a:pt x="951" y="160"/>
                    <a:pt x="938" y="173"/>
                    <a:pt x="926" y="194"/>
                  </a:cubicBezTo>
                  <a:cubicBezTo>
                    <a:pt x="909" y="224"/>
                    <a:pt x="890" y="273"/>
                    <a:pt x="875" y="347"/>
                  </a:cubicBezTo>
                  <a:cubicBezTo>
                    <a:pt x="875" y="347"/>
                    <a:pt x="875" y="347"/>
                    <a:pt x="875" y="347"/>
                  </a:cubicBezTo>
                  <a:cubicBezTo>
                    <a:pt x="873" y="356"/>
                    <a:pt x="871" y="364"/>
                    <a:pt x="868" y="373"/>
                  </a:cubicBezTo>
                  <a:cubicBezTo>
                    <a:pt x="867" y="376"/>
                    <a:pt x="866" y="379"/>
                    <a:pt x="865" y="382"/>
                  </a:cubicBezTo>
                  <a:cubicBezTo>
                    <a:pt x="863" y="387"/>
                    <a:pt x="861" y="392"/>
                    <a:pt x="859" y="397"/>
                  </a:cubicBezTo>
                  <a:cubicBezTo>
                    <a:pt x="858" y="401"/>
                    <a:pt x="856" y="405"/>
                    <a:pt x="854" y="409"/>
                  </a:cubicBezTo>
                  <a:cubicBezTo>
                    <a:pt x="852" y="413"/>
                    <a:pt x="851" y="417"/>
                    <a:pt x="849" y="420"/>
                  </a:cubicBezTo>
                  <a:cubicBezTo>
                    <a:pt x="846" y="425"/>
                    <a:pt x="844" y="429"/>
                    <a:pt x="842" y="434"/>
                  </a:cubicBezTo>
                  <a:cubicBezTo>
                    <a:pt x="840" y="436"/>
                    <a:pt x="839" y="439"/>
                    <a:pt x="837" y="442"/>
                  </a:cubicBezTo>
                  <a:cubicBezTo>
                    <a:pt x="834" y="447"/>
                    <a:pt x="831" y="451"/>
                    <a:pt x="828" y="456"/>
                  </a:cubicBezTo>
                  <a:cubicBezTo>
                    <a:pt x="827" y="457"/>
                    <a:pt x="826" y="458"/>
                    <a:pt x="826" y="460"/>
                  </a:cubicBezTo>
                  <a:cubicBezTo>
                    <a:pt x="777" y="532"/>
                    <a:pt x="707" y="576"/>
                    <a:pt x="669" y="559"/>
                  </a:cubicBezTo>
                  <a:cubicBezTo>
                    <a:pt x="668" y="559"/>
                    <a:pt x="668" y="559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7" y="558"/>
                  </a:cubicBezTo>
                  <a:cubicBezTo>
                    <a:pt x="667" y="558"/>
                    <a:pt x="667" y="558"/>
                    <a:pt x="665" y="557"/>
                  </a:cubicBezTo>
                  <a:cubicBezTo>
                    <a:pt x="664" y="557"/>
                    <a:pt x="664" y="555"/>
                    <a:pt x="663" y="555"/>
                  </a:cubicBezTo>
                  <a:cubicBezTo>
                    <a:pt x="658" y="551"/>
                    <a:pt x="654" y="547"/>
                    <a:pt x="650" y="541"/>
                  </a:cubicBezTo>
                  <a:cubicBezTo>
                    <a:pt x="630" y="503"/>
                    <a:pt x="637" y="369"/>
                    <a:pt x="746" y="279"/>
                  </a:cubicBezTo>
                  <a:cubicBezTo>
                    <a:pt x="745" y="279"/>
                    <a:pt x="745" y="279"/>
                    <a:pt x="745" y="279"/>
                  </a:cubicBezTo>
                  <a:cubicBezTo>
                    <a:pt x="825" y="206"/>
                    <a:pt x="846" y="93"/>
                    <a:pt x="740" y="40"/>
                  </a:cubicBezTo>
                  <a:cubicBezTo>
                    <a:pt x="657" y="20"/>
                    <a:pt x="560" y="7"/>
                    <a:pt x="456" y="0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3"/>
                    <a:pt x="453" y="3"/>
                    <a:pt x="453" y="3"/>
                  </a:cubicBezTo>
                  <a:cubicBezTo>
                    <a:pt x="447" y="127"/>
                    <a:pt x="430" y="248"/>
                    <a:pt x="406" y="359"/>
                  </a:cubicBezTo>
                  <a:cubicBezTo>
                    <a:pt x="406" y="360"/>
                    <a:pt x="406" y="360"/>
                    <a:pt x="406" y="360"/>
                  </a:cubicBezTo>
                  <a:cubicBezTo>
                    <a:pt x="399" y="375"/>
                    <a:pt x="382" y="413"/>
                    <a:pt x="354" y="437"/>
                  </a:cubicBezTo>
                  <a:cubicBezTo>
                    <a:pt x="352" y="439"/>
                    <a:pt x="351" y="440"/>
                    <a:pt x="349" y="441"/>
                  </a:cubicBezTo>
                  <a:cubicBezTo>
                    <a:pt x="348" y="442"/>
                    <a:pt x="347" y="443"/>
                    <a:pt x="345" y="444"/>
                  </a:cubicBezTo>
                  <a:cubicBezTo>
                    <a:pt x="292" y="482"/>
                    <a:pt x="240" y="444"/>
                    <a:pt x="221" y="420"/>
                  </a:cubicBezTo>
                  <a:cubicBezTo>
                    <a:pt x="173" y="358"/>
                    <a:pt x="52" y="366"/>
                    <a:pt x="26" y="477"/>
                  </a:cubicBezTo>
                  <a:cubicBezTo>
                    <a:pt x="0" y="581"/>
                    <a:pt x="99" y="722"/>
                    <a:pt x="160" y="700"/>
                  </a:cubicBezTo>
                  <a:cubicBezTo>
                    <a:pt x="178" y="694"/>
                    <a:pt x="193" y="677"/>
                    <a:pt x="199" y="670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2" y="666"/>
                    <a:pt x="202" y="666"/>
                    <a:pt x="202" y="666"/>
                  </a:cubicBezTo>
                  <a:cubicBezTo>
                    <a:pt x="202" y="666"/>
                    <a:pt x="202" y="666"/>
                    <a:pt x="204" y="664"/>
                  </a:cubicBezTo>
                  <a:cubicBezTo>
                    <a:pt x="209" y="658"/>
                    <a:pt x="220" y="647"/>
                    <a:pt x="237" y="640"/>
                  </a:cubicBezTo>
                  <a:cubicBezTo>
                    <a:pt x="238" y="640"/>
                    <a:pt x="240" y="640"/>
                    <a:pt x="243" y="639"/>
                  </a:cubicBezTo>
                  <a:cubicBezTo>
                    <a:pt x="253" y="636"/>
                    <a:pt x="264" y="636"/>
                    <a:pt x="272" y="639"/>
                  </a:cubicBezTo>
                  <a:cubicBezTo>
                    <a:pt x="281" y="642"/>
                    <a:pt x="288" y="650"/>
                    <a:pt x="290" y="665"/>
                  </a:cubicBezTo>
                  <a:cubicBezTo>
                    <a:pt x="290" y="666"/>
                    <a:pt x="290" y="666"/>
                    <a:pt x="290" y="667"/>
                  </a:cubicBezTo>
                  <a:cubicBezTo>
                    <a:pt x="291" y="686"/>
                    <a:pt x="284" y="704"/>
                    <a:pt x="276" y="724"/>
                  </a:cubicBezTo>
                  <a:cubicBezTo>
                    <a:pt x="240" y="787"/>
                    <a:pt x="200" y="838"/>
                    <a:pt x="156" y="870"/>
                  </a:cubicBezTo>
                  <a:cubicBezTo>
                    <a:pt x="382" y="872"/>
                    <a:pt x="581" y="790"/>
                    <a:pt x="728" y="654"/>
                  </a:cubicBezTo>
                  <a:cubicBezTo>
                    <a:pt x="762" y="620"/>
                    <a:pt x="795" y="584"/>
                    <a:pt x="824" y="545"/>
                  </a:cubicBezTo>
                  <a:cubicBezTo>
                    <a:pt x="828" y="540"/>
                    <a:pt x="831" y="535"/>
                    <a:pt x="835" y="530"/>
                  </a:cubicBezTo>
                  <a:cubicBezTo>
                    <a:pt x="836" y="528"/>
                    <a:pt x="837" y="526"/>
                    <a:pt x="839" y="525"/>
                  </a:cubicBezTo>
                  <a:cubicBezTo>
                    <a:pt x="843" y="518"/>
                    <a:pt x="848" y="511"/>
                    <a:pt x="853" y="504"/>
                  </a:cubicBezTo>
                  <a:cubicBezTo>
                    <a:pt x="891" y="447"/>
                    <a:pt x="923" y="385"/>
                    <a:pt x="948" y="320"/>
                  </a:cubicBezTo>
                  <a:cubicBezTo>
                    <a:pt x="956" y="297"/>
                    <a:pt x="964" y="273"/>
                    <a:pt x="971" y="249"/>
                  </a:cubicBezTo>
                  <a:cubicBezTo>
                    <a:pt x="975" y="234"/>
                    <a:pt x="979" y="219"/>
                    <a:pt x="983" y="204"/>
                  </a:cubicBezTo>
                  <a:cubicBezTo>
                    <a:pt x="984" y="191"/>
                    <a:pt x="981" y="178"/>
                    <a:pt x="974" y="164"/>
                  </a:cubicBezTo>
                  <a:close/>
                </a:path>
              </a:pathLst>
            </a:custGeom>
            <a:gradFill>
              <a:gsLst>
                <a:gs pos="0">
                  <a:srgbClr val="EF528B"/>
                </a:gs>
                <a:gs pos="100000">
                  <a:srgbClr val="C92056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86"/>
            <p:cNvSpPr>
              <a:spLocks/>
            </p:cNvSpPr>
            <p:nvPr/>
          </p:nvSpPr>
          <p:spPr bwMode="auto">
            <a:xfrm>
              <a:off x="5393568" y="3740506"/>
              <a:ext cx="673100" cy="1308100"/>
            </a:xfrm>
            <a:custGeom>
              <a:avLst/>
              <a:gdLst>
                <a:gd name="T0" fmla="*/ 140 w 265"/>
                <a:gd name="T1" fmla="*/ 240 h 515"/>
                <a:gd name="T2" fmla="*/ 132 w 265"/>
                <a:gd name="T3" fmla="*/ 0 h 515"/>
                <a:gd name="T4" fmla="*/ 137 w 265"/>
                <a:gd name="T5" fmla="*/ 239 h 515"/>
                <a:gd name="T6" fmla="*/ 138 w 265"/>
                <a:gd name="T7" fmla="*/ 239 h 515"/>
                <a:gd name="T8" fmla="*/ 42 w 265"/>
                <a:gd name="T9" fmla="*/ 501 h 515"/>
                <a:gd name="T10" fmla="*/ 55 w 265"/>
                <a:gd name="T11" fmla="*/ 515 h 515"/>
                <a:gd name="T12" fmla="*/ 140 w 265"/>
                <a:gd name="T13" fmla="*/ 24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5" h="515">
                  <a:moveTo>
                    <a:pt x="140" y="240"/>
                  </a:moveTo>
                  <a:cubicBezTo>
                    <a:pt x="196" y="199"/>
                    <a:pt x="265" y="58"/>
                    <a:pt x="132" y="0"/>
                  </a:cubicBezTo>
                  <a:cubicBezTo>
                    <a:pt x="238" y="53"/>
                    <a:pt x="217" y="166"/>
                    <a:pt x="137" y="239"/>
                  </a:cubicBezTo>
                  <a:cubicBezTo>
                    <a:pt x="138" y="239"/>
                    <a:pt x="138" y="239"/>
                    <a:pt x="138" y="239"/>
                  </a:cubicBezTo>
                  <a:cubicBezTo>
                    <a:pt x="29" y="329"/>
                    <a:pt x="22" y="463"/>
                    <a:pt x="42" y="501"/>
                  </a:cubicBezTo>
                  <a:cubicBezTo>
                    <a:pt x="46" y="507"/>
                    <a:pt x="50" y="511"/>
                    <a:pt x="55" y="515"/>
                  </a:cubicBezTo>
                  <a:cubicBezTo>
                    <a:pt x="0" y="463"/>
                    <a:pt x="62" y="297"/>
                    <a:pt x="140" y="240"/>
                  </a:cubicBezTo>
                  <a:close/>
                </a:path>
              </a:pathLst>
            </a:custGeom>
            <a:solidFill>
              <a:srgbClr val="C920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87"/>
            <p:cNvSpPr>
              <a:spLocks/>
            </p:cNvSpPr>
            <p:nvPr/>
          </p:nvSpPr>
          <p:spPr bwMode="auto">
            <a:xfrm>
              <a:off x="5549143" y="4807306"/>
              <a:ext cx="398463" cy="293688"/>
            </a:xfrm>
            <a:custGeom>
              <a:avLst/>
              <a:gdLst>
                <a:gd name="T0" fmla="*/ 0 w 157"/>
                <a:gd name="T1" fmla="*/ 99 h 116"/>
                <a:gd name="T2" fmla="*/ 157 w 157"/>
                <a:gd name="T3" fmla="*/ 0 h 116"/>
                <a:gd name="T4" fmla="*/ 0 w 157"/>
                <a:gd name="T5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7" h="116">
                  <a:moveTo>
                    <a:pt x="0" y="99"/>
                  </a:moveTo>
                  <a:cubicBezTo>
                    <a:pt x="38" y="116"/>
                    <a:pt x="108" y="72"/>
                    <a:pt x="157" y="0"/>
                  </a:cubicBezTo>
                  <a:cubicBezTo>
                    <a:pt x="110" y="68"/>
                    <a:pt x="43" y="112"/>
                    <a:pt x="0" y="9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90"/>
            <p:cNvSpPr>
              <a:spLocks/>
            </p:cNvSpPr>
            <p:nvPr/>
          </p:nvSpPr>
          <p:spPr bwMode="auto">
            <a:xfrm>
              <a:off x="6046030" y="4585056"/>
              <a:ext cx="7938" cy="23813"/>
            </a:xfrm>
            <a:custGeom>
              <a:avLst/>
              <a:gdLst>
                <a:gd name="T0" fmla="*/ 3 w 3"/>
                <a:gd name="T1" fmla="*/ 0 h 9"/>
                <a:gd name="T2" fmla="*/ 0 w 3"/>
                <a:gd name="T3" fmla="*/ 9 h 9"/>
                <a:gd name="T4" fmla="*/ 3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3" y="0"/>
                  </a:moveTo>
                  <a:cubicBezTo>
                    <a:pt x="2" y="3"/>
                    <a:pt x="1" y="6"/>
                    <a:pt x="0" y="9"/>
                  </a:cubicBezTo>
                  <a:cubicBezTo>
                    <a:pt x="1" y="6"/>
                    <a:pt x="2" y="3"/>
                    <a:pt x="3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91"/>
            <p:cNvSpPr>
              <a:spLocks/>
            </p:cNvSpPr>
            <p:nvPr/>
          </p:nvSpPr>
          <p:spPr bwMode="auto">
            <a:xfrm>
              <a:off x="5952368" y="4761268"/>
              <a:ext cx="22225" cy="34925"/>
            </a:xfrm>
            <a:custGeom>
              <a:avLst/>
              <a:gdLst>
                <a:gd name="T0" fmla="*/ 9 w 9"/>
                <a:gd name="T1" fmla="*/ 0 h 14"/>
                <a:gd name="T2" fmla="*/ 0 w 9"/>
                <a:gd name="T3" fmla="*/ 14 h 14"/>
                <a:gd name="T4" fmla="*/ 9 w 9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6" y="5"/>
                    <a:pt x="3" y="9"/>
                    <a:pt x="0" y="14"/>
                  </a:cubicBezTo>
                  <a:cubicBezTo>
                    <a:pt x="3" y="9"/>
                    <a:pt x="6" y="5"/>
                    <a:pt x="9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92"/>
            <p:cNvSpPr>
              <a:spLocks/>
            </p:cNvSpPr>
            <p:nvPr/>
          </p:nvSpPr>
          <p:spPr bwMode="auto">
            <a:xfrm>
              <a:off x="5987293" y="4705706"/>
              <a:ext cx="19050" cy="34925"/>
            </a:xfrm>
            <a:custGeom>
              <a:avLst/>
              <a:gdLst>
                <a:gd name="T0" fmla="*/ 7 w 7"/>
                <a:gd name="T1" fmla="*/ 0 h 14"/>
                <a:gd name="T2" fmla="*/ 0 w 7"/>
                <a:gd name="T3" fmla="*/ 14 h 14"/>
                <a:gd name="T4" fmla="*/ 7 w 7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4">
                  <a:moveTo>
                    <a:pt x="7" y="0"/>
                  </a:moveTo>
                  <a:cubicBezTo>
                    <a:pt x="4" y="5"/>
                    <a:pt x="2" y="9"/>
                    <a:pt x="0" y="14"/>
                  </a:cubicBezTo>
                  <a:cubicBezTo>
                    <a:pt x="2" y="9"/>
                    <a:pt x="4" y="5"/>
                    <a:pt x="7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93"/>
            <p:cNvSpPr>
              <a:spLocks/>
            </p:cNvSpPr>
            <p:nvPr/>
          </p:nvSpPr>
          <p:spPr bwMode="auto">
            <a:xfrm>
              <a:off x="6019043" y="4646968"/>
              <a:ext cx="12700" cy="30163"/>
            </a:xfrm>
            <a:custGeom>
              <a:avLst/>
              <a:gdLst>
                <a:gd name="T0" fmla="*/ 5 w 5"/>
                <a:gd name="T1" fmla="*/ 0 h 12"/>
                <a:gd name="T2" fmla="*/ 0 w 5"/>
                <a:gd name="T3" fmla="*/ 12 h 12"/>
                <a:gd name="T4" fmla="*/ 5 w 5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2">
                  <a:moveTo>
                    <a:pt x="5" y="0"/>
                  </a:moveTo>
                  <a:cubicBezTo>
                    <a:pt x="4" y="4"/>
                    <a:pt x="2" y="8"/>
                    <a:pt x="0" y="12"/>
                  </a:cubicBezTo>
                  <a:cubicBezTo>
                    <a:pt x="2" y="8"/>
                    <a:pt x="4" y="4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95"/>
            <p:cNvSpPr>
              <a:spLocks/>
            </p:cNvSpPr>
            <p:nvPr/>
          </p:nvSpPr>
          <p:spPr bwMode="auto">
            <a:xfrm>
              <a:off x="4468055" y="5253393"/>
              <a:ext cx="73025" cy="7938"/>
            </a:xfrm>
            <a:custGeom>
              <a:avLst/>
              <a:gdLst>
                <a:gd name="T0" fmla="*/ 29 w 29"/>
                <a:gd name="T1" fmla="*/ 3 h 3"/>
                <a:gd name="T2" fmla="*/ 0 w 29"/>
                <a:gd name="T3" fmla="*/ 3 h 3"/>
                <a:gd name="T4" fmla="*/ 29 w 29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">
                  <a:moveTo>
                    <a:pt x="29" y="3"/>
                  </a:moveTo>
                  <a:cubicBezTo>
                    <a:pt x="21" y="0"/>
                    <a:pt x="10" y="0"/>
                    <a:pt x="0" y="3"/>
                  </a:cubicBezTo>
                  <a:cubicBezTo>
                    <a:pt x="6" y="1"/>
                    <a:pt x="19" y="0"/>
                    <a:pt x="29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96"/>
            <p:cNvSpPr>
              <a:spLocks/>
            </p:cNvSpPr>
            <p:nvPr/>
          </p:nvSpPr>
          <p:spPr bwMode="auto">
            <a:xfrm>
              <a:off x="4552193" y="5328006"/>
              <a:ext cx="38100" cy="149225"/>
            </a:xfrm>
            <a:custGeom>
              <a:avLst/>
              <a:gdLst>
                <a:gd name="T0" fmla="*/ 0 w 15"/>
                <a:gd name="T1" fmla="*/ 59 h 59"/>
                <a:gd name="T2" fmla="*/ 14 w 15"/>
                <a:gd name="T3" fmla="*/ 2 h 59"/>
                <a:gd name="T4" fmla="*/ 14 w 15"/>
                <a:gd name="T5" fmla="*/ 0 h 59"/>
                <a:gd name="T6" fmla="*/ 0 w 15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9">
                  <a:moveTo>
                    <a:pt x="0" y="59"/>
                  </a:moveTo>
                  <a:cubicBezTo>
                    <a:pt x="8" y="39"/>
                    <a:pt x="15" y="21"/>
                    <a:pt x="14" y="2"/>
                  </a:cubicBezTo>
                  <a:cubicBezTo>
                    <a:pt x="14" y="1"/>
                    <a:pt x="14" y="1"/>
                    <a:pt x="14" y="0"/>
                  </a:cubicBezTo>
                  <a:cubicBezTo>
                    <a:pt x="14" y="13"/>
                    <a:pt x="11" y="32"/>
                    <a:pt x="0" y="59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97"/>
            <p:cNvSpPr>
              <a:spLocks/>
            </p:cNvSpPr>
            <p:nvPr/>
          </p:nvSpPr>
          <p:spPr bwMode="auto">
            <a:xfrm>
              <a:off x="4736343" y="4748568"/>
              <a:ext cx="12700" cy="9525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2" y="3"/>
                    <a:pt x="0" y="4"/>
                  </a:cubicBezTo>
                  <a:cubicBezTo>
                    <a:pt x="2" y="3"/>
                    <a:pt x="3" y="2"/>
                    <a:pt x="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98"/>
            <p:cNvSpPr>
              <a:spLocks/>
            </p:cNvSpPr>
            <p:nvPr/>
          </p:nvSpPr>
          <p:spPr bwMode="auto">
            <a:xfrm>
              <a:off x="3845755" y="4494568"/>
              <a:ext cx="881063" cy="1130300"/>
            </a:xfrm>
            <a:custGeom>
              <a:avLst/>
              <a:gdLst>
                <a:gd name="T0" fmla="*/ 194 w 347"/>
                <a:gd name="T1" fmla="*/ 56 h 445"/>
                <a:gd name="T2" fmla="*/ 16 w 347"/>
                <a:gd name="T3" fmla="*/ 207 h 445"/>
                <a:gd name="T4" fmla="*/ 202 w 347"/>
                <a:gd name="T5" fmla="*/ 332 h 445"/>
                <a:gd name="T6" fmla="*/ 204 w 347"/>
                <a:gd name="T7" fmla="*/ 329 h 445"/>
                <a:gd name="T8" fmla="*/ 204 w 347"/>
                <a:gd name="T9" fmla="*/ 329 h 445"/>
                <a:gd name="T10" fmla="*/ 201 w 347"/>
                <a:gd name="T11" fmla="*/ 333 h 445"/>
                <a:gd name="T12" fmla="*/ 162 w 347"/>
                <a:gd name="T13" fmla="*/ 363 h 445"/>
                <a:gd name="T14" fmla="*/ 28 w 347"/>
                <a:gd name="T15" fmla="*/ 140 h 445"/>
                <a:gd name="T16" fmla="*/ 223 w 347"/>
                <a:gd name="T17" fmla="*/ 83 h 445"/>
                <a:gd name="T18" fmla="*/ 347 w 347"/>
                <a:gd name="T19" fmla="*/ 107 h 445"/>
                <a:gd name="T20" fmla="*/ 314 w 347"/>
                <a:gd name="T21" fmla="*/ 122 h 445"/>
                <a:gd name="T22" fmla="*/ 194 w 347"/>
                <a:gd name="T23" fmla="*/ 56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7" h="445">
                  <a:moveTo>
                    <a:pt x="194" y="56"/>
                  </a:moveTo>
                  <a:cubicBezTo>
                    <a:pt x="114" y="0"/>
                    <a:pt x="0" y="83"/>
                    <a:pt x="16" y="207"/>
                  </a:cubicBezTo>
                  <a:cubicBezTo>
                    <a:pt x="22" y="256"/>
                    <a:pt x="111" y="445"/>
                    <a:pt x="202" y="332"/>
                  </a:cubicBezTo>
                  <a:cubicBezTo>
                    <a:pt x="204" y="329"/>
                    <a:pt x="204" y="329"/>
                    <a:pt x="204" y="329"/>
                  </a:cubicBezTo>
                  <a:cubicBezTo>
                    <a:pt x="204" y="329"/>
                    <a:pt x="204" y="329"/>
                    <a:pt x="204" y="329"/>
                  </a:cubicBezTo>
                  <a:cubicBezTo>
                    <a:pt x="204" y="329"/>
                    <a:pt x="204" y="329"/>
                    <a:pt x="201" y="333"/>
                  </a:cubicBezTo>
                  <a:cubicBezTo>
                    <a:pt x="195" y="340"/>
                    <a:pt x="180" y="357"/>
                    <a:pt x="162" y="363"/>
                  </a:cubicBezTo>
                  <a:cubicBezTo>
                    <a:pt x="101" y="385"/>
                    <a:pt x="2" y="244"/>
                    <a:pt x="28" y="140"/>
                  </a:cubicBezTo>
                  <a:cubicBezTo>
                    <a:pt x="54" y="29"/>
                    <a:pt x="175" y="21"/>
                    <a:pt x="223" y="83"/>
                  </a:cubicBezTo>
                  <a:cubicBezTo>
                    <a:pt x="242" y="107"/>
                    <a:pt x="294" y="145"/>
                    <a:pt x="347" y="107"/>
                  </a:cubicBezTo>
                  <a:cubicBezTo>
                    <a:pt x="337" y="114"/>
                    <a:pt x="327" y="119"/>
                    <a:pt x="314" y="122"/>
                  </a:cubicBezTo>
                  <a:cubicBezTo>
                    <a:pt x="291" y="126"/>
                    <a:pt x="282" y="118"/>
                    <a:pt x="194" y="56"/>
                  </a:cubicBezTo>
                  <a:close/>
                </a:path>
              </a:pathLst>
            </a:custGeom>
            <a:solidFill>
              <a:srgbClr val="C920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99"/>
            <p:cNvSpPr>
              <a:spLocks/>
            </p:cNvSpPr>
            <p:nvPr/>
          </p:nvSpPr>
          <p:spPr bwMode="auto">
            <a:xfrm>
              <a:off x="1982030" y="4550131"/>
              <a:ext cx="138113" cy="274638"/>
            </a:xfrm>
            <a:custGeom>
              <a:avLst/>
              <a:gdLst>
                <a:gd name="T0" fmla="*/ 8 w 55"/>
                <a:gd name="T1" fmla="*/ 20 h 108"/>
                <a:gd name="T2" fmla="*/ 55 w 55"/>
                <a:gd name="T3" fmla="*/ 108 h 108"/>
                <a:gd name="T4" fmla="*/ 0 w 55"/>
                <a:gd name="T5" fmla="*/ 0 h 108"/>
                <a:gd name="T6" fmla="*/ 8 w 55"/>
                <a:gd name="T7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08">
                  <a:moveTo>
                    <a:pt x="8" y="20"/>
                  </a:moveTo>
                  <a:cubicBezTo>
                    <a:pt x="26" y="58"/>
                    <a:pt x="32" y="69"/>
                    <a:pt x="55" y="108"/>
                  </a:cubicBezTo>
                  <a:cubicBezTo>
                    <a:pt x="34" y="73"/>
                    <a:pt x="16" y="37"/>
                    <a:pt x="0" y="0"/>
                  </a:cubicBezTo>
                  <a:cubicBezTo>
                    <a:pt x="2" y="6"/>
                    <a:pt x="5" y="13"/>
                    <a:pt x="8" y="2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00"/>
            <p:cNvSpPr>
              <a:spLocks/>
            </p:cNvSpPr>
            <p:nvPr/>
          </p:nvSpPr>
          <p:spPr bwMode="auto">
            <a:xfrm>
              <a:off x="1859793" y="4185006"/>
              <a:ext cx="98425" cy="311150"/>
            </a:xfrm>
            <a:custGeom>
              <a:avLst/>
              <a:gdLst>
                <a:gd name="T0" fmla="*/ 5 w 39"/>
                <a:gd name="T1" fmla="*/ 22 h 123"/>
                <a:gd name="T2" fmla="*/ 39 w 39"/>
                <a:gd name="T3" fmla="*/ 123 h 123"/>
                <a:gd name="T4" fmla="*/ 0 w 39"/>
                <a:gd name="T5" fmla="*/ 0 h 123"/>
                <a:gd name="T6" fmla="*/ 5 w 39"/>
                <a:gd name="T7" fmla="*/ 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23">
                  <a:moveTo>
                    <a:pt x="5" y="22"/>
                  </a:moveTo>
                  <a:cubicBezTo>
                    <a:pt x="16" y="65"/>
                    <a:pt x="19" y="75"/>
                    <a:pt x="39" y="123"/>
                  </a:cubicBezTo>
                  <a:cubicBezTo>
                    <a:pt x="23" y="84"/>
                    <a:pt x="10" y="43"/>
                    <a:pt x="0" y="0"/>
                  </a:cubicBezTo>
                  <a:cubicBezTo>
                    <a:pt x="1" y="7"/>
                    <a:pt x="3" y="14"/>
                    <a:pt x="5" y="2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01"/>
            <p:cNvSpPr>
              <a:spLocks/>
            </p:cNvSpPr>
            <p:nvPr/>
          </p:nvSpPr>
          <p:spPr bwMode="auto">
            <a:xfrm>
              <a:off x="2136018" y="4846993"/>
              <a:ext cx="585788" cy="642938"/>
            </a:xfrm>
            <a:custGeom>
              <a:avLst/>
              <a:gdLst>
                <a:gd name="T0" fmla="*/ 0 w 231"/>
                <a:gd name="T1" fmla="*/ 0 h 253"/>
                <a:gd name="T2" fmla="*/ 20 w 231"/>
                <a:gd name="T3" fmla="*/ 33 h 253"/>
                <a:gd name="T4" fmla="*/ 114 w 231"/>
                <a:gd name="T5" fmla="*/ 149 h 253"/>
                <a:gd name="T6" fmla="*/ 218 w 231"/>
                <a:gd name="T7" fmla="*/ 243 h 253"/>
                <a:gd name="T8" fmla="*/ 231 w 231"/>
                <a:gd name="T9" fmla="*/ 253 h 253"/>
                <a:gd name="T10" fmla="*/ 0 w 2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1" h="253">
                  <a:moveTo>
                    <a:pt x="0" y="0"/>
                  </a:moveTo>
                  <a:cubicBezTo>
                    <a:pt x="6" y="9"/>
                    <a:pt x="12" y="20"/>
                    <a:pt x="20" y="33"/>
                  </a:cubicBezTo>
                  <a:cubicBezTo>
                    <a:pt x="52" y="79"/>
                    <a:pt x="55" y="83"/>
                    <a:pt x="114" y="149"/>
                  </a:cubicBezTo>
                  <a:cubicBezTo>
                    <a:pt x="149" y="186"/>
                    <a:pt x="151" y="188"/>
                    <a:pt x="218" y="243"/>
                  </a:cubicBezTo>
                  <a:cubicBezTo>
                    <a:pt x="224" y="248"/>
                    <a:pt x="228" y="251"/>
                    <a:pt x="231" y="253"/>
                  </a:cubicBezTo>
                  <a:cubicBezTo>
                    <a:pt x="139" y="184"/>
                    <a:pt x="60" y="98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02"/>
            <p:cNvSpPr>
              <a:spLocks/>
            </p:cNvSpPr>
            <p:nvPr/>
          </p:nvSpPr>
          <p:spPr bwMode="auto">
            <a:xfrm>
              <a:off x="1788355" y="1652943"/>
              <a:ext cx="1119188" cy="2430463"/>
            </a:xfrm>
            <a:custGeom>
              <a:avLst/>
              <a:gdLst>
                <a:gd name="T0" fmla="*/ 405 w 441"/>
                <a:gd name="T1" fmla="*/ 26 h 957"/>
                <a:gd name="T2" fmla="*/ 441 w 441"/>
                <a:gd name="T3" fmla="*/ 0 h 957"/>
                <a:gd name="T4" fmla="*/ 418 w 441"/>
                <a:gd name="T5" fmla="*/ 13 h 957"/>
                <a:gd name="T6" fmla="*/ 370 w 441"/>
                <a:gd name="T7" fmla="*/ 47 h 957"/>
                <a:gd name="T8" fmla="*/ 253 w 441"/>
                <a:gd name="T9" fmla="*/ 150 h 957"/>
                <a:gd name="T10" fmla="*/ 158 w 441"/>
                <a:gd name="T11" fmla="*/ 267 h 957"/>
                <a:gd name="T12" fmla="*/ 85 w 441"/>
                <a:gd name="T13" fmla="*/ 397 h 957"/>
                <a:gd name="T14" fmla="*/ 33 w 441"/>
                <a:gd name="T15" fmla="*/ 538 h 957"/>
                <a:gd name="T16" fmla="*/ 6 w 441"/>
                <a:gd name="T17" fmla="*/ 686 h 957"/>
                <a:gd name="T18" fmla="*/ 3 w 441"/>
                <a:gd name="T19" fmla="*/ 841 h 957"/>
                <a:gd name="T20" fmla="*/ 19 w 441"/>
                <a:gd name="T21" fmla="*/ 957 h 957"/>
                <a:gd name="T22" fmla="*/ 2 w 441"/>
                <a:gd name="T23" fmla="*/ 781 h 957"/>
                <a:gd name="T24" fmla="*/ 405 w 441"/>
                <a:gd name="T25" fmla="*/ 26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1" h="957">
                  <a:moveTo>
                    <a:pt x="405" y="26"/>
                  </a:moveTo>
                  <a:cubicBezTo>
                    <a:pt x="416" y="17"/>
                    <a:pt x="428" y="8"/>
                    <a:pt x="441" y="0"/>
                  </a:cubicBezTo>
                  <a:cubicBezTo>
                    <a:pt x="433" y="4"/>
                    <a:pt x="425" y="9"/>
                    <a:pt x="418" y="13"/>
                  </a:cubicBezTo>
                  <a:cubicBezTo>
                    <a:pt x="403" y="23"/>
                    <a:pt x="384" y="37"/>
                    <a:pt x="370" y="47"/>
                  </a:cubicBezTo>
                  <a:cubicBezTo>
                    <a:pt x="317" y="87"/>
                    <a:pt x="308" y="96"/>
                    <a:pt x="253" y="150"/>
                  </a:cubicBezTo>
                  <a:cubicBezTo>
                    <a:pt x="213" y="193"/>
                    <a:pt x="209" y="198"/>
                    <a:pt x="158" y="267"/>
                  </a:cubicBezTo>
                  <a:cubicBezTo>
                    <a:pt x="127" y="313"/>
                    <a:pt x="125" y="318"/>
                    <a:pt x="85" y="397"/>
                  </a:cubicBezTo>
                  <a:cubicBezTo>
                    <a:pt x="62" y="446"/>
                    <a:pt x="61" y="450"/>
                    <a:pt x="33" y="538"/>
                  </a:cubicBezTo>
                  <a:cubicBezTo>
                    <a:pt x="19" y="590"/>
                    <a:pt x="19" y="592"/>
                    <a:pt x="6" y="686"/>
                  </a:cubicBezTo>
                  <a:cubicBezTo>
                    <a:pt x="0" y="741"/>
                    <a:pt x="0" y="743"/>
                    <a:pt x="3" y="841"/>
                  </a:cubicBezTo>
                  <a:cubicBezTo>
                    <a:pt x="8" y="895"/>
                    <a:pt x="11" y="917"/>
                    <a:pt x="19" y="957"/>
                  </a:cubicBezTo>
                  <a:cubicBezTo>
                    <a:pt x="8" y="900"/>
                    <a:pt x="2" y="841"/>
                    <a:pt x="2" y="781"/>
                  </a:cubicBezTo>
                  <a:cubicBezTo>
                    <a:pt x="2" y="466"/>
                    <a:pt x="162" y="189"/>
                    <a:pt x="405" y="2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03"/>
            <p:cNvSpPr>
              <a:spLocks/>
            </p:cNvSpPr>
            <p:nvPr/>
          </p:nvSpPr>
          <p:spPr bwMode="auto">
            <a:xfrm>
              <a:off x="1793118" y="1718031"/>
              <a:ext cx="1517650" cy="3779838"/>
            </a:xfrm>
            <a:custGeom>
              <a:avLst/>
              <a:gdLst>
                <a:gd name="T0" fmla="*/ 367 w 598"/>
                <a:gd name="T1" fmla="*/ 1485 h 1488"/>
                <a:gd name="T2" fmla="*/ 377 w 598"/>
                <a:gd name="T3" fmla="*/ 1487 h 1488"/>
                <a:gd name="T4" fmla="*/ 167 w 598"/>
                <a:gd name="T5" fmla="*/ 1248 h 1488"/>
                <a:gd name="T6" fmla="*/ 153 w 598"/>
                <a:gd name="T7" fmla="*/ 1233 h 1488"/>
                <a:gd name="T8" fmla="*/ 142 w 598"/>
                <a:gd name="T9" fmla="*/ 1220 h 1488"/>
                <a:gd name="T10" fmla="*/ 132 w 598"/>
                <a:gd name="T11" fmla="*/ 1207 h 1488"/>
                <a:gd name="T12" fmla="*/ 122 w 598"/>
                <a:gd name="T13" fmla="*/ 1193 h 1488"/>
                <a:gd name="T14" fmla="*/ 113 w 598"/>
                <a:gd name="T15" fmla="*/ 1178 h 1488"/>
                <a:gd name="T16" fmla="*/ 104 w 598"/>
                <a:gd name="T17" fmla="*/ 1163 h 1488"/>
                <a:gd name="T18" fmla="*/ 96 w 598"/>
                <a:gd name="T19" fmla="*/ 1148 h 1488"/>
                <a:gd name="T20" fmla="*/ 89 w 598"/>
                <a:gd name="T21" fmla="*/ 1132 h 1488"/>
                <a:gd name="T22" fmla="*/ 83 w 598"/>
                <a:gd name="T23" fmla="*/ 1117 h 1488"/>
                <a:gd name="T24" fmla="*/ 77 w 598"/>
                <a:gd name="T25" fmla="*/ 1099 h 1488"/>
                <a:gd name="T26" fmla="*/ 73 w 598"/>
                <a:gd name="T27" fmla="*/ 1086 h 1488"/>
                <a:gd name="T28" fmla="*/ 69 w 598"/>
                <a:gd name="T29" fmla="*/ 1027 h 1488"/>
                <a:gd name="T30" fmla="*/ 190 w 598"/>
                <a:gd name="T31" fmla="*/ 922 h 1488"/>
                <a:gd name="T32" fmla="*/ 139 w 598"/>
                <a:gd name="T33" fmla="*/ 654 h 1488"/>
                <a:gd name="T34" fmla="*/ 306 w 598"/>
                <a:gd name="T35" fmla="*/ 440 h 1488"/>
                <a:gd name="T36" fmla="*/ 326 w 598"/>
                <a:gd name="T37" fmla="*/ 452 h 1488"/>
                <a:gd name="T38" fmla="*/ 411 w 598"/>
                <a:gd name="T39" fmla="*/ 459 h 1488"/>
                <a:gd name="T40" fmla="*/ 441 w 598"/>
                <a:gd name="T41" fmla="*/ 449 h 1488"/>
                <a:gd name="T42" fmla="*/ 590 w 598"/>
                <a:gd name="T43" fmla="*/ 262 h 1488"/>
                <a:gd name="T44" fmla="*/ 548 w 598"/>
                <a:gd name="T45" fmla="*/ 130 h 1488"/>
                <a:gd name="T46" fmla="*/ 530 w 598"/>
                <a:gd name="T47" fmla="*/ 122 h 1488"/>
                <a:gd name="T48" fmla="*/ 512 w 598"/>
                <a:gd name="T49" fmla="*/ 117 h 1488"/>
                <a:gd name="T50" fmla="*/ 487 w 598"/>
                <a:gd name="T51" fmla="*/ 116 h 1488"/>
                <a:gd name="T52" fmla="*/ 462 w 598"/>
                <a:gd name="T53" fmla="*/ 118 h 1488"/>
                <a:gd name="T54" fmla="*/ 444 w 598"/>
                <a:gd name="T55" fmla="*/ 125 h 1488"/>
                <a:gd name="T56" fmla="*/ 258 w 598"/>
                <a:gd name="T57" fmla="*/ 243 h 1488"/>
                <a:gd name="T58" fmla="*/ 248 w 598"/>
                <a:gd name="T59" fmla="*/ 243 h 1488"/>
                <a:gd name="T60" fmla="*/ 234 w 598"/>
                <a:gd name="T61" fmla="*/ 233 h 1488"/>
                <a:gd name="T62" fmla="*/ 256 w 598"/>
                <a:gd name="T63" fmla="*/ 161 h 1488"/>
                <a:gd name="T64" fmla="*/ 0 w 598"/>
                <a:gd name="T65" fmla="*/ 755 h 1488"/>
                <a:gd name="T66" fmla="*/ 26 w 598"/>
                <a:gd name="T67" fmla="*/ 971 h 1488"/>
                <a:gd name="T68" fmla="*/ 74 w 598"/>
                <a:gd name="T69" fmla="*/ 1115 h 1488"/>
                <a:gd name="T70" fmla="*/ 135 w 598"/>
                <a:gd name="T71" fmla="*/ 1232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8" h="1488">
                  <a:moveTo>
                    <a:pt x="366" y="1485"/>
                  </a:moveTo>
                  <a:cubicBezTo>
                    <a:pt x="367" y="1485"/>
                    <a:pt x="367" y="1485"/>
                    <a:pt x="367" y="1485"/>
                  </a:cubicBezTo>
                  <a:cubicBezTo>
                    <a:pt x="369" y="1486"/>
                    <a:pt x="372" y="1487"/>
                    <a:pt x="375" y="1488"/>
                  </a:cubicBezTo>
                  <a:cubicBezTo>
                    <a:pt x="376" y="1488"/>
                    <a:pt x="376" y="1487"/>
                    <a:pt x="377" y="1487"/>
                  </a:cubicBezTo>
                  <a:cubicBezTo>
                    <a:pt x="369" y="1455"/>
                    <a:pt x="211" y="1286"/>
                    <a:pt x="167" y="1248"/>
                  </a:cubicBezTo>
                  <a:cubicBezTo>
                    <a:pt x="167" y="1248"/>
                    <a:pt x="167" y="1248"/>
                    <a:pt x="167" y="1248"/>
                  </a:cubicBezTo>
                  <a:cubicBezTo>
                    <a:pt x="163" y="1244"/>
                    <a:pt x="160" y="1241"/>
                    <a:pt x="156" y="1237"/>
                  </a:cubicBezTo>
                  <a:cubicBezTo>
                    <a:pt x="155" y="1236"/>
                    <a:pt x="154" y="1234"/>
                    <a:pt x="153" y="1233"/>
                  </a:cubicBezTo>
                  <a:cubicBezTo>
                    <a:pt x="150" y="1230"/>
                    <a:pt x="148" y="1228"/>
                    <a:pt x="146" y="1225"/>
                  </a:cubicBezTo>
                  <a:cubicBezTo>
                    <a:pt x="145" y="1224"/>
                    <a:pt x="143" y="1222"/>
                    <a:pt x="142" y="1220"/>
                  </a:cubicBezTo>
                  <a:cubicBezTo>
                    <a:pt x="140" y="1218"/>
                    <a:pt x="138" y="1215"/>
                    <a:pt x="136" y="1213"/>
                  </a:cubicBezTo>
                  <a:cubicBezTo>
                    <a:pt x="135" y="1211"/>
                    <a:pt x="133" y="1209"/>
                    <a:pt x="132" y="1207"/>
                  </a:cubicBezTo>
                  <a:cubicBezTo>
                    <a:pt x="130" y="1204"/>
                    <a:pt x="128" y="1202"/>
                    <a:pt x="126" y="1199"/>
                  </a:cubicBezTo>
                  <a:cubicBezTo>
                    <a:pt x="125" y="1197"/>
                    <a:pt x="123" y="1195"/>
                    <a:pt x="122" y="1193"/>
                  </a:cubicBezTo>
                  <a:cubicBezTo>
                    <a:pt x="120" y="1190"/>
                    <a:pt x="119" y="1188"/>
                    <a:pt x="117" y="1185"/>
                  </a:cubicBezTo>
                  <a:cubicBezTo>
                    <a:pt x="116" y="1183"/>
                    <a:pt x="114" y="1181"/>
                    <a:pt x="113" y="1178"/>
                  </a:cubicBezTo>
                  <a:cubicBezTo>
                    <a:pt x="111" y="1176"/>
                    <a:pt x="110" y="1173"/>
                    <a:pt x="108" y="1170"/>
                  </a:cubicBezTo>
                  <a:cubicBezTo>
                    <a:pt x="107" y="1168"/>
                    <a:pt x="106" y="1166"/>
                    <a:pt x="104" y="1163"/>
                  </a:cubicBezTo>
                  <a:cubicBezTo>
                    <a:pt x="103" y="1161"/>
                    <a:pt x="101" y="1158"/>
                    <a:pt x="100" y="1155"/>
                  </a:cubicBezTo>
                  <a:cubicBezTo>
                    <a:pt x="99" y="1153"/>
                    <a:pt x="98" y="1150"/>
                    <a:pt x="96" y="1148"/>
                  </a:cubicBezTo>
                  <a:cubicBezTo>
                    <a:pt x="95" y="1145"/>
                    <a:pt x="94" y="1143"/>
                    <a:pt x="93" y="1140"/>
                  </a:cubicBezTo>
                  <a:cubicBezTo>
                    <a:pt x="92" y="1137"/>
                    <a:pt x="90" y="1135"/>
                    <a:pt x="89" y="1132"/>
                  </a:cubicBezTo>
                  <a:cubicBezTo>
                    <a:pt x="88" y="1130"/>
                    <a:pt x="87" y="1127"/>
                    <a:pt x="86" y="1125"/>
                  </a:cubicBezTo>
                  <a:cubicBezTo>
                    <a:pt x="85" y="1122"/>
                    <a:pt x="84" y="1119"/>
                    <a:pt x="83" y="1117"/>
                  </a:cubicBezTo>
                  <a:cubicBezTo>
                    <a:pt x="82" y="1113"/>
                    <a:pt x="80" y="1110"/>
                    <a:pt x="79" y="1106"/>
                  </a:cubicBezTo>
                  <a:cubicBezTo>
                    <a:pt x="78" y="1104"/>
                    <a:pt x="78" y="1101"/>
                    <a:pt x="77" y="1099"/>
                  </a:cubicBezTo>
                  <a:cubicBezTo>
                    <a:pt x="75" y="1095"/>
                    <a:pt x="74" y="1090"/>
                    <a:pt x="73" y="1086"/>
                  </a:cubicBezTo>
                  <a:cubicBezTo>
                    <a:pt x="73" y="1086"/>
                    <a:pt x="73" y="1086"/>
                    <a:pt x="73" y="1086"/>
                  </a:cubicBezTo>
                  <a:cubicBezTo>
                    <a:pt x="68" y="1067"/>
                    <a:pt x="66" y="1049"/>
                    <a:pt x="67" y="1032"/>
                  </a:cubicBezTo>
                  <a:cubicBezTo>
                    <a:pt x="67" y="1031"/>
                    <a:pt x="68" y="1031"/>
                    <a:pt x="69" y="1027"/>
                  </a:cubicBezTo>
                  <a:cubicBezTo>
                    <a:pt x="70" y="1025"/>
                    <a:pt x="71" y="1021"/>
                    <a:pt x="71" y="1019"/>
                  </a:cubicBezTo>
                  <a:cubicBezTo>
                    <a:pt x="91" y="986"/>
                    <a:pt x="130" y="953"/>
                    <a:pt x="190" y="922"/>
                  </a:cubicBezTo>
                  <a:cubicBezTo>
                    <a:pt x="163" y="838"/>
                    <a:pt x="145" y="751"/>
                    <a:pt x="139" y="662"/>
                  </a:cubicBezTo>
                  <a:cubicBezTo>
                    <a:pt x="139" y="659"/>
                    <a:pt x="139" y="657"/>
                    <a:pt x="139" y="654"/>
                  </a:cubicBezTo>
                  <a:cubicBezTo>
                    <a:pt x="139" y="381"/>
                    <a:pt x="280" y="421"/>
                    <a:pt x="306" y="440"/>
                  </a:cubicBezTo>
                  <a:cubicBezTo>
                    <a:pt x="306" y="440"/>
                    <a:pt x="306" y="440"/>
                    <a:pt x="306" y="440"/>
                  </a:cubicBezTo>
                  <a:cubicBezTo>
                    <a:pt x="312" y="444"/>
                    <a:pt x="318" y="447"/>
                    <a:pt x="324" y="450"/>
                  </a:cubicBezTo>
                  <a:cubicBezTo>
                    <a:pt x="325" y="451"/>
                    <a:pt x="326" y="451"/>
                    <a:pt x="326" y="452"/>
                  </a:cubicBezTo>
                  <a:cubicBezTo>
                    <a:pt x="352" y="464"/>
                    <a:pt x="381" y="466"/>
                    <a:pt x="409" y="459"/>
                  </a:cubicBezTo>
                  <a:cubicBezTo>
                    <a:pt x="410" y="459"/>
                    <a:pt x="410" y="459"/>
                    <a:pt x="411" y="459"/>
                  </a:cubicBezTo>
                  <a:cubicBezTo>
                    <a:pt x="417" y="458"/>
                    <a:pt x="422" y="456"/>
                    <a:pt x="428" y="454"/>
                  </a:cubicBezTo>
                  <a:cubicBezTo>
                    <a:pt x="433" y="452"/>
                    <a:pt x="437" y="450"/>
                    <a:pt x="441" y="449"/>
                  </a:cubicBezTo>
                  <a:cubicBezTo>
                    <a:pt x="442" y="448"/>
                    <a:pt x="443" y="448"/>
                    <a:pt x="444" y="447"/>
                  </a:cubicBezTo>
                  <a:cubicBezTo>
                    <a:pt x="513" y="415"/>
                    <a:pt x="575" y="339"/>
                    <a:pt x="590" y="262"/>
                  </a:cubicBezTo>
                  <a:cubicBezTo>
                    <a:pt x="593" y="238"/>
                    <a:pt x="598" y="166"/>
                    <a:pt x="552" y="133"/>
                  </a:cubicBezTo>
                  <a:cubicBezTo>
                    <a:pt x="551" y="132"/>
                    <a:pt x="549" y="131"/>
                    <a:pt x="548" y="130"/>
                  </a:cubicBezTo>
                  <a:cubicBezTo>
                    <a:pt x="545" y="128"/>
                    <a:pt x="541" y="126"/>
                    <a:pt x="537" y="124"/>
                  </a:cubicBezTo>
                  <a:cubicBezTo>
                    <a:pt x="535" y="123"/>
                    <a:pt x="532" y="122"/>
                    <a:pt x="530" y="122"/>
                  </a:cubicBezTo>
                  <a:cubicBezTo>
                    <a:pt x="526" y="120"/>
                    <a:pt x="522" y="119"/>
                    <a:pt x="519" y="119"/>
                  </a:cubicBezTo>
                  <a:cubicBezTo>
                    <a:pt x="516" y="118"/>
                    <a:pt x="514" y="118"/>
                    <a:pt x="512" y="117"/>
                  </a:cubicBezTo>
                  <a:cubicBezTo>
                    <a:pt x="506" y="116"/>
                    <a:pt x="500" y="116"/>
                    <a:pt x="493" y="116"/>
                  </a:cubicBezTo>
                  <a:cubicBezTo>
                    <a:pt x="491" y="116"/>
                    <a:pt x="489" y="116"/>
                    <a:pt x="487" y="116"/>
                  </a:cubicBezTo>
                  <a:cubicBezTo>
                    <a:pt x="479" y="116"/>
                    <a:pt x="471" y="117"/>
                    <a:pt x="463" y="118"/>
                  </a:cubicBezTo>
                  <a:cubicBezTo>
                    <a:pt x="462" y="118"/>
                    <a:pt x="462" y="118"/>
                    <a:pt x="462" y="118"/>
                  </a:cubicBezTo>
                  <a:cubicBezTo>
                    <a:pt x="459" y="119"/>
                    <a:pt x="457" y="120"/>
                    <a:pt x="454" y="121"/>
                  </a:cubicBezTo>
                  <a:cubicBezTo>
                    <a:pt x="450" y="122"/>
                    <a:pt x="447" y="124"/>
                    <a:pt x="444" y="125"/>
                  </a:cubicBezTo>
                  <a:cubicBezTo>
                    <a:pt x="377" y="156"/>
                    <a:pt x="335" y="227"/>
                    <a:pt x="259" y="243"/>
                  </a:cubicBezTo>
                  <a:cubicBezTo>
                    <a:pt x="259" y="243"/>
                    <a:pt x="258" y="243"/>
                    <a:pt x="258" y="243"/>
                  </a:cubicBezTo>
                  <a:cubicBezTo>
                    <a:pt x="254" y="243"/>
                    <a:pt x="251" y="244"/>
                    <a:pt x="249" y="243"/>
                  </a:cubicBezTo>
                  <a:cubicBezTo>
                    <a:pt x="248" y="243"/>
                    <a:pt x="248" y="243"/>
                    <a:pt x="248" y="243"/>
                  </a:cubicBezTo>
                  <a:cubicBezTo>
                    <a:pt x="242" y="243"/>
                    <a:pt x="238" y="240"/>
                    <a:pt x="235" y="235"/>
                  </a:cubicBezTo>
                  <a:cubicBezTo>
                    <a:pt x="235" y="234"/>
                    <a:pt x="235" y="234"/>
                    <a:pt x="234" y="233"/>
                  </a:cubicBezTo>
                  <a:cubicBezTo>
                    <a:pt x="234" y="232"/>
                    <a:pt x="234" y="231"/>
                    <a:pt x="234" y="231"/>
                  </a:cubicBezTo>
                  <a:cubicBezTo>
                    <a:pt x="231" y="217"/>
                    <a:pt x="238" y="193"/>
                    <a:pt x="256" y="161"/>
                  </a:cubicBezTo>
                  <a:cubicBezTo>
                    <a:pt x="296" y="98"/>
                    <a:pt x="346" y="44"/>
                    <a:pt x="403" y="0"/>
                  </a:cubicBezTo>
                  <a:cubicBezTo>
                    <a:pt x="160" y="163"/>
                    <a:pt x="0" y="440"/>
                    <a:pt x="0" y="755"/>
                  </a:cubicBezTo>
                  <a:cubicBezTo>
                    <a:pt x="0" y="815"/>
                    <a:pt x="6" y="874"/>
                    <a:pt x="17" y="931"/>
                  </a:cubicBezTo>
                  <a:cubicBezTo>
                    <a:pt x="19" y="942"/>
                    <a:pt x="22" y="955"/>
                    <a:pt x="26" y="971"/>
                  </a:cubicBezTo>
                  <a:cubicBezTo>
                    <a:pt x="36" y="1014"/>
                    <a:pt x="49" y="1055"/>
                    <a:pt x="65" y="1094"/>
                  </a:cubicBezTo>
                  <a:cubicBezTo>
                    <a:pt x="68" y="1100"/>
                    <a:pt x="71" y="1107"/>
                    <a:pt x="74" y="1115"/>
                  </a:cubicBezTo>
                  <a:cubicBezTo>
                    <a:pt x="90" y="1152"/>
                    <a:pt x="108" y="1188"/>
                    <a:pt x="129" y="1223"/>
                  </a:cubicBezTo>
                  <a:cubicBezTo>
                    <a:pt x="131" y="1226"/>
                    <a:pt x="133" y="1229"/>
                    <a:pt x="135" y="1232"/>
                  </a:cubicBezTo>
                  <a:cubicBezTo>
                    <a:pt x="195" y="1330"/>
                    <a:pt x="274" y="1416"/>
                    <a:pt x="366" y="1485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04"/>
            <p:cNvSpPr>
              <a:spLocks/>
            </p:cNvSpPr>
            <p:nvPr/>
          </p:nvSpPr>
          <p:spPr bwMode="auto">
            <a:xfrm>
              <a:off x="2815468" y="1652943"/>
              <a:ext cx="92075" cy="65088"/>
            </a:xfrm>
            <a:custGeom>
              <a:avLst/>
              <a:gdLst>
                <a:gd name="T0" fmla="*/ 0 w 36"/>
                <a:gd name="T1" fmla="*/ 26 h 26"/>
                <a:gd name="T2" fmla="*/ 36 w 36"/>
                <a:gd name="T3" fmla="*/ 0 h 26"/>
                <a:gd name="T4" fmla="*/ 0 w 36"/>
                <a:gd name="T5" fmla="*/ 26 h 26"/>
                <a:gd name="T6" fmla="*/ 0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0" y="26"/>
                  </a:moveTo>
                  <a:cubicBezTo>
                    <a:pt x="11" y="17"/>
                    <a:pt x="23" y="8"/>
                    <a:pt x="36" y="0"/>
                  </a:cubicBezTo>
                  <a:cubicBezTo>
                    <a:pt x="23" y="8"/>
                    <a:pt x="11" y="1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05"/>
            <p:cNvSpPr>
              <a:spLocks/>
            </p:cNvSpPr>
            <p:nvPr/>
          </p:nvSpPr>
          <p:spPr bwMode="auto">
            <a:xfrm>
              <a:off x="2423355" y="233556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06"/>
            <p:cNvSpPr>
              <a:spLocks/>
            </p:cNvSpPr>
            <p:nvPr/>
          </p:nvSpPr>
          <p:spPr bwMode="auto">
            <a:xfrm>
              <a:off x="3137730" y="2027593"/>
              <a:ext cx="19050" cy="6350"/>
            </a:xfrm>
            <a:custGeom>
              <a:avLst/>
              <a:gdLst>
                <a:gd name="T0" fmla="*/ 7 w 7"/>
                <a:gd name="T1" fmla="*/ 2 h 2"/>
                <a:gd name="T2" fmla="*/ 0 w 7"/>
                <a:gd name="T3" fmla="*/ 0 h 2"/>
                <a:gd name="T4" fmla="*/ 7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2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07"/>
            <p:cNvSpPr>
              <a:spLocks/>
            </p:cNvSpPr>
            <p:nvPr/>
          </p:nvSpPr>
          <p:spPr bwMode="auto">
            <a:xfrm>
              <a:off x="3093280" y="2014893"/>
              <a:ext cx="17463" cy="6350"/>
            </a:xfrm>
            <a:custGeom>
              <a:avLst/>
              <a:gdLst>
                <a:gd name="T0" fmla="*/ 7 w 7"/>
                <a:gd name="T1" fmla="*/ 2 h 2"/>
                <a:gd name="T2" fmla="*/ 0 w 7"/>
                <a:gd name="T3" fmla="*/ 0 h 2"/>
                <a:gd name="T4" fmla="*/ 7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2"/>
                  </a:moveTo>
                  <a:cubicBezTo>
                    <a:pt x="4" y="1"/>
                    <a:pt x="2" y="1"/>
                    <a:pt x="0" y="0"/>
                  </a:cubicBezTo>
                  <a:cubicBezTo>
                    <a:pt x="2" y="1"/>
                    <a:pt x="4" y="1"/>
                    <a:pt x="7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08"/>
            <p:cNvSpPr>
              <a:spLocks/>
            </p:cNvSpPr>
            <p:nvPr/>
          </p:nvSpPr>
          <p:spPr bwMode="auto">
            <a:xfrm>
              <a:off x="2386843" y="2310168"/>
              <a:ext cx="3175" cy="4763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09"/>
            <p:cNvSpPr>
              <a:spLocks/>
            </p:cNvSpPr>
            <p:nvPr/>
          </p:nvSpPr>
          <p:spPr bwMode="auto">
            <a:xfrm>
              <a:off x="2442405" y="1718031"/>
              <a:ext cx="373063" cy="409575"/>
            </a:xfrm>
            <a:custGeom>
              <a:avLst/>
              <a:gdLst>
                <a:gd name="T0" fmla="*/ 147 w 147"/>
                <a:gd name="T1" fmla="*/ 0 h 161"/>
                <a:gd name="T2" fmla="*/ 147 w 147"/>
                <a:gd name="T3" fmla="*/ 0 h 161"/>
                <a:gd name="T4" fmla="*/ 0 w 147"/>
                <a:gd name="T5" fmla="*/ 161 h 161"/>
                <a:gd name="T6" fmla="*/ 147 w 147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61">
                  <a:moveTo>
                    <a:pt x="147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90" y="44"/>
                    <a:pt x="40" y="98"/>
                    <a:pt x="0" y="161"/>
                  </a:cubicBezTo>
                  <a:cubicBezTo>
                    <a:pt x="40" y="98"/>
                    <a:pt x="90" y="44"/>
                    <a:pt x="147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10"/>
            <p:cNvSpPr>
              <a:spLocks/>
            </p:cNvSpPr>
            <p:nvPr/>
          </p:nvSpPr>
          <p:spPr bwMode="auto">
            <a:xfrm>
              <a:off x="3183768" y="2048231"/>
              <a:ext cx="11113" cy="7938"/>
            </a:xfrm>
            <a:custGeom>
              <a:avLst/>
              <a:gdLst>
                <a:gd name="T0" fmla="*/ 4 w 4"/>
                <a:gd name="T1" fmla="*/ 3 h 3"/>
                <a:gd name="T2" fmla="*/ 0 w 4"/>
                <a:gd name="T3" fmla="*/ 0 h 3"/>
                <a:gd name="T4" fmla="*/ 4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2"/>
                    <a:pt x="1" y="1"/>
                    <a:pt x="0" y="0"/>
                  </a:cubicBezTo>
                  <a:cubicBezTo>
                    <a:pt x="1" y="1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11"/>
            <p:cNvSpPr>
              <a:spLocks/>
            </p:cNvSpPr>
            <p:nvPr/>
          </p:nvSpPr>
          <p:spPr bwMode="auto">
            <a:xfrm>
              <a:off x="2878968" y="2859443"/>
              <a:ext cx="33338" cy="12700"/>
            </a:xfrm>
            <a:custGeom>
              <a:avLst/>
              <a:gdLst>
                <a:gd name="T0" fmla="*/ 0 w 13"/>
                <a:gd name="T1" fmla="*/ 5 h 5"/>
                <a:gd name="T2" fmla="*/ 13 w 13"/>
                <a:gd name="T3" fmla="*/ 0 h 5"/>
                <a:gd name="T4" fmla="*/ 0 w 1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5">
                  <a:moveTo>
                    <a:pt x="0" y="5"/>
                  </a:moveTo>
                  <a:cubicBezTo>
                    <a:pt x="5" y="3"/>
                    <a:pt x="9" y="1"/>
                    <a:pt x="13" y="0"/>
                  </a:cubicBezTo>
                  <a:cubicBezTo>
                    <a:pt x="9" y="1"/>
                    <a:pt x="5" y="3"/>
                    <a:pt x="0" y="5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12"/>
            <p:cNvSpPr>
              <a:spLocks/>
            </p:cNvSpPr>
            <p:nvPr/>
          </p:nvSpPr>
          <p:spPr bwMode="auto">
            <a:xfrm>
              <a:off x="2945643" y="2018068"/>
              <a:ext cx="22225" cy="7938"/>
            </a:xfrm>
            <a:custGeom>
              <a:avLst/>
              <a:gdLst>
                <a:gd name="T0" fmla="*/ 0 w 9"/>
                <a:gd name="T1" fmla="*/ 3 h 3"/>
                <a:gd name="T2" fmla="*/ 8 w 9"/>
                <a:gd name="T3" fmla="*/ 0 h 3"/>
                <a:gd name="T4" fmla="*/ 9 w 9"/>
                <a:gd name="T5" fmla="*/ 0 h 3"/>
                <a:gd name="T6" fmla="*/ 6 w 9"/>
                <a:gd name="T7" fmla="*/ 1 h 3"/>
                <a:gd name="T8" fmla="*/ 0 w 9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">
                  <a:moveTo>
                    <a:pt x="0" y="3"/>
                  </a:moveTo>
                  <a:cubicBezTo>
                    <a:pt x="3" y="2"/>
                    <a:pt x="5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6" y="1"/>
                  </a:cubicBezTo>
                  <a:cubicBezTo>
                    <a:pt x="4" y="1"/>
                    <a:pt x="2" y="2"/>
                    <a:pt x="0" y="3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13"/>
            <p:cNvSpPr>
              <a:spLocks/>
            </p:cNvSpPr>
            <p:nvPr/>
          </p:nvSpPr>
          <p:spPr bwMode="auto">
            <a:xfrm>
              <a:off x="2920243" y="2383193"/>
              <a:ext cx="369888" cy="469900"/>
            </a:xfrm>
            <a:custGeom>
              <a:avLst/>
              <a:gdLst>
                <a:gd name="T0" fmla="*/ 144 w 146"/>
                <a:gd name="T1" fmla="*/ 8 h 185"/>
                <a:gd name="T2" fmla="*/ 146 w 146"/>
                <a:gd name="T3" fmla="*/ 0 h 185"/>
                <a:gd name="T4" fmla="*/ 0 w 146"/>
                <a:gd name="T5" fmla="*/ 185 h 185"/>
                <a:gd name="T6" fmla="*/ 144 w 146"/>
                <a:gd name="T7" fmla="*/ 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185">
                  <a:moveTo>
                    <a:pt x="144" y="8"/>
                  </a:moveTo>
                  <a:cubicBezTo>
                    <a:pt x="145" y="8"/>
                    <a:pt x="145" y="5"/>
                    <a:pt x="146" y="0"/>
                  </a:cubicBezTo>
                  <a:cubicBezTo>
                    <a:pt x="131" y="77"/>
                    <a:pt x="69" y="153"/>
                    <a:pt x="0" y="185"/>
                  </a:cubicBezTo>
                  <a:cubicBezTo>
                    <a:pt x="67" y="156"/>
                    <a:pt x="127" y="86"/>
                    <a:pt x="144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14"/>
            <p:cNvSpPr>
              <a:spLocks/>
            </p:cNvSpPr>
            <p:nvPr/>
          </p:nvSpPr>
          <p:spPr bwMode="auto">
            <a:xfrm>
              <a:off x="3029780" y="2013306"/>
              <a:ext cx="14288" cy="0"/>
            </a:xfrm>
            <a:custGeom>
              <a:avLst/>
              <a:gdLst>
                <a:gd name="T0" fmla="*/ 0 w 6"/>
                <a:gd name="T1" fmla="*/ 6 w 6"/>
                <a:gd name="T2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15"/>
            <p:cNvSpPr>
              <a:spLocks/>
            </p:cNvSpPr>
            <p:nvPr/>
          </p:nvSpPr>
          <p:spPr bwMode="auto">
            <a:xfrm>
              <a:off x="2378905" y="2127606"/>
              <a:ext cx="63500" cy="177800"/>
            </a:xfrm>
            <a:custGeom>
              <a:avLst/>
              <a:gdLst>
                <a:gd name="T0" fmla="*/ 25 w 25"/>
                <a:gd name="T1" fmla="*/ 0 h 70"/>
                <a:gd name="T2" fmla="*/ 3 w 25"/>
                <a:gd name="T3" fmla="*/ 70 h 70"/>
                <a:gd name="T4" fmla="*/ 25 w 25"/>
                <a:gd name="T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70">
                  <a:moveTo>
                    <a:pt x="25" y="0"/>
                  </a:moveTo>
                  <a:cubicBezTo>
                    <a:pt x="7" y="32"/>
                    <a:pt x="0" y="56"/>
                    <a:pt x="3" y="70"/>
                  </a:cubicBezTo>
                  <a:cubicBezTo>
                    <a:pt x="1" y="58"/>
                    <a:pt x="6" y="36"/>
                    <a:pt x="25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16"/>
            <p:cNvSpPr>
              <a:spLocks/>
            </p:cNvSpPr>
            <p:nvPr/>
          </p:nvSpPr>
          <p:spPr bwMode="auto">
            <a:xfrm>
              <a:off x="2831343" y="2884843"/>
              <a:ext cx="4763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17"/>
            <p:cNvSpPr>
              <a:spLocks/>
            </p:cNvSpPr>
            <p:nvPr/>
          </p:nvSpPr>
          <p:spPr bwMode="auto">
            <a:xfrm>
              <a:off x="2448755" y="2035531"/>
              <a:ext cx="471488" cy="300038"/>
            </a:xfrm>
            <a:custGeom>
              <a:avLst/>
              <a:gdLst>
                <a:gd name="T0" fmla="*/ 0 w 186"/>
                <a:gd name="T1" fmla="*/ 118 h 118"/>
                <a:gd name="T2" fmla="*/ 1 w 186"/>
                <a:gd name="T3" fmla="*/ 118 h 118"/>
                <a:gd name="T4" fmla="*/ 186 w 186"/>
                <a:gd name="T5" fmla="*/ 0 h 118"/>
                <a:gd name="T6" fmla="*/ 14 w 186"/>
                <a:gd name="T7" fmla="*/ 114 h 118"/>
                <a:gd name="T8" fmla="*/ 0 w 18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18">
                  <a:moveTo>
                    <a:pt x="0" y="118"/>
                  </a:moveTo>
                  <a:cubicBezTo>
                    <a:pt x="0" y="118"/>
                    <a:pt x="1" y="118"/>
                    <a:pt x="1" y="118"/>
                  </a:cubicBezTo>
                  <a:cubicBezTo>
                    <a:pt x="77" y="102"/>
                    <a:pt x="119" y="31"/>
                    <a:pt x="186" y="0"/>
                  </a:cubicBezTo>
                  <a:cubicBezTo>
                    <a:pt x="122" y="28"/>
                    <a:pt x="80" y="89"/>
                    <a:pt x="14" y="114"/>
                  </a:cubicBezTo>
                  <a:cubicBezTo>
                    <a:pt x="9" y="116"/>
                    <a:pt x="4" y="117"/>
                    <a:pt x="0" y="11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18"/>
            <p:cNvSpPr>
              <a:spLocks/>
            </p:cNvSpPr>
            <p:nvPr/>
          </p:nvSpPr>
          <p:spPr bwMode="auto">
            <a:xfrm>
              <a:off x="2615443" y="2861031"/>
              <a:ext cx="4763" cy="476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19"/>
            <p:cNvSpPr>
              <a:spLocks/>
            </p:cNvSpPr>
            <p:nvPr/>
          </p:nvSpPr>
          <p:spPr bwMode="auto">
            <a:xfrm>
              <a:off x="3675893" y="5855056"/>
              <a:ext cx="1076325" cy="95250"/>
            </a:xfrm>
            <a:custGeom>
              <a:avLst/>
              <a:gdLst>
                <a:gd name="T0" fmla="*/ 47 w 424"/>
                <a:gd name="T1" fmla="*/ 27 h 37"/>
                <a:gd name="T2" fmla="*/ 16 w 424"/>
                <a:gd name="T3" fmla="*/ 24 h 37"/>
                <a:gd name="T4" fmla="*/ 0 w 424"/>
                <a:gd name="T5" fmla="*/ 21 h 37"/>
                <a:gd name="T6" fmla="*/ 57 w 424"/>
                <a:gd name="T7" fmla="*/ 30 h 37"/>
                <a:gd name="T8" fmla="*/ 109 w 424"/>
                <a:gd name="T9" fmla="*/ 35 h 37"/>
                <a:gd name="T10" fmla="*/ 154 w 424"/>
                <a:gd name="T11" fmla="*/ 37 h 37"/>
                <a:gd name="T12" fmla="*/ 196 w 424"/>
                <a:gd name="T13" fmla="*/ 36 h 37"/>
                <a:gd name="T14" fmla="*/ 236 w 424"/>
                <a:gd name="T15" fmla="*/ 34 h 37"/>
                <a:gd name="T16" fmla="*/ 276 w 424"/>
                <a:gd name="T17" fmla="*/ 30 h 37"/>
                <a:gd name="T18" fmla="*/ 319 w 424"/>
                <a:gd name="T19" fmla="*/ 24 h 37"/>
                <a:gd name="T20" fmla="*/ 367 w 424"/>
                <a:gd name="T21" fmla="*/ 15 h 37"/>
                <a:gd name="T22" fmla="*/ 424 w 424"/>
                <a:gd name="T23" fmla="*/ 0 h 37"/>
                <a:gd name="T24" fmla="*/ 383 w 424"/>
                <a:gd name="T25" fmla="*/ 9 h 37"/>
                <a:gd name="T26" fmla="*/ 166 w 424"/>
                <a:gd name="T27" fmla="*/ 35 h 37"/>
                <a:gd name="T28" fmla="*/ 47 w 424"/>
                <a:gd name="T29" fmla="*/ 2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4" h="37">
                  <a:moveTo>
                    <a:pt x="47" y="27"/>
                  </a:moveTo>
                  <a:cubicBezTo>
                    <a:pt x="37" y="26"/>
                    <a:pt x="26" y="25"/>
                    <a:pt x="16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7" y="24"/>
                    <a:pt x="40" y="28"/>
                    <a:pt x="57" y="30"/>
                  </a:cubicBezTo>
                  <a:cubicBezTo>
                    <a:pt x="75" y="32"/>
                    <a:pt x="76" y="32"/>
                    <a:pt x="109" y="35"/>
                  </a:cubicBezTo>
                  <a:cubicBezTo>
                    <a:pt x="124" y="36"/>
                    <a:pt x="127" y="36"/>
                    <a:pt x="154" y="37"/>
                  </a:cubicBezTo>
                  <a:cubicBezTo>
                    <a:pt x="169" y="37"/>
                    <a:pt x="169" y="37"/>
                    <a:pt x="196" y="36"/>
                  </a:cubicBezTo>
                  <a:cubicBezTo>
                    <a:pt x="209" y="33"/>
                    <a:pt x="223" y="35"/>
                    <a:pt x="236" y="34"/>
                  </a:cubicBezTo>
                  <a:cubicBezTo>
                    <a:pt x="243" y="34"/>
                    <a:pt x="256" y="32"/>
                    <a:pt x="276" y="30"/>
                  </a:cubicBezTo>
                  <a:cubicBezTo>
                    <a:pt x="291" y="29"/>
                    <a:pt x="291" y="29"/>
                    <a:pt x="319" y="24"/>
                  </a:cubicBezTo>
                  <a:cubicBezTo>
                    <a:pt x="335" y="21"/>
                    <a:pt x="335" y="21"/>
                    <a:pt x="367" y="15"/>
                  </a:cubicBezTo>
                  <a:cubicBezTo>
                    <a:pt x="387" y="10"/>
                    <a:pt x="387" y="10"/>
                    <a:pt x="424" y="0"/>
                  </a:cubicBezTo>
                  <a:cubicBezTo>
                    <a:pt x="411" y="4"/>
                    <a:pt x="397" y="7"/>
                    <a:pt x="383" y="9"/>
                  </a:cubicBezTo>
                  <a:cubicBezTo>
                    <a:pt x="314" y="26"/>
                    <a:pt x="241" y="35"/>
                    <a:pt x="166" y="35"/>
                  </a:cubicBezTo>
                  <a:cubicBezTo>
                    <a:pt x="126" y="35"/>
                    <a:pt x="86" y="32"/>
                    <a:pt x="47" y="27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20"/>
            <p:cNvSpPr>
              <a:spLocks/>
            </p:cNvSpPr>
            <p:nvPr/>
          </p:nvSpPr>
          <p:spPr bwMode="auto">
            <a:xfrm>
              <a:off x="3794955" y="5848706"/>
              <a:ext cx="852488" cy="95250"/>
            </a:xfrm>
            <a:custGeom>
              <a:avLst/>
              <a:gdLst>
                <a:gd name="T0" fmla="*/ 178 w 336"/>
                <a:gd name="T1" fmla="*/ 0 h 38"/>
                <a:gd name="T2" fmla="*/ 0 w 336"/>
                <a:gd name="T3" fmla="*/ 30 h 38"/>
                <a:gd name="T4" fmla="*/ 119 w 336"/>
                <a:gd name="T5" fmla="*/ 38 h 38"/>
                <a:gd name="T6" fmla="*/ 336 w 336"/>
                <a:gd name="T7" fmla="*/ 12 h 38"/>
                <a:gd name="T8" fmla="*/ 178 w 336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" h="38">
                  <a:moveTo>
                    <a:pt x="178" y="0"/>
                  </a:moveTo>
                  <a:cubicBezTo>
                    <a:pt x="117" y="24"/>
                    <a:pt x="57" y="33"/>
                    <a:pt x="0" y="30"/>
                  </a:cubicBezTo>
                  <a:cubicBezTo>
                    <a:pt x="39" y="35"/>
                    <a:pt x="79" y="38"/>
                    <a:pt x="119" y="38"/>
                  </a:cubicBezTo>
                  <a:cubicBezTo>
                    <a:pt x="194" y="38"/>
                    <a:pt x="267" y="29"/>
                    <a:pt x="336" y="12"/>
                  </a:cubicBezTo>
                  <a:cubicBezTo>
                    <a:pt x="287" y="19"/>
                    <a:pt x="234" y="16"/>
                    <a:pt x="178" y="0"/>
                  </a:cubicBezTo>
                  <a:close/>
                </a:path>
              </a:pathLst>
            </a:custGeom>
            <a:gradFill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21"/>
            <p:cNvSpPr>
              <a:spLocks/>
            </p:cNvSpPr>
            <p:nvPr/>
          </p:nvSpPr>
          <p:spPr bwMode="auto">
            <a:xfrm>
              <a:off x="2690055" y="5464531"/>
              <a:ext cx="1104900" cy="460375"/>
            </a:xfrm>
            <a:custGeom>
              <a:avLst/>
              <a:gdLst>
                <a:gd name="T0" fmla="*/ 436 w 436"/>
                <a:gd name="T1" fmla="*/ 181 h 181"/>
                <a:gd name="T2" fmla="*/ 14 w 436"/>
                <a:gd name="T3" fmla="*/ 10 h 181"/>
                <a:gd name="T4" fmla="*/ 0 w 436"/>
                <a:gd name="T5" fmla="*/ 0 h 181"/>
                <a:gd name="T6" fmla="*/ 9 w 436"/>
                <a:gd name="T7" fmla="*/ 7 h 181"/>
                <a:gd name="T8" fmla="*/ 142 w 436"/>
                <a:gd name="T9" fmla="*/ 90 h 181"/>
                <a:gd name="T10" fmla="*/ 301 w 436"/>
                <a:gd name="T11" fmla="*/ 154 h 181"/>
                <a:gd name="T12" fmla="*/ 383 w 436"/>
                <a:gd name="T13" fmla="*/ 174 h 181"/>
                <a:gd name="T14" fmla="*/ 389 w 436"/>
                <a:gd name="T15" fmla="*/ 175 h 181"/>
                <a:gd name="T16" fmla="*/ 405 w 436"/>
                <a:gd name="T17" fmla="*/ 178 h 181"/>
                <a:gd name="T18" fmla="*/ 436 w 436"/>
                <a:gd name="T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6" h="181">
                  <a:moveTo>
                    <a:pt x="436" y="181"/>
                  </a:moveTo>
                  <a:cubicBezTo>
                    <a:pt x="279" y="160"/>
                    <a:pt x="135" y="100"/>
                    <a:pt x="14" y="10"/>
                  </a:cubicBezTo>
                  <a:cubicBezTo>
                    <a:pt x="11" y="8"/>
                    <a:pt x="7" y="6"/>
                    <a:pt x="0" y="0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64" y="48"/>
                    <a:pt x="76" y="54"/>
                    <a:pt x="142" y="90"/>
                  </a:cubicBezTo>
                  <a:cubicBezTo>
                    <a:pt x="210" y="125"/>
                    <a:pt x="246" y="136"/>
                    <a:pt x="301" y="154"/>
                  </a:cubicBezTo>
                  <a:cubicBezTo>
                    <a:pt x="331" y="163"/>
                    <a:pt x="335" y="164"/>
                    <a:pt x="383" y="174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94" y="176"/>
                    <a:pt x="400" y="177"/>
                    <a:pt x="405" y="178"/>
                  </a:cubicBezTo>
                  <a:cubicBezTo>
                    <a:pt x="415" y="179"/>
                    <a:pt x="426" y="180"/>
                    <a:pt x="436" y="181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22"/>
            <p:cNvSpPr>
              <a:spLocks/>
            </p:cNvSpPr>
            <p:nvPr/>
          </p:nvSpPr>
          <p:spPr bwMode="auto">
            <a:xfrm>
              <a:off x="1958218" y="4059593"/>
              <a:ext cx="2289175" cy="1871663"/>
            </a:xfrm>
            <a:custGeom>
              <a:avLst/>
              <a:gdLst>
                <a:gd name="T0" fmla="*/ 126 w 902"/>
                <a:gd name="T1" fmla="*/ 1 h 737"/>
                <a:gd name="T2" fmla="*/ 125 w 902"/>
                <a:gd name="T3" fmla="*/ 0 h 737"/>
                <a:gd name="T4" fmla="*/ 6 w 902"/>
                <a:gd name="T5" fmla="*/ 97 h 737"/>
                <a:gd name="T6" fmla="*/ 8 w 902"/>
                <a:gd name="T7" fmla="*/ 164 h 737"/>
                <a:gd name="T8" fmla="*/ 8 w 902"/>
                <a:gd name="T9" fmla="*/ 164 h 737"/>
                <a:gd name="T10" fmla="*/ 12 w 902"/>
                <a:gd name="T11" fmla="*/ 177 h 737"/>
                <a:gd name="T12" fmla="*/ 14 w 902"/>
                <a:gd name="T13" fmla="*/ 184 h 737"/>
                <a:gd name="T14" fmla="*/ 18 w 902"/>
                <a:gd name="T15" fmla="*/ 195 h 737"/>
                <a:gd name="T16" fmla="*/ 21 w 902"/>
                <a:gd name="T17" fmla="*/ 203 h 737"/>
                <a:gd name="T18" fmla="*/ 24 w 902"/>
                <a:gd name="T19" fmla="*/ 210 h 737"/>
                <a:gd name="T20" fmla="*/ 28 w 902"/>
                <a:gd name="T21" fmla="*/ 218 h 737"/>
                <a:gd name="T22" fmla="*/ 31 w 902"/>
                <a:gd name="T23" fmla="*/ 226 h 737"/>
                <a:gd name="T24" fmla="*/ 35 w 902"/>
                <a:gd name="T25" fmla="*/ 233 h 737"/>
                <a:gd name="T26" fmla="*/ 39 w 902"/>
                <a:gd name="T27" fmla="*/ 241 h 737"/>
                <a:gd name="T28" fmla="*/ 43 w 902"/>
                <a:gd name="T29" fmla="*/ 248 h 737"/>
                <a:gd name="T30" fmla="*/ 48 w 902"/>
                <a:gd name="T31" fmla="*/ 256 h 737"/>
                <a:gd name="T32" fmla="*/ 52 w 902"/>
                <a:gd name="T33" fmla="*/ 263 h 737"/>
                <a:gd name="T34" fmla="*/ 57 w 902"/>
                <a:gd name="T35" fmla="*/ 271 h 737"/>
                <a:gd name="T36" fmla="*/ 61 w 902"/>
                <a:gd name="T37" fmla="*/ 277 h 737"/>
                <a:gd name="T38" fmla="*/ 67 w 902"/>
                <a:gd name="T39" fmla="*/ 285 h 737"/>
                <a:gd name="T40" fmla="*/ 71 w 902"/>
                <a:gd name="T41" fmla="*/ 291 h 737"/>
                <a:gd name="T42" fmla="*/ 77 w 902"/>
                <a:gd name="T43" fmla="*/ 298 h 737"/>
                <a:gd name="T44" fmla="*/ 81 w 902"/>
                <a:gd name="T45" fmla="*/ 303 h 737"/>
                <a:gd name="T46" fmla="*/ 88 w 902"/>
                <a:gd name="T47" fmla="*/ 311 h 737"/>
                <a:gd name="T48" fmla="*/ 91 w 902"/>
                <a:gd name="T49" fmla="*/ 315 h 737"/>
                <a:gd name="T50" fmla="*/ 102 w 902"/>
                <a:gd name="T51" fmla="*/ 326 h 737"/>
                <a:gd name="T52" fmla="*/ 102 w 902"/>
                <a:gd name="T53" fmla="*/ 326 h 737"/>
                <a:gd name="T54" fmla="*/ 312 w 902"/>
                <a:gd name="T55" fmla="*/ 559 h 737"/>
                <a:gd name="T56" fmla="*/ 312 w 902"/>
                <a:gd name="T57" fmla="*/ 559 h 737"/>
                <a:gd name="T58" fmla="*/ 312 w 902"/>
                <a:gd name="T59" fmla="*/ 559 h 737"/>
                <a:gd name="T60" fmla="*/ 312 w 902"/>
                <a:gd name="T61" fmla="*/ 559 h 737"/>
                <a:gd name="T62" fmla="*/ 312 w 902"/>
                <a:gd name="T63" fmla="*/ 560 h 737"/>
                <a:gd name="T64" fmla="*/ 313 w 902"/>
                <a:gd name="T65" fmla="*/ 564 h 737"/>
                <a:gd name="T66" fmla="*/ 312 w 902"/>
                <a:gd name="T67" fmla="*/ 565 h 737"/>
                <a:gd name="T68" fmla="*/ 312 w 902"/>
                <a:gd name="T69" fmla="*/ 566 h 737"/>
                <a:gd name="T70" fmla="*/ 310 w 902"/>
                <a:gd name="T71" fmla="*/ 566 h 737"/>
                <a:gd name="T72" fmla="*/ 309 w 902"/>
                <a:gd name="T73" fmla="*/ 566 h 737"/>
                <a:gd name="T74" fmla="*/ 302 w 902"/>
                <a:gd name="T75" fmla="*/ 563 h 737"/>
                <a:gd name="T76" fmla="*/ 302 w 902"/>
                <a:gd name="T77" fmla="*/ 563 h 737"/>
                <a:gd name="T78" fmla="*/ 724 w 902"/>
                <a:gd name="T79" fmla="*/ 734 h 737"/>
                <a:gd name="T80" fmla="*/ 902 w 902"/>
                <a:gd name="T81" fmla="*/ 704 h 737"/>
                <a:gd name="T82" fmla="*/ 126 w 902"/>
                <a:gd name="T83" fmla="*/ 1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02" h="737">
                  <a:moveTo>
                    <a:pt x="126" y="1"/>
                  </a:moveTo>
                  <a:cubicBezTo>
                    <a:pt x="125" y="0"/>
                    <a:pt x="125" y="0"/>
                    <a:pt x="125" y="0"/>
                  </a:cubicBezTo>
                  <a:cubicBezTo>
                    <a:pt x="65" y="31"/>
                    <a:pt x="26" y="64"/>
                    <a:pt x="6" y="97"/>
                  </a:cubicBezTo>
                  <a:cubicBezTo>
                    <a:pt x="0" y="115"/>
                    <a:pt x="2" y="138"/>
                    <a:pt x="8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9" y="168"/>
                    <a:pt x="10" y="172"/>
                    <a:pt x="12" y="177"/>
                  </a:cubicBezTo>
                  <a:cubicBezTo>
                    <a:pt x="13" y="179"/>
                    <a:pt x="13" y="182"/>
                    <a:pt x="14" y="184"/>
                  </a:cubicBezTo>
                  <a:cubicBezTo>
                    <a:pt x="15" y="188"/>
                    <a:pt x="17" y="191"/>
                    <a:pt x="18" y="195"/>
                  </a:cubicBezTo>
                  <a:cubicBezTo>
                    <a:pt x="19" y="197"/>
                    <a:pt x="20" y="200"/>
                    <a:pt x="21" y="203"/>
                  </a:cubicBezTo>
                  <a:cubicBezTo>
                    <a:pt x="22" y="205"/>
                    <a:pt x="23" y="208"/>
                    <a:pt x="24" y="210"/>
                  </a:cubicBezTo>
                  <a:cubicBezTo>
                    <a:pt x="25" y="213"/>
                    <a:pt x="27" y="215"/>
                    <a:pt x="28" y="218"/>
                  </a:cubicBezTo>
                  <a:cubicBezTo>
                    <a:pt x="29" y="221"/>
                    <a:pt x="30" y="223"/>
                    <a:pt x="31" y="226"/>
                  </a:cubicBezTo>
                  <a:cubicBezTo>
                    <a:pt x="33" y="228"/>
                    <a:pt x="34" y="231"/>
                    <a:pt x="35" y="233"/>
                  </a:cubicBezTo>
                  <a:cubicBezTo>
                    <a:pt x="36" y="236"/>
                    <a:pt x="38" y="239"/>
                    <a:pt x="39" y="241"/>
                  </a:cubicBezTo>
                  <a:cubicBezTo>
                    <a:pt x="41" y="244"/>
                    <a:pt x="42" y="246"/>
                    <a:pt x="43" y="248"/>
                  </a:cubicBezTo>
                  <a:cubicBezTo>
                    <a:pt x="45" y="251"/>
                    <a:pt x="46" y="254"/>
                    <a:pt x="48" y="256"/>
                  </a:cubicBezTo>
                  <a:cubicBezTo>
                    <a:pt x="49" y="259"/>
                    <a:pt x="51" y="261"/>
                    <a:pt x="52" y="263"/>
                  </a:cubicBezTo>
                  <a:cubicBezTo>
                    <a:pt x="54" y="266"/>
                    <a:pt x="55" y="268"/>
                    <a:pt x="57" y="271"/>
                  </a:cubicBezTo>
                  <a:cubicBezTo>
                    <a:pt x="58" y="273"/>
                    <a:pt x="60" y="275"/>
                    <a:pt x="61" y="277"/>
                  </a:cubicBezTo>
                  <a:cubicBezTo>
                    <a:pt x="63" y="280"/>
                    <a:pt x="65" y="282"/>
                    <a:pt x="67" y="285"/>
                  </a:cubicBezTo>
                  <a:cubicBezTo>
                    <a:pt x="68" y="287"/>
                    <a:pt x="70" y="289"/>
                    <a:pt x="71" y="291"/>
                  </a:cubicBezTo>
                  <a:cubicBezTo>
                    <a:pt x="73" y="293"/>
                    <a:pt x="75" y="296"/>
                    <a:pt x="77" y="298"/>
                  </a:cubicBezTo>
                  <a:cubicBezTo>
                    <a:pt x="78" y="300"/>
                    <a:pt x="80" y="302"/>
                    <a:pt x="81" y="303"/>
                  </a:cubicBezTo>
                  <a:cubicBezTo>
                    <a:pt x="83" y="306"/>
                    <a:pt x="85" y="308"/>
                    <a:pt x="88" y="311"/>
                  </a:cubicBezTo>
                  <a:cubicBezTo>
                    <a:pt x="89" y="312"/>
                    <a:pt x="90" y="314"/>
                    <a:pt x="91" y="315"/>
                  </a:cubicBezTo>
                  <a:cubicBezTo>
                    <a:pt x="95" y="319"/>
                    <a:pt x="98" y="322"/>
                    <a:pt x="102" y="326"/>
                  </a:cubicBezTo>
                  <a:cubicBezTo>
                    <a:pt x="102" y="326"/>
                    <a:pt x="102" y="326"/>
                    <a:pt x="102" y="326"/>
                  </a:cubicBezTo>
                  <a:cubicBezTo>
                    <a:pt x="165" y="381"/>
                    <a:pt x="292" y="526"/>
                    <a:pt x="312" y="559"/>
                  </a:cubicBezTo>
                  <a:cubicBezTo>
                    <a:pt x="312" y="559"/>
                    <a:pt x="312" y="559"/>
                    <a:pt x="312" y="559"/>
                  </a:cubicBezTo>
                  <a:cubicBezTo>
                    <a:pt x="312" y="559"/>
                    <a:pt x="312" y="559"/>
                    <a:pt x="312" y="559"/>
                  </a:cubicBezTo>
                  <a:cubicBezTo>
                    <a:pt x="312" y="559"/>
                    <a:pt x="312" y="559"/>
                    <a:pt x="312" y="559"/>
                  </a:cubicBezTo>
                  <a:cubicBezTo>
                    <a:pt x="312" y="560"/>
                    <a:pt x="312" y="560"/>
                    <a:pt x="312" y="560"/>
                  </a:cubicBezTo>
                  <a:cubicBezTo>
                    <a:pt x="312" y="561"/>
                    <a:pt x="313" y="563"/>
                    <a:pt x="313" y="564"/>
                  </a:cubicBezTo>
                  <a:cubicBezTo>
                    <a:pt x="313" y="564"/>
                    <a:pt x="312" y="565"/>
                    <a:pt x="312" y="565"/>
                  </a:cubicBezTo>
                  <a:cubicBezTo>
                    <a:pt x="312" y="565"/>
                    <a:pt x="312" y="566"/>
                    <a:pt x="312" y="566"/>
                  </a:cubicBezTo>
                  <a:cubicBezTo>
                    <a:pt x="311" y="566"/>
                    <a:pt x="311" y="566"/>
                    <a:pt x="310" y="566"/>
                  </a:cubicBezTo>
                  <a:cubicBezTo>
                    <a:pt x="310" y="566"/>
                    <a:pt x="309" y="566"/>
                    <a:pt x="309" y="566"/>
                  </a:cubicBezTo>
                  <a:cubicBezTo>
                    <a:pt x="306" y="565"/>
                    <a:pt x="304" y="564"/>
                    <a:pt x="302" y="563"/>
                  </a:cubicBezTo>
                  <a:cubicBezTo>
                    <a:pt x="302" y="563"/>
                    <a:pt x="302" y="563"/>
                    <a:pt x="302" y="563"/>
                  </a:cubicBezTo>
                  <a:cubicBezTo>
                    <a:pt x="423" y="653"/>
                    <a:pt x="567" y="713"/>
                    <a:pt x="724" y="734"/>
                  </a:cubicBezTo>
                  <a:cubicBezTo>
                    <a:pt x="781" y="737"/>
                    <a:pt x="841" y="728"/>
                    <a:pt x="902" y="704"/>
                  </a:cubicBezTo>
                  <a:cubicBezTo>
                    <a:pt x="556" y="661"/>
                    <a:pt x="246" y="368"/>
                    <a:pt x="126" y="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23"/>
            <p:cNvSpPr>
              <a:spLocks/>
            </p:cNvSpPr>
            <p:nvPr/>
          </p:nvSpPr>
          <p:spPr bwMode="auto">
            <a:xfrm>
              <a:off x="2690055" y="5464531"/>
              <a:ext cx="34925" cy="25400"/>
            </a:xfrm>
            <a:custGeom>
              <a:avLst/>
              <a:gdLst>
                <a:gd name="T0" fmla="*/ 13 w 14"/>
                <a:gd name="T1" fmla="*/ 10 h 10"/>
                <a:gd name="T2" fmla="*/ 0 w 14"/>
                <a:gd name="T3" fmla="*/ 0 h 10"/>
                <a:gd name="T4" fmla="*/ 14 w 14"/>
                <a:gd name="T5" fmla="*/ 10 h 10"/>
                <a:gd name="T6" fmla="*/ 13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3" y="10"/>
                  </a:moveTo>
                  <a:cubicBezTo>
                    <a:pt x="10" y="8"/>
                    <a:pt x="6" y="5"/>
                    <a:pt x="0" y="0"/>
                  </a:cubicBezTo>
                  <a:cubicBezTo>
                    <a:pt x="7" y="6"/>
                    <a:pt x="11" y="8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24"/>
            <p:cNvSpPr>
              <a:spLocks/>
            </p:cNvSpPr>
            <p:nvPr/>
          </p:nvSpPr>
          <p:spPr bwMode="auto">
            <a:xfrm>
              <a:off x="2056643" y="4672368"/>
              <a:ext cx="11113" cy="17463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5"/>
                    <a:pt x="2" y="3"/>
                    <a:pt x="0" y="0"/>
                  </a:cubicBezTo>
                  <a:cubicBezTo>
                    <a:pt x="2" y="3"/>
                    <a:pt x="3" y="5"/>
                    <a:pt x="4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25"/>
            <p:cNvSpPr>
              <a:spLocks/>
            </p:cNvSpPr>
            <p:nvPr/>
          </p:nvSpPr>
          <p:spPr bwMode="auto">
            <a:xfrm>
              <a:off x="2080455" y="4710468"/>
              <a:ext cx="9525" cy="17463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5"/>
                    <a:pt x="1" y="3"/>
                    <a:pt x="0" y="0"/>
                  </a:cubicBezTo>
                  <a:cubicBezTo>
                    <a:pt x="1" y="3"/>
                    <a:pt x="3" y="5"/>
                    <a:pt x="4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26"/>
            <p:cNvSpPr>
              <a:spLocks/>
            </p:cNvSpPr>
            <p:nvPr/>
          </p:nvSpPr>
          <p:spPr bwMode="auto">
            <a:xfrm>
              <a:off x="2182055" y="4850168"/>
              <a:ext cx="7938" cy="9525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1" y="1"/>
                    <a:pt x="2" y="3"/>
                    <a:pt x="3" y="4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27"/>
            <p:cNvSpPr>
              <a:spLocks/>
            </p:cNvSpPr>
            <p:nvPr/>
          </p:nvSpPr>
          <p:spPr bwMode="auto">
            <a:xfrm>
              <a:off x="2745618" y="5494693"/>
              <a:ext cx="4763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28"/>
            <p:cNvSpPr>
              <a:spLocks/>
            </p:cNvSpPr>
            <p:nvPr/>
          </p:nvSpPr>
          <p:spPr bwMode="auto">
            <a:xfrm>
              <a:off x="2102680" y="4748568"/>
              <a:ext cx="11113" cy="14288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0 h 6"/>
                <a:gd name="T4" fmla="*/ 4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29"/>
            <p:cNvSpPr>
              <a:spLocks/>
            </p:cNvSpPr>
            <p:nvPr/>
          </p:nvSpPr>
          <p:spPr bwMode="auto">
            <a:xfrm>
              <a:off x="2153480" y="4816831"/>
              <a:ext cx="11113" cy="12700"/>
            </a:xfrm>
            <a:custGeom>
              <a:avLst/>
              <a:gdLst>
                <a:gd name="T0" fmla="*/ 4 w 4"/>
                <a:gd name="T1" fmla="*/ 5 h 5"/>
                <a:gd name="T2" fmla="*/ 0 w 4"/>
                <a:gd name="T3" fmla="*/ 0 h 5"/>
                <a:gd name="T4" fmla="*/ 4 w 4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5">
                  <a:moveTo>
                    <a:pt x="4" y="5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30"/>
            <p:cNvSpPr>
              <a:spLocks/>
            </p:cNvSpPr>
            <p:nvPr/>
          </p:nvSpPr>
          <p:spPr bwMode="auto">
            <a:xfrm>
              <a:off x="1988380" y="4508856"/>
              <a:ext cx="6350" cy="19050"/>
            </a:xfrm>
            <a:custGeom>
              <a:avLst/>
              <a:gdLst>
                <a:gd name="T0" fmla="*/ 2 w 2"/>
                <a:gd name="T1" fmla="*/ 7 h 7"/>
                <a:gd name="T2" fmla="*/ 0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5"/>
                    <a:pt x="1" y="2"/>
                    <a:pt x="0" y="0"/>
                  </a:cubicBezTo>
                  <a:cubicBezTo>
                    <a:pt x="1" y="2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31"/>
            <p:cNvSpPr>
              <a:spLocks/>
            </p:cNvSpPr>
            <p:nvPr/>
          </p:nvSpPr>
          <p:spPr bwMode="auto">
            <a:xfrm>
              <a:off x="2004255" y="4554893"/>
              <a:ext cx="7938" cy="20638"/>
            </a:xfrm>
            <a:custGeom>
              <a:avLst/>
              <a:gdLst>
                <a:gd name="T0" fmla="*/ 3 w 3"/>
                <a:gd name="T1" fmla="*/ 8 h 8"/>
                <a:gd name="T2" fmla="*/ 0 w 3"/>
                <a:gd name="T3" fmla="*/ 0 h 8"/>
                <a:gd name="T4" fmla="*/ 3 w 3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8">
                  <a:moveTo>
                    <a:pt x="3" y="8"/>
                  </a:moveTo>
                  <a:cubicBezTo>
                    <a:pt x="2" y="5"/>
                    <a:pt x="1" y="2"/>
                    <a:pt x="0" y="0"/>
                  </a:cubicBezTo>
                  <a:cubicBezTo>
                    <a:pt x="1" y="2"/>
                    <a:pt x="2" y="5"/>
                    <a:pt x="3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32"/>
            <p:cNvSpPr>
              <a:spLocks/>
            </p:cNvSpPr>
            <p:nvPr/>
          </p:nvSpPr>
          <p:spPr bwMode="auto">
            <a:xfrm>
              <a:off x="2721805" y="548993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33"/>
            <p:cNvSpPr>
              <a:spLocks/>
            </p:cNvSpPr>
            <p:nvPr/>
          </p:nvSpPr>
          <p:spPr bwMode="auto">
            <a:xfrm>
              <a:off x="1978855" y="447710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Freeform 134"/>
            <p:cNvSpPr>
              <a:spLocks/>
            </p:cNvSpPr>
            <p:nvPr/>
          </p:nvSpPr>
          <p:spPr bwMode="auto">
            <a:xfrm>
              <a:off x="2020130" y="4592993"/>
              <a:ext cx="9525" cy="20638"/>
            </a:xfrm>
            <a:custGeom>
              <a:avLst/>
              <a:gdLst>
                <a:gd name="T0" fmla="*/ 4 w 4"/>
                <a:gd name="T1" fmla="*/ 8 h 8"/>
                <a:gd name="T2" fmla="*/ 0 w 4"/>
                <a:gd name="T3" fmla="*/ 0 h 8"/>
                <a:gd name="T4" fmla="*/ 4 w 4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8">
                  <a:moveTo>
                    <a:pt x="4" y="8"/>
                  </a:moveTo>
                  <a:cubicBezTo>
                    <a:pt x="3" y="5"/>
                    <a:pt x="1" y="3"/>
                    <a:pt x="0" y="0"/>
                  </a:cubicBezTo>
                  <a:cubicBezTo>
                    <a:pt x="1" y="3"/>
                    <a:pt x="3" y="5"/>
                    <a:pt x="4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Freeform 135"/>
            <p:cNvSpPr>
              <a:spLocks/>
            </p:cNvSpPr>
            <p:nvPr/>
          </p:nvSpPr>
          <p:spPr bwMode="auto">
            <a:xfrm>
              <a:off x="2128080" y="4783493"/>
              <a:ext cx="11113" cy="15875"/>
            </a:xfrm>
            <a:custGeom>
              <a:avLst/>
              <a:gdLst>
                <a:gd name="T0" fmla="*/ 4 w 4"/>
                <a:gd name="T1" fmla="*/ 6 h 6"/>
                <a:gd name="T2" fmla="*/ 0 w 4"/>
                <a:gd name="T3" fmla="*/ 0 h 6"/>
                <a:gd name="T4" fmla="*/ 4 w 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6"/>
                  </a:moveTo>
                  <a:cubicBezTo>
                    <a:pt x="3" y="4"/>
                    <a:pt x="1" y="2"/>
                    <a:pt x="0" y="0"/>
                  </a:cubicBezTo>
                  <a:cubicBezTo>
                    <a:pt x="1" y="2"/>
                    <a:pt x="3" y="4"/>
                    <a:pt x="4" y="6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Freeform 136"/>
            <p:cNvSpPr>
              <a:spLocks/>
            </p:cNvSpPr>
            <p:nvPr/>
          </p:nvSpPr>
          <p:spPr bwMode="auto">
            <a:xfrm>
              <a:off x="2037593" y="4634268"/>
              <a:ext cx="9525" cy="17463"/>
            </a:xfrm>
            <a:custGeom>
              <a:avLst/>
              <a:gdLst>
                <a:gd name="T0" fmla="*/ 4 w 4"/>
                <a:gd name="T1" fmla="*/ 7 h 7"/>
                <a:gd name="T2" fmla="*/ 0 w 4"/>
                <a:gd name="T3" fmla="*/ 0 h 7"/>
                <a:gd name="T4" fmla="*/ 4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4" y="7"/>
                  </a:moveTo>
                  <a:cubicBezTo>
                    <a:pt x="3" y="5"/>
                    <a:pt x="2" y="2"/>
                    <a:pt x="0" y="0"/>
                  </a:cubicBezTo>
                  <a:cubicBezTo>
                    <a:pt x="2" y="2"/>
                    <a:pt x="3" y="5"/>
                    <a:pt x="4" y="7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Freeform 137"/>
            <p:cNvSpPr>
              <a:spLocks/>
            </p:cNvSpPr>
            <p:nvPr/>
          </p:nvSpPr>
          <p:spPr bwMode="auto">
            <a:xfrm>
              <a:off x="3675893" y="5909031"/>
              <a:ext cx="41275" cy="7938"/>
            </a:xfrm>
            <a:custGeom>
              <a:avLst/>
              <a:gdLst>
                <a:gd name="T0" fmla="*/ 0 w 16"/>
                <a:gd name="T1" fmla="*/ 0 h 3"/>
                <a:gd name="T2" fmla="*/ 16 w 16"/>
                <a:gd name="T3" fmla="*/ 3 h 3"/>
                <a:gd name="T4" fmla="*/ 0 w 1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">
                  <a:moveTo>
                    <a:pt x="0" y="0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1" y="2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31" name="组合 430"/>
            <p:cNvGrpSpPr/>
            <p:nvPr/>
          </p:nvGrpSpPr>
          <p:grpSpPr>
            <a:xfrm>
              <a:off x="1951904" y="1322742"/>
              <a:ext cx="4454526" cy="2862263"/>
              <a:chOff x="8931204" y="1253712"/>
              <a:chExt cx="4454526" cy="2862263"/>
            </a:xfrm>
          </p:grpSpPr>
          <p:sp>
            <p:nvSpPr>
              <p:cNvPr id="432" name="Freeform 28"/>
              <p:cNvSpPr>
                <a:spLocks/>
              </p:cNvSpPr>
              <p:nvPr/>
            </p:nvSpPr>
            <p:spPr bwMode="auto">
              <a:xfrm>
                <a:off x="10826679" y="3620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50"/>
              <p:cNvSpPr>
                <a:spLocks/>
              </p:cNvSpPr>
              <p:nvPr/>
            </p:nvSpPr>
            <p:spPr bwMode="auto">
              <a:xfrm>
                <a:off x="10301217" y="2337975"/>
                <a:ext cx="9525" cy="15875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4"/>
                      <a:pt x="2" y="2"/>
                      <a:pt x="0" y="0"/>
                    </a:cubicBezTo>
                    <a:cubicBezTo>
                      <a:pt x="2" y="2"/>
                      <a:pt x="3" y="4"/>
                      <a:pt x="4" y="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4" name="Freeform 51"/>
              <p:cNvSpPr>
                <a:spLocks/>
              </p:cNvSpPr>
              <p:nvPr/>
            </p:nvSpPr>
            <p:spPr bwMode="auto">
              <a:xfrm>
                <a:off x="9255054" y="1888712"/>
                <a:ext cx="203200" cy="127000"/>
              </a:xfrm>
              <a:custGeom>
                <a:avLst/>
                <a:gdLst>
                  <a:gd name="T0" fmla="*/ 80 w 80"/>
                  <a:gd name="T1" fmla="*/ 50 h 50"/>
                  <a:gd name="T2" fmla="*/ 0 w 80"/>
                  <a:gd name="T3" fmla="*/ 0 h 50"/>
                  <a:gd name="T4" fmla="*/ 80 w 80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0">
                    <a:moveTo>
                      <a:pt x="80" y="50"/>
                    </a:moveTo>
                    <a:cubicBezTo>
                      <a:pt x="54" y="42"/>
                      <a:pt x="27" y="25"/>
                      <a:pt x="0" y="0"/>
                    </a:cubicBezTo>
                    <a:cubicBezTo>
                      <a:pt x="29" y="28"/>
                      <a:pt x="56" y="43"/>
                      <a:pt x="80" y="5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5" name="Freeform 52"/>
              <p:cNvSpPr>
                <a:spLocks/>
              </p:cNvSpPr>
              <p:nvPr/>
            </p:nvSpPr>
            <p:spPr bwMode="auto">
              <a:xfrm>
                <a:off x="9220129" y="1853787"/>
                <a:ext cx="20638" cy="19050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0 h 8"/>
                  <a:gd name="T4" fmla="*/ 8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cubicBezTo>
                      <a:pt x="5" y="5"/>
                      <a:pt x="3" y="2"/>
                      <a:pt x="0" y="0"/>
                    </a:cubicBezTo>
                    <a:cubicBezTo>
                      <a:pt x="3" y="2"/>
                      <a:pt x="5" y="5"/>
                      <a:pt x="8" y="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Freeform 53"/>
              <p:cNvSpPr>
                <a:spLocks/>
              </p:cNvSpPr>
              <p:nvPr/>
            </p:nvSpPr>
            <p:spPr bwMode="auto">
              <a:xfrm>
                <a:off x="9534454" y="1896650"/>
                <a:ext cx="461963" cy="131763"/>
              </a:xfrm>
              <a:custGeom>
                <a:avLst/>
                <a:gdLst>
                  <a:gd name="T0" fmla="*/ 70 w 182"/>
                  <a:gd name="T1" fmla="*/ 24 h 52"/>
                  <a:gd name="T2" fmla="*/ 0 w 182"/>
                  <a:gd name="T3" fmla="*/ 51 h 52"/>
                  <a:gd name="T4" fmla="*/ 64 w 182"/>
                  <a:gd name="T5" fmla="*/ 31 h 52"/>
                  <a:gd name="T6" fmla="*/ 182 w 182"/>
                  <a:gd name="T7" fmla="*/ 42 h 52"/>
                  <a:gd name="T8" fmla="*/ 70 w 182"/>
                  <a:gd name="T9" fmla="*/ 2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52">
                    <a:moveTo>
                      <a:pt x="70" y="24"/>
                    </a:moveTo>
                    <a:cubicBezTo>
                      <a:pt x="50" y="43"/>
                      <a:pt x="26" y="52"/>
                      <a:pt x="0" y="51"/>
                    </a:cubicBezTo>
                    <a:cubicBezTo>
                      <a:pt x="35" y="52"/>
                      <a:pt x="58" y="38"/>
                      <a:pt x="64" y="31"/>
                    </a:cubicBezTo>
                    <a:cubicBezTo>
                      <a:pt x="90" y="0"/>
                      <a:pt x="135" y="10"/>
                      <a:pt x="182" y="42"/>
                    </a:cubicBezTo>
                    <a:cubicBezTo>
                      <a:pt x="138" y="12"/>
                      <a:pt x="95" y="0"/>
                      <a:pt x="70" y="2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54"/>
              <p:cNvSpPr>
                <a:spLocks/>
              </p:cNvSpPr>
              <p:nvPr/>
            </p:nvSpPr>
            <p:spPr bwMode="auto">
              <a:xfrm>
                <a:off x="10009117" y="2010950"/>
                <a:ext cx="26988" cy="20638"/>
              </a:xfrm>
              <a:custGeom>
                <a:avLst/>
                <a:gdLst>
                  <a:gd name="T0" fmla="*/ 11 w 11"/>
                  <a:gd name="T1" fmla="*/ 8 h 8"/>
                  <a:gd name="T2" fmla="*/ 0 w 11"/>
                  <a:gd name="T3" fmla="*/ 0 h 8"/>
                  <a:gd name="T4" fmla="*/ 11 w 11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1" y="8"/>
                    </a:moveTo>
                    <a:cubicBezTo>
                      <a:pt x="7" y="6"/>
                      <a:pt x="4" y="3"/>
                      <a:pt x="0" y="0"/>
                    </a:cubicBezTo>
                    <a:cubicBezTo>
                      <a:pt x="4" y="3"/>
                      <a:pt x="7" y="6"/>
                      <a:pt x="11" y="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55"/>
              <p:cNvSpPr>
                <a:spLocks/>
              </p:cNvSpPr>
              <p:nvPr/>
            </p:nvSpPr>
            <p:spPr bwMode="auto">
              <a:xfrm>
                <a:off x="9461429" y="2015712"/>
                <a:ext cx="31750" cy="7938"/>
              </a:xfrm>
              <a:custGeom>
                <a:avLst/>
                <a:gdLst>
                  <a:gd name="T0" fmla="*/ 13 w 13"/>
                  <a:gd name="T1" fmla="*/ 3 h 3"/>
                  <a:gd name="T2" fmla="*/ 0 w 13"/>
                  <a:gd name="T3" fmla="*/ 0 h 3"/>
                  <a:gd name="T4" fmla="*/ 13 w 1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13" y="3"/>
                    </a:moveTo>
                    <a:cubicBezTo>
                      <a:pt x="9" y="2"/>
                      <a:pt x="4" y="1"/>
                      <a:pt x="0" y="0"/>
                    </a:cubicBezTo>
                    <a:cubicBezTo>
                      <a:pt x="4" y="1"/>
                      <a:pt x="9" y="2"/>
                      <a:pt x="13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Freeform 56"/>
              <p:cNvSpPr>
                <a:spLocks/>
              </p:cNvSpPr>
              <p:nvPr/>
            </p:nvSpPr>
            <p:spPr bwMode="auto">
              <a:xfrm>
                <a:off x="9505879" y="2023650"/>
                <a:ext cx="20638" cy="1588"/>
              </a:xfrm>
              <a:custGeom>
                <a:avLst/>
                <a:gdLst>
                  <a:gd name="T0" fmla="*/ 8 w 8"/>
                  <a:gd name="T1" fmla="*/ 1 h 1"/>
                  <a:gd name="T2" fmla="*/ 0 w 8"/>
                  <a:gd name="T3" fmla="*/ 0 h 1"/>
                  <a:gd name="T4" fmla="*/ 8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cubicBezTo>
                      <a:pt x="6" y="1"/>
                      <a:pt x="3" y="1"/>
                      <a:pt x="0" y="0"/>
                    </a:cubicBezTo>
                    <a:cubicBezTo>
                      <a:pt x="3" y="1"/>
                      <a:pt x="6" y="1"/>
                      <a:pt x="8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Freeform 58"/>
              <p:cNvSpPr>
                <a:spLocks/>
              </p:cNvSpPr>
              <p:nvPr/>
            </p:nvSpPr>
            <p:spPr bwMode="auto">
              <a:xfrm>
                <a:off x="10386942" y="2671350"/>
                <a:ext cx="3175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3"/>
                      <a:pt x="1" y="2"/>
                      <a:pt x="1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61"/>
              <p:cNvSpPr>
                <a:spLocks/>
              </p:cNvSpPr>
              <p:nvPr/>
            </p:nvSpPr>
            <p:spPr bwMode="auto">
              <a:xfrm>
                <a:off x="10323442" y="2379250"/>
                <a:ext cx="76200" cy="279400"/>
              </a:xfrm>
              <a:custGeom>
                <a:avLst/>
                <a:gdLst>
                  <a:gd name="T0" fmla="*/ 0 w 30"/>
                  <a:gd name="T1" fmla="*/ 0 h 110"/>
                  <a:gd name="T2" fmla="*/ 20 w 30"/>
                  <a:gd name="T3" fmla="*/ 47 h 110"/>
                  <a:gd name="T4" fmla="*/ 27 w 30"/>
                  <a:gd name="T5" fmla="*/ 110 h 110"/>
                  <a:gd name="T6" fmla="*/ 28 w 30"/>
                  <a:gd name="T7" fmla="*/ 106 h 110"/>
                  <a:gd name="T8" fmla="*/ 0 w 3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0">
                    <a:moveTo>
                      <a:pt x="0" y="0"/>
                    </a:moveTo>
                    <a:cubicBezTo>
                      <a:pt x="8" y="16"/>
                      <a:pt x="15" y="31"/>
                      <a:pt x="20" y="47"/>
                    </a:cubicBezTo>
                    <a:cubicBezTo>
                      <a:pt x="27" y="71"/>
                      <a:pt x="29" y="92"/>
                      <a:pt x="27" y="110"/>
                    </a:cubicBezTo>
                    <a:cubicBezTo>
                      <a:pt x="27" y="109"/>
                      <a:pt x="28" y="108"/>
                      <a:pt x="28" y="106"/>
                    </a:cubicBezTo>
                    <a:cubicBezTo>
                      <a:pt x="30" y="74"/>
                      <a:pt x="20" y="3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62"/>
              <p:cNvSpPr>
                <a:spLocks/>
              </p:cNvSpPr>
              <p:nvPr/>
            </p:nvSpPr>
            <p:spPr bwMode="auto">
              <a:xfrm>
                <a:off x="9410629" y="2249075"/>
                <a:ext cx="504825" cy="512763"/>
              </a:xfrm>
              <a:custGeom>
                <a:avLst/>
                <a:gdLst>
                  <a:gd name="T0" fmla="*/ 199 w 199"/>
                  <a:gd name="T1" fmla="*/ 143 h 202"/>
                  <a:gd name="T2" fmla="*/ 0 w 199"/>
                  <a:gd name="T3" fmla="*/ 202 h 202"/>
                  <a:gd name="T4" fmla="*/ 199 w 199"/>
                  <a:gd name="T5" fmla="*/ 143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9" h="202">
                    <a:moveTo>
                      <a:pt x="199" y="143"/>
                    </a:moveTo>
                    <a:cubicBezTo>
                      <a:pt x="119" y="69"/>
                      <a:pt x="1" y="60"/>
                      <a:pt x="0" y="202"/>
                    </a:cubicBezTo>
                    <a:cubicBezTo>
                      <a:pt x="24" y="0"/>
                      <a:pt x="187" y="133"/>
                      <a:pt x="199" y="14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Freeform 69"/>
              <p:cNvSpPr>
                <a:spLocks/>
              </p:cNvSpPr>
              <p:nvPr/>
            </p:nvSpPr>
            <p:spPr bwMode="auto">
              <a:xfrm>
                <a:off x="10390117" y="2658650"/>
                <a:ext cx="1588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3"/>
                      <a:pt x="1" y="2"/>
                      <a:pt x="1" y="0"/>
                    </a:cubicBezTo>
                    <a:cubicBezTo>
                      <a:pt x="1" y="2"/>
                      <a:pt x="1" y="3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Freeform 70"/>
              <p:cNvSpPr>
                <a:spLocks/>
              </p:cNvSpPr>
              <p:nvPr/>
            </p:nvSpPr>
            <p:spPr bwMode="auto">
              <a:xfrm>
                <a:off x="9915454" y="2612612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Freeform 71"/>
              <p:cNvSpPr>
                <a:spLocks/>
              </p:cNvSpPr>
              <p:nvPr/>
            </p:nvSpPr>
            <p:spPr bwMode="auto">
              <a:xfrm>
                <a:off x="10036104" y="2031587"/>
                <a:ext cx="265113" cy="306388"/>
              </a:xfrm>
              <a:custGeom>
                <a:avLst/>
                <a:gdLst>
                  <a:gd name="T0" fmla="*/ 0 w 104"/>
                  <a:gd name="T1" fmla="*/ 0 h 121"/>
                  <a:gd name="T2" fmla="*/ 104 w 104"/>
                  <a:gd name="T3" fmla="*/ 121 h 121"/>
                  <a:gd name="T4" fmla="*/ 0 w 104"/>
                  <a:gd name="T5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21">
                    <a:moveTo>
                      <a:pt x="0" y="0"/>
                    </a:moveTo>
                    <a:cubicBezTo>
                      <a:pt x="39" y="31"/>
                      <a:pt x="77" y="75"/>
                      <a:pt x="104" y="121"/>
                    </a:cubicBezTo>
                    <a:cubicBezTo>
                      <a:pt x="77" y="74"/>
                      <a:pt x="39" y="31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Freeform 72"/>
              <p:cNvSpPr>
                <a:spLocks/>
              </p:cNvSpPr>
              <p:nvPr/>
            </p:nvSpPr>
            <p:spPr bwMode="auto">
              <a:xfrm>
                <a:off x="9007404" y="1515650"/>
                <a:ext cx="212725" cy="338138"/>
              </a:xfrm>
              <a:custGeom>
                <a:avLst/>
                <a:gdLst>
                  <a:gd name="T0" fmla="*/ 0 w 84"/>
                  <a:gd name="T1" fmla="*/ 0 h 133"/>
                  <a:gd name="T2" fmla="*/ 68 w 84"/>
                  <a:gd name="T3" fmla="*/ 114 h 133"/>
                  <a:gd name="T4" fmla="*/ 84 w 84"/>
                  <a:gd name="T5" fmla="*/ 133 h 133"/>
                  <a:gd name="T6" fmla="*/ 68 w 84"/>
                  <a:gd name="T7" fmla="*/ 114 h 133"/>
                  <a:gd name="T8" fmla="*/ 0 w 84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33">
                    <a:moveTo>
                      <a:pt x="0" y="0"/>
                    </a:moveTo>
                    <a:cubicBezTo>
                      <a:pt x="25" y="30"/>
                      <a:pt x="47" y="68"/>
                      <a:pt x="68" y="114"/>
                    </a:cubicBezTo>
                    <a:cubicBezTo>
                      <a:pt x="73" y="120"/>
                      <a:pt x="79" y="127"/>
                      <a:pt x="84" y="133"/>
                    </a:cubicBezTo>
                    <a:cubicBezTo>
                      <a:pt x="79" y="127"/>
                      <a:pt x="73" y="120"/>
                      <a:pt x="68" y="114"/>
                    </a:cubicBezTo>
                    <a:cubicBezTo>
                      <a:pt x="47" y="68"/>
                      <a:pt x="25" y="3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Freeform 73"/>
              <p:cNvSpPr>
                <a:spLocks/>
              </p:cNvSpPr>
              <p:nvPr/>
            </p:nvSpPr>
            <p:spPr bwMode="auto">
              <a:xfrm>
                <a:off x="9240767" y="1872837"/>
                <a:ext cx="14288" cy="15875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4"/>
                      <a:pt x="2" y="2"/>
                      <a:pt x="0" y="0"/>
                    </a:cubicBezTo>
                    <a:cubicBezTo>
                      <a:pt x="2" y="2"/>
                      <a:pt x="4" y="4"/>
                      <a:pt x="6" y="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8" name="Freeform 74"/>
              <p:cNvSpPr>
                <a:spLocks/>
              </p:cNvSpPr>
              <p:nvPr/>
            </p:nvSpPr>
            <p:spPr bwMode="auto">
              <a:xfrm>
                <a:off x="9915454" y="2615787"/>
                <a:ext cx="471488" cy="250825"/>
              </a:xfrm>
              <a:custGeom>
                <a:avLst/>
                <a:gdLst>
                  <a:gd name="T0" fmla="*/ 186 w 186"/>
                  <a:gd name="T1" fmla="*/ 27 h 99"/>
                  <a:gd name="T2" fmla="*/ 0 w 186"/>
                  <a:gd name="T3" fmla="*/ 0 h 99"/>
                  <a:gd name="T4" fmla="*/ 66 w 186"/>
                  <a:gd name="T5" fmla="*/ 52 h 99"/>
                  <a:gd name="T6" fmla="*/ 186 w 186"/>
                  <a:gd name="T7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99">
                    <a:moveTo>
                      <a:pt x="186" y="27"/>
                    </a:moveTo>
                    <a:cubicBezTo>
                      <a:pt x="172" y="83"/>
                      <a:pt x="101" y="99"/>
                      <a:pt x="0" y="0"/>
                    </a:cubicBezTo>
                    <a:cubicBezTo>
                      <a:pt x="13" y="12"/>
                      <a:pt x="36" y="35"/>
                      <a:pt x="66" y="52"/>
                    </a:cubicBezTo>
                    <a:cubicBezTo>
                      <a:pt x="129" y="88"/>
                      <a:pt x="176" y="74"/>
                      <a:pt x="186" y="27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9" name="Freeform 75"/>
              <p:cNvSpPr>
                <a:spLocks/>
              </p:cNvSpPr>
              <p:nvPr/>
            </p:nvSpPr>
            <p:spPr bwMode="auto">
              <a:xfrm>
                <a:off x="9493179" y="2023650"/>
                <a:ext cx="12700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Freeform 76"/>
              <p:cNvSpPr>
                <a:spLocks/>
              </p:cNvSpPr>
              <p:nvPr/>
            </p:nvSpPr>
            <p:spPr bwMode="auto">
              <a:xfrm>
                <a:off x="9458254" y="2015712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Freeform 77"/>
              <p:cNvSpPr>
                <a:spLocks/>
              </p:cNvSpPr>
              <p:nvPr/>
            </p:nvSpPr>
            <p:spPr bwMode="auto">
              <a:xfrm>
                <a:off x="9526517" y="2025237"/>
                <a:ext cx="7938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Freeform 78"/>
              <p:cNvSpPr>
                <a:spLocks/>
              </p:cNvSpPr>
              <p:nvPr/>
            </p:nvSpPr>
            <p:spPr bwMode="auto">
              <a:xfrm>
                <a:off x="9996417" y="2003012"/>
                <a:ext cx="12700" cy="7938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Freeform 79"/>
              <p:cNvSpPr>
                <a:spLocks/>
              </p:cNvSpPr>
              <p:nvPr/>
            </p:nvSpPr>
            <p:spPr bwMode="auto">
              <a:xfrm>
                <a:off x="10310742" y="2353850"/>
                <a:ext cx="12700" cy="25400"/>
              </a:xfrm>
              <a:custGeom>
                <a:avLst/>
                <a:gdLst>
                  <a:gd name="T0" fmla="*/ 5 w 5"/>
                  <a:gd name="T1" fmla="*/ 10 h 10"/>
                  <a:gd name="T2" fmla="*/ 0 w 5"/>
                  <a:gd name="T3" fmla="*/ 0 h 10"/>
                  <a:gd name="T4" fmla="*/ 5 w 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0">
                    <a:moveTo>
                      <a:pt x="5" y="10"/>
                    </a:moveTo>
                    <a:cubicBezTo>
                      <a:pt x="4" y="7"/>
                      <a:pt x="2" y="4"/>
                      <a:pt x="0" y="0"/>
                    </a:cubicBezTo>
                    <a:cubicBezTo>
                      <a:pt x="2" y="4"/>
                      <a:pt x="4" y="7"/>
                      <a:pt x="5" y="1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Freeform 138"/>
              <p:cNvSpPr>
                <a:spLocks/>
              </p:cNvSpPr>
              <p:nvPr/>
            </p:nvSpPr>
            <p:spPr bwMode="auto">
              <a:xfrm>
                <a:off x="10137704" y="1960150"/>
                <a:ext cx="28575" cy="12700"/>
              </a:xfrm>
              <a:custGeom>
                <a:avLst/>
                <a:gdLst>
                  <a:gd name="T0" fmla="*/ 11 w 11"/>
                  <a:gd name="T1" fmla="*/ 5 h 5"/>
                  <a:gd name="T2" fmla="*/ 0 w 11"/>
                  <a:gd name="T3" fmla="*/ 0 h 5"/>
                  <a:gd name="T4" fmla="*/ 11 w 1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1" y="5"/>
                    </a:moveTo>
                    <a:cubicBezTo>
                      <a:pt x="7" y="3"/>
                      <a:pt x="4" y="1"/>
                      <a:pt x="0" y="0"/>
                    </a:cubicBezTo>
                    <a:cubicBezTo>
                      <a:pt x="4" y="1"/>
                      <a:pt x="7" y="3"/>
                      <a:pt x="11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Freeform 139"/>
              <p:cNvSpPr>
                <a:spLocks/>
              </p:cNvSpPr>
              <p:nvPr/>
            </p:nvSpPr>
            <p:spPr bwMode="auto">
              <a:xfrm>
                <a:off x="10093254" y="1944275"/>
                <a:ext cx="25400" cy="7938"/>
              </a:xfrm>
              <a:custGeom>
                <a:avLst/>
                <a:gdLst>
                  <a:gd name="T0" fmla="*/ 10 w 10"/>
                  <a:gd name="T1" fmla="*/ 3 h 3"/>
                  <a:gd name="T2" fmla="*/ 0 w 10"/>
                  <a:gd name="T3" fmla="*/ 0 h 3"/>
                  <a:gd name="T4" fmla="*/ 10 w 10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cubicBezTo>
                      <a:pt x="7" y="2"/>
                      <a:pt x="3" y="1"/>
                      <a:pt x="0" y="0"/>
                    </a:cubicBezTo>
                    <a:cubicBezTo>
                      <a:pt x="3" y="1"/>
                      <a:pt x="7" y="2"/>
                      <a:pt x="10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Freeform 140"/>
              <p:cNvSpPr>
                <a:spLocks/>
              </p:cNvSpPr>
              <p:nvPr/>
            </p:nvSpPr>
            <p:spPr bwMode="auto">
              <a:xfrm>
                <a:off x="9407454" y="2260187"/>
                <a:ext cx="22225" cy="1588"/>
              </a:xfrm>
              <a:custGeom>
                <a:avLst/>
                <a:gdLst>
                  <a:gd name="T0" fmla="*/ 9 w 9"/>
                  <a:gd name="T1" fmla="*/ 0 h 1"/>
                  <a:gd name="T2" fmla="*/ 0 w 9"/>
                  <a:gd name="T3" fmla="*/ 1 h 1"/>
                  <a:gd name="T4" fmla="*/ 9 w 9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5" y="1"/>
                      <a:pt x="2" y="1"/>
                      <a:pt x="0" y="1"/>
                    </a:cubicBezTo>
                    <a:cubicBezTo>
                      <a:pt x="2" y="1"/>
                      <a:pt x="5" y="1"/>
                      <a:pt x="9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Freeform 141"/>
              <p:cNvSpPr>
                <a:spLocks/>
              </p:cNvSpPr>
              <p:nvPr/>
            </p:nvSpPr>
            <p:spPr bwMode="auto">
              <a:xfrm>
                <a:off x="9899579" y="1949037"/>
                <a:ext cx="28575" cy="12700"/>
              </a:xfrm>
              <a:custGeom>
                <a:avLst/>
                <a:gdLst>
                  <a:gd name="T0" fmla="*/ 11 w 11"/>
                  <a:gd name="T1" fmla="*/ 0 h 5"/>
                  <a:gd name="T2" fmla="*/ 0 w 11"/>
                  <a:gd name="T3" fmla="*/ 5 h 5"/>
                  <a:gd name="T4" fmla="*/ 11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11" y="0"/>
                    </a:moveTo>
                    <a:cubicBezTo>
                      <a:pt x="7" y="2"/>
                      <a:pt x="4" y="3"/>
                      <a:pt x="0" y="5"/>
                    </a:cubicBezTo>
                    <a:cubicBezTo>
                      <a:pt x="4" y="3"/>
                      <a:pt x="7" y="2"/>
                      <a:pt x="11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Freeform 142"/>
              <p:cNvSpPr>
                <a:spLocks/>
              </p:cNvSpPr>
              <p:nvPr/>
            </p:nvSpPr>
            <p:spPr bwMode="auto">
              <a:xfrm>
                <a:off x="9818617" y="2795175"/>
                <a:ext cx="42863" cy="12700"/>
              </a:xfrm>
              <a:custGeom>
                <a:avLst/>
                <a:gdLst>
                  <a:gd name="T0" fmla="*/ 0 w 17"/>
                  <a:gd name="T1" fmla="*/ 5 h 5"/>
                  <a:gd name="T2" fmla="*/ 17 w 17"/>
                  <a:gd name="T3" fmla="*/ 0 h 5"/>
                  <a:gd name="T4" fmla="*/ 0 w 17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5"/>
                    </a:moveTo>
                    <a:cubicBezTo>
                      <a:pt x="5" y="4"/>
                      <a:pt x="11" y="2"/>
                      <a:pt x="17" y="0"/>
                    </a:cubicBezTo>
                    <a:cubicBezTo>
                      <a:pt x="11" y="2"/>
                      <a:pt x="5" y="4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Freeform 143"/>
              <p:cNvSpPr>
                <a:spLocks/>
              </p:cNvSpPr>
              <p:nvPr/>
            </p:nvSpPr>
            <p:spPr bwMode="auto">
              <a:xfrm>
                <a:off x="9551917" y="2760250"/>
                <a:ext cx="46038" cy="26988"/>
              </a:xfrm>
              <a:custGeom>
                <a:avLst/>
                <a:gdLst>
                  <a:gd name="T0" fmla="*/ 0 w 18"/>
                  <a:gd name="T1" fmla="*/ 0 h 11"/>
                  <a:gd name="T2" fmla="*/ 18 w 18"/>
                  <a:gd name="T3" fmla="*/ 11 h 11"/>
                  <a:gd name="T4" fmla="*/ 0 w 18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0" y="0"/>
                    </a:moveTo>
                    <a:cubicBezTo>
                      <a:pt x="6" y="4"/>
                      <a:pt x="12" y="8"/>
                      <a:pt x="18" y="11"/>
                    </a:cubicBezTo>
                    <a:cubicBezTo>
                      <a:pt x="12" y="8"/>
                      <a:pt x="6" y="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Freeform 144"/>
              <p:cNvSpPr>
                <a:spLocks/>
              </p:cNvSpPr>
              <p:nvPr/>
            </p:nvSpPr>
            <p:spPr bwMode="auto">
              <a:xfrm>
                <a:off x="9950379" y="1936337"/>
                <a:ext cx="61913" cy="6350"/>
              </a:xfrm>
              <a:custGeom>
                <a:avLst/>
                <a:gdLst>
                  <a:gd name="T0" fmla="*/ 24 w 24"/>
                  <a:gd name="T1" fmla="*/ 0 h 2"/>
                  <a:gd name="T2" fmla="*/ 0 w 24"/>
                  <a:gd name="T3" fmla="*/ 2 h 2"/>
                  <a:gd name="T4" fmla="*/ 24 w 2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">
                    <a:moveTo>
                      <a:pt x="24" y="0"/>
                    </a:moveTo>
                    <a:cubicBezTo>
                      <a:pt x="16" y="0"/>
                      <a:pt x="8" y="1"/>
                      <a:pt x="0" y="2"/>
                    </a:cubicBezTo>
                    <a:cubicBezTo>
                      <a:pt x="8" y="1"/>
                      <a:pt x="16" y="0"/>
                      <a:pt x="24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Freeform 145"/>
              <p:cNvSpPr>
                <a:spLocks/>
              </p:cNvSpPr>
              <p:nvPr/>
            </p:nvSpPr>
            <p:spPr bwMode="auto">
              <a:xfrm>
                <a:off x="9369354" y="2228437"/>
                <a:ext cx="0" cy="635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2" name="Freeform 146"/>
              <p:cNvSpPr>
                <a:spLocks/>
              </p:cNvSpPr>
              <p:nvPr/>
            </p:nvSpPr>
            <p:spPr bwMode="auto">
              <a:xfrm>
                <a:off x="10026579" y="1936337"/>
                <a:ext cx="47625" cy="6350"/>
              </a:xfrm>
              <a:custGeom>
                <a:avLst/>
                <a:gdLst>
                  <a:gd name="T0" fmla="*/ 0 w 19"/>
                  <a:gd name="T1" fmla="*/ 0 h 2"/>
                  <a:gd name="T2" fmla="*/ 19 w 19"/>
                  <a:gd name="T3" fmla="*/ 2 h 2"/>
                  <a:gd name="T4" fmla="*/ 0 w 19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">
                    <a:moveTo>
                      <a:pt x="0" y="0"/>
                    </a:moveTo>
                    <a:cubicBezTo>
                      <a:pt x="7" y="0"/>
                      <a:pt x="13" y="1"/>
                      <a:pt x="19" y="2"/>
                    </a:cubicBezTo>
                    <a:cubicBezTo>
                      <a:pt x="13" y="1"/>
                      <a:pt x="7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3" name="Freeform 147"/>
              <p:cNvSpPr>
                <a:spLocks/>
              </p:cNvSpPr>
              <p:nvPr/>
            </p:nvSpPr>
            <p:spPr bwMode="auto">
              <a:xfrm>
                <a:off x="9602717" y="2790412"/>
                <a:ext cx="211138" cy="34925"/>
              </a:xfrm>
              <a:custGeom>
                <a:avLst/>
                <a:gdLst>
                  <a:gd name="T0" fmla="*/ 83 w 83"/>
                  <a:gd name="T1" fmla="*/ 8 h 14"/>
                  <a:gd name="T2" fmla="*/ 0 w 83"/>
                  <a:gd name="T3" fmla="*/ 0 h 14"/>
                  <a:gd name="T4" fmla="*/ 83 w 83"/>
                  <a:gd name="T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3" h="14">
                    <a:moveTo>
                      <a:pt x="83" y="8"/>
                    </a:moveTo>
                    <a:cubicBezTo>
                      <a:pt x="55" y="14"/>
                      <a:pt x="26" y="12"/>
                      <a:pt x="0" y="0"/>
                    </a:cubicBezTo>
                    <a:cubicBezTo>
                      <a:pt x="27" y="12"/>
                      <a:pt x="55" y="14"/>
                      <a:pt x="83" y="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Freeform 148"/>
              <p:cNvSpPr>
                <a:spLocks/>
              </p:cNvSpPr>
              <p:nvPr/>
            </p:nvSpPr>
            <p:spPr bwMode="auto">
              <a:xfrm>
                <a:off x="9372529" y="2241137"/>
                <a:ext cx="31750" cy="20638"/>
              </a:xfrm>
              <a:custGeom>
                <a:avLst/>
                <a:gdLst>
                  <a:gd name="T0" fmla="*/ 0 w 13"/>
                  <a:gd name="T1" fmla="*/ 0 h 8"/>
                  <a:gd name="T2" fmla="*/ 13 w 13"/>
                  <a:gd name="T3" fmla="*/ 8 h 8"/>
                  <a:gd name="T4" fmla="*/ 0 w 1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8">
                    <a:moveTo>
                      <a:pt x="0" y="0"/>
                    </a:moveTo>
                    <a:cubicBezTo>
                      <a:pt x="3" y="5"/>
                      <a:pt x="7" y="7"/>
                      <a:pt x="13" y="8"/>
                    </a:cubicBezTo>
                    <a:cubicBezTo>
                      <a:pt x="7" y="7"/>
                      <a:pt x="3" y="4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Freeform 149"/>
              <p:cNvSpPr>
                <a:spLocks/>
              </p:cNvSpPr>
              <p:nvPr/>
            </p:nvSpPr>
            <p:spPr bwMode="auto">
              <a:xfrm>
                <a:off x="10175804" y="1980787"/>
                <a:ext cx="117475" cy="327025"/>
              </a:xfrm>
              <a:custGeom>
                <a:avLst/>
                <a:gdLst>
                  <a:gd name="T0" fmla="*/ 40 w 46"/>
                  <a:gd name="T1" fmla="*/ 71 h 129"/>
                  <a:gd name="T2" fmla="*/ 0 w 46"/>
                  <a:gd name="T3" fmla="*/ 0 h 129"/>
                  <a:gd name="T4" fmla="*/ 38 w 46"/>
                  <a:gd name="T5" fmla="*/ 129 h 129"/>
                  <a:gd name="T6" fmla="*/ 40 w 46"/>
                  <a:gd name="T7" fmla="*/ 7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129">
                    <a:moveTo>
                      <a:pt x="40" y="71"/>
                    </a:moveTo>
                    <a:cubicBezTo>
                      <a:pt x="36" y="49"/>
                      <a:pt x="27" y="19"/>
                      <a:pt x="0" y="0"/>
                    </a:cubicBezTo>
                    <a:cubicBezTo>
                      <a:pt x="46" y="33"/>
                      <a:pt x="41" y="105"/>
                      <a:pt x="38" y="129"/>
                    </a:cubicBezTo>
                    <a:cubicBezTo>
                      <a:pt x="42" y="110"/>
                      <a:pt x="43" y="90"/>
                      <a:pt x="40" y="7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Freeform 150"/>
              <p:cNvSpPr>
                <a:spLocks/>
              </p:cNvSpPr>
              <p:nvPr/>
            </p:nvSpPr>
            <p:spPr bwMode="auto">
              <a:xfrm>
                <a:off x="13385729" y="3560350"/>
                <a:ext cx="0" cy="158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151"/>
              <p:cNvSpPr>
                <a:spLocks/>
              </p:cNvSpPr>
              <p:nvPr/>
            </p:nvSpPr>
            <p:spPr bwMode="auto">
              <a:xfrm>
                <a:off x="9894817" y="2780887"/>
                <a:ext cx="4763" cy="1588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152"/>
              <p:cNvSpPr>
                <a:spLocks/>
              </p:cNvSpPr>
              <p:nvPr/>
            </p:nvSpPr>
            <p:spPr bwMode="auto">
              <a:xfrm>
                <a:off x="12861854" y="2277650"/>
                <a:ext cx="9525" cy="17463"/>
              </a:xfrm>
              <a:custGeom>
                <a:avLst/>
                <a:gdLst>
                  <a:gd name="T0" fmla="*/ 4 w 4"/>
                  <a:gd name="T1" fmla="*/ 7 h 7"/>
                  <a:gd name="T2" fmla="*/ 0 w 4"/>
                  <a:gd name="T3" fmla="*/ 0 h 7"/>
                  <a:gd name="T4" fmla="*/ 4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cubicBezTo>
                      <a:pt x="3" y="4"/>
                      <a:pt x="1" y="2"/>
                      <a:pt x="0" y="0"/>
                    </a:cubicBezTo>
                    <a:cubicBezTo>
                      <a:pt x="1" y="2"/>
                      <a:pt x="3" y="4"/>
                      <a:pt x="4" y="7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Freeform 153"/>
              <p:cNvSpPr>
                <a:spLocks/>
              </p:cNvSpPr>
              <p:nvPr/>
            </p:nvSpPr>
            <p:spPr bwMode="auto">
              <a:xfrm>
                <a:off x="11815692" y="1828387"/>
                <a:ext cx="203200" cy="127000"/>
              </a:xfrm>
              <a:custGeom>
                <a:avLst/>
                <a:gdLst>
                  <a:gd name="T0" fmla="*/ 80 w 80"/>
                  <a:gd name="T1" fmla="*/ 50 h 50"/>
                  <a:gd name="T2" fmla="*/ 0 w 80"/>
                  <a:gd name="T3" fmla="*/ 0 h 50"/>
                  <a:gd name="T4" fmla="*/ 80 w 80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50">
                    <a:moveTo>
                      <a:pt x="80" y="50"/>
                    </a:moveTo>
                    <a:cubicBezTo>
                      <a:pt x="54" y="42"/>
                      <a:pt x="26" y="25"/>
                      <a:pt x="0" y="0"/>
                    </a:cubicBezTo>
                    <a:cubicBezTo>
                      <a:pt x="29" y="28"/>
                      <a:pt x="56" y="43"/>
                      <a:pt x="80" y="5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Freeform 154"/>
              <p:cNvSpPr>
                <a:spLocks/>
              </p:cNvSpPr>
              <p:nvPr/>
            </p:nvSpPr>
            <p:spPr bwMode="auto">
              <a:xfrm>
                <a:off x="11780767" y="1791875"/>
                <a:ext cx="19050" cy="2063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0 h 8"/>
                  <a:gd name="T4" fmla="*/ 8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cubicBezTo>
                      <a:pt x="5" y="5"/>
                      <a:pt x="2" y="3"/>
                      <a:pt x="0" y="0"/>
                    </a:cubicBezTo>
                    <a:cubicBezTo>
                      <a:pt x="3" y="3"/>
                      <a:pt x="5" y="5"/>
                      <a:pt x="8" y="8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Freeform 155"/>
              <p:cNvSpPr>
                <a:spLocks/>
              </p:cNvSpPr>
              <p:nvPr/>
            </p:nvSpPr>
            <p:spPr bwMode="auto">
              <a:xfrm>
                <a:off x="12095092" y="1834737"/>
                <a:ext cx="461963" cy="134938"/>
              </a:xfrm>
              <a:custGeom>
                <a:avLst/>
                <a:gdLst>
                  <a:gd name="T0" fmla="*/ 69 w 182"/>
                  <a:gd name="T1" fmla="*/ 25 h 53"/>
                  <a:gd name="T2" fmla="*/ 0 w 182"/>
                  <a:gd name="T3" fmla="*/ 52 h 53"/>
                  <a:gd name="T4" fmla="*/ 64 w 182"/>
                  <a:gd name="T5" fmla="*/ 31 h 53"/>
                  <a:gd name="T6" fmla="*/ 182 w 182"/>
                  <a:gd name="T7" fmla="*/ 42 h 53"/>
                  <a:gd name="T8" fmla="*/ 69 w 182"/>
                  <a:gd name="T9" fmla="*/ 2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53">
                    <a:moveTo>
                      <a:pt x="69" y="25"/>
                    </a:moveTo>
                    <a:cubicBezTo>
                      <a:pt x="50" y="44"/>
                      <a:pt x="26" y="52"/>
                      <a:pt x="0" y="52"/>
                    </a:cubicBezTo>
                    <a:cubicBezTo>
                      <a:pt x="35" y="53"/>
                      <a:pt x="58" y="38"/>
                      <a:pt x="64" y="31"/>
                    </a:cubicBezTo>
                    <a:cubicBezTo>
                      <a:pt x="89" y="0"/>
                      <a:pt x="135" y="11"/>
                      <a:pt x="182" y="42"/>
                    </a:cubicBezTo>
                    <a:cubicBezTo>
                      <a:pt x="138" y="12"/>
                      <a:pt x="95" y="0"/>
                      <a:pt x="69" y="2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Freeform 156"/>
              <p:cNvSpPr>
                <a:spLocks/>
              </p:cNvSpPr>
              <p:nvPr/>
            </p:nvSpPr>
            <p:spPr bwMode="auto">
              <a:xfrm>
                <a:off x="12569754" y="1949037"/>
                <a:ext cx="26988" cy="23813"/>
              </a:xfrm>
              <a:custGeom>
                <a:avLst/>
                <a:gdLst>
                  <a:gd name="T0" fmla="*/ 11 w 11"/>
                  <a:gd name="T1" fmla="*/ 9 h 9"/>
                  <a:gd name="T2" fmla="*/ 0 w 11"/>
                  <a:gd name="T3" fmla="*/ 0 h 9"/>
                  <a:gd name="T4" fmla="*/ 11 w 11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11" y="9"/>
                    </a:moveTo>
                    <a:cubicBezTo>
                      <a:pt x="7" y="6"/>
                      <a:pt x="3" y="3"/>
                      <a:pt x="0" y="0"/>
                    </a:cubicBezTo>
                    <a:cubicBezTo>
                      <a:pt x="3" y="3"/>
                      <a:pt x="7" y="6"/>
                      <a:pt x="11" y="9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Freeform 157"/>
              <p:cNvSpPr>
                <a:spLocks/>
              </p:cNvSpPr>
              <p:nvPr/>
            </p:nvSpPr>
            <p:spPr bwMode="auto">
              <a:xfrm>
                <a:off x="12020479" y="1955387"/>
                <a:ext cx="33338" cy="6350"/>
              </a:xfrm>
              <a:custGeom>
                <a:avLst/>
                <a:gdLst>
                  <a:gd name="T0" fmla="*/ 13 w 13"/>
                  <a:gd name="T1" fmla="*/ 3 h 3"/>
                  <a:gd name="T2" fmla="*/ 0 w 13"/>
                  <a:gd name="T3" fmla="*/ 0 h 3"/>
                  <a:gd name="T4" fmla="*/ 13 w 1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13" y="3"/>
                    </a:moveTo>
                    <a:cubicBezTo>
                      <a:pt x="8" y="2"/>
                      <a:pt x="4" y="1"/>
                      <a:pt x="0" y="0"/>
                    </a:cubicBezTo>
                    <a:cubicBezTo>
                      <a:pt x="4" y="1"/>
                      <a:pt x="9" y="2"/>
                      <a:pt x="13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Freeform 158"/>
              <p:cNvSpPr>
                <a:spLocks/>
              </p:cNvSpPr>
              <p:nvPr/>
            </p:nvSpPr>
            <p:spPr bwMode="auto">
              <a:xfrm>
                <a:off x="12066517" y="1964912"/>
                <a:ext cx="20638" cy="3175"/>
              </a:xfrm>
              <a:custGeom>
                <a:avLst/>
                <a:gdLst>
                  <a:gd name="T0" fmla="*/ 8 w 8"/>
                  <a:gd name="T1" fmla="*/ 1 h 1"/>
                  <a:gd name="T2" fmla="*/ 0 w 8"/>
                  <a:gd name="T3" fmla="*/ 0 h 1"/>
                  <a:gd name="T4" fmla="*/ 8 w 8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">
                    <a:moveTo>
                      <a:pt x="8" y="1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3" y="0"/>
                      <a:pt x="5" y="1"/>
                      <a:pt x="8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Freeform 159"/>
              <p:cNvSpPr>
                <a:spLocks/>
              </p:cNvSpPr>
              <p:nvPr/>
            </p:nvSpPr>
            <p:spPr bwMode="auto">
              <a:xfrm>
                <a:off x="12947579" y="2609437"/>
                <a:ext cx="1588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1" y="2"/>
                      <a:pt x="1" y="0"/>
                    </a:cubicBezTo>
                    <a:cubicBezTo>
                      <a:pt x="1" y="2"/>
                      <a:pt x="1" y="4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6" name="Freeform 160"/>
              <p:cNvSpPr>
                <a:spLocks/>
              </p:cNvSpPr>
              <p:nvPr/>
            </p:nvSpPr>
            <p:spPr bwMode="auto">
              <a:xfrm>
                <a:off x="13303179" y="3979450"/>
                <a:ext cx="17463" cy="38100"/>
              </a:xfrm>
              <a:custGeom>
                <a:avLst/>
                <a:gdLst>
                  <a:gd name="T0" fmla="*/ 2 w 7"/>
                  <a:gd name="T1" fmla="*/ 2 h 15"/>
                  <a:gd name="T2" fmla="*/ 0 w 7"/>
                  <a:gd name="T3" fmla="*/ 0 h 15"/>
                  <a:gd name="T4" fmla="*/ 7 w 7"/>
                  <a:gd name="T5" fmla="*/ 15 h 15"/>
                  <a:gd name="T6" fmla="*/ 7 w 7"/>
                  <a:gd name="T7" fmla="*/ 15 h 15"/>
                  <a:gd name="T8" fmla="*/ 2 w 7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2" y="2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3" y="5"/>
                      <a:pt x="5" y="10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0"/>
                      <a:pt x="4" y="6"/>
                      <a:pt x="2" y="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7" name="Freeform 161"/>
              <p:cNvSpPr>
                <a:spLocks/>
              </p:cNvSpPr>
              <p:nvPr/>
            </p:nvSpPr>
            <p:spPr bwMode="auto">
              <a:xfrm>
                <a:off x="9966254" y="1253712"/>
                <a:ext cx="1951038" cy="287338"/>
              </a:xfrm>
              <a:custGeom>
                <a:avLst/>
                <a:gdLst>
                  <a:gd name="T0" fmla="*/ 111 w 769"/>
                  <a:gd name="T1" fmla="*/ 76 h 113"/>
                  <a:gd name="T2" fmla="*/ 198 w 769"/>
                  <a:gd name="T3" fmla="*/ 37 h 113"/>
                  <a:gd name="T4" fmla="*/ 330 w 769"/>
                  <a:gd name="T5" fmla="*/ 17 h 113"/>
                  <a:gd name="T6" fmla="*/ 330 w 769"/>
                  <a:gd name="T7" fmla="*/ 22 h 113"/>
                  <a:gd name="T8" fmla="*/ 410 w 769"/>
                  <a:gd name="T9" fmla="*/ 32 h 113"/>
                  <a:gd name="T10" fmla="*/ 585 w 769"/>
                  <a:gd name="T11" fmla="*/ 33 h 113"/>
                  <a:gd name="T12" fmla="*/ 585 w 769"/>
                  <a:gd name="T13" fmla="*/ 33 h 113"/>
                  <a:gd name="T14" fmla="*/ 769 w 769"/>
                  <a:gd name="T15" fmla="*/ 61 h 113"/>
                  <a:gd name="T16" fmla="*/ 439 w 769"/>
                  <a:gd name="T17" fmla="*/ 0 h 113"/>
                  <a:gd name="T18" fmla="*/ 0 w 769"/>
                  <a:gd name="T19" fmla="*/ 113 h 113"/>
                  <a:gd name="T20" fmla="*/ 78 w 769"/>
                  <a:gd name="T21" fmla="*/ 85 h 113"/>
                  <a:gd name="T22" fmla="*/ 111 w 769"/>
                  <a:gd name="T23" fmla="*/ 76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9" h="113">
                    <a:moveTo>
                      <a:pt x="111" y="76"/>
                    </a:moveTo>
                    <a:cubicBezTo>
                      <a:pt x="141" y="65"/>
                      <a:pt x="169" y="50"/>
                      <a:pt x="198" y="37"/>
                    </a:cubicBezTo>
                    <a:cubicBezTo>
                      <a:pt x="244" y="34"/>
                      <a:pt x="286" y="24"/>
                      <a:pt x="330" y="17"/>
                    </a:cubicBezTo>
                    <a:cubicBezTo>
                      <a:pt x="330" y="19"/>
                      <a:pt x="330" y="21"/>
                      <a:pt x="330" y="22"/>
                    </a:cubicBezTo>
                    <a:cubicBezTo>
                      <a:pt x="353" y="31"/>
                      <a:pt x="368" y="32"/>
                      <a:pt x="410" y="32"/>
                    </a:cubicBezTo>
                    <a:cubicBezTo>
                      <a:pt x="474" y="29"/>
                      <a:pt x="531" y="30"/>
                      <a:pt x="585" y="33"/>
                    </a:cubicBezTo>
                    <a:cubicBezTo>
                      <a:pt x="585" y="33"/>
                      <a:pt x="585" y="33"/>
                      <a:pt x="585" y="33"/>
                    </a:cubicBezTo>
                    <a:cubicBezTo>
                      <a:pt x="654" y="37"/>
                      <a:pt x="717" y="47"/>
                      <a:pt x="769" y="61"/>
                    </a:cubicBezTo>
                    <a:cubicBezTo>
                      <a:pt x="667" y="22"/>
                      <a:pt x="556" y="0"/>
                      <a:pt x="439" y="0"/>
                    </a:cubicBezTo>
                    <a:cubicBezTo>
                      <a:pt x="280" y="0"/>
                      <a:pt x="130" y="41"/>
                      <a:pt x="0" y="113"/>
                    </a:cubicBezTo>
                    <a:cubicBezTo>
                      <a:pt x="22" y="103"/>
                      <a:pt x="48" y="94"/>
                      <a:pt x="78" y="85"/>
                    </a:cubicBezTo>
                    <a:cubicBezTo>
                      <a:pt x="89" y="82"/>
                      <a:pt x="100" y="79"/>
                      <a:pt x="111" y="7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8" name="Freeform 162"/>
              <p:cNvSpPr>
                <a:spLocks/>
              </p:cNvSpPr>
              <p:nvPr/>
            </p:nvSpPr>
            <p:spPr bwMode="auto">
              <a:xfrm>
                <a:off x="12884079" y="2317337"/>
                <a:ext cx="76200" cy="279400"/>
              </a:xfrm>
              <a:custGeom>
                <a:avLst/>
                <a:gdLst>
                  <a:gd name="T0" fmla="*/ 0 w 30"/>
                  <a:gd name="T1" fmla="*/ 0 h 110"/>
                  <a:gd name="T2" fmla="*/ 20 w 30"/>
                  <a:gd name="T3" fmla="*/ 47 h 110"/>
                  <a:gd name="T4" fmla="*/ 27 w 30"/>
                  <a:gd name="T5" fmla="*/ 110 h 110"/>
                  <a:gd name="T6" fmla="*/ 28 w 30"/>
                  <a:gd name="T7" fmla="*/ 107 h 110"/>
                  <a:gd name="T8" fmla="*/ 0 w 30"/>
                  <a:gd name="T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110">
                    <a:moveTo>
                      <a:pt x="0" y="0"/>
                    </a:moveTo>
                    <a:cubicBezTo>
                      <a:pt x="8" y="16"/>
                      <a:pt x="15" y="32"/>
                      <a:pt x="20" y="47"/>
                    </a:cubicBezTo>
                    <a:cubicBezTo>
                      <a:pt x="27" y="72"/>
                      <a:pt x="29" y="93"/>
                      <a:pt x="27" y="110"/>
                    </a:cubicBezTo>
                    <a:cubicBezTo>
                      <a:pt x="27" y="109"/>
                      <a:pt x="28" y="108"/>
                      <a:pt x="28" y="107"/>
                    </a:cubicBezTo>
                    <a:cubicBezTo>
                      <a:pt x="30" y="75"/>
                      <a:pt x="19" y="37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9" name="Freeform 163"/>
              <p:cNvSpPr>
                <a:spLocks/>
              </p:cNvSpPr>
              <p:nvPr/>
            </p:nvSpPr>
            <p:spPr bwMode="auto">
              <a:xfrm>
                <a:off x="11971267" y="2188750"/>
                <a:ext cx="501650" cy="515938"/>
              </a:xfrm>
              <a:custGeom>
                <a:avLst/>
                <a:gdLst>
                  <a:gd name="T0" fmla="*/ 198 w 198"/>
                  <a:gd name="T1" fmla="*/ 144 h 203"/>
                  <a:gd name="T2" fmla="*/ 0 w 198"/>
                  <a:gd name="T3" fmla="*/ 203 h 203"/>
                  <a:gd name="T4" fmla="*/ 198 w 198"/>
                  <a:gd name="T5" fmla="*/ 14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8" h="203">
                    <a:moveTo>
                      <a:pt x="198" y="144"/>
                    </a:moveTo>
                    <a:cubicBezTo>
                      <a:pt x="119" y="69"/>
                      <a:pt x="1" y="61"/>
                      <a:pt x="0" y="203"/>
                    </a:cubicBezTo>
                    <a:cubicBezTo>
                      <a:pt x="24" y="0"/>
                      <a:pt x="187" y="133"/>
                      <a:pt x="198" y="144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0" name="Freeform 164"/>
              <p:cNvSpPr>
                <a:spLocks/>
              </p:cNvSpPr>
              <p:nvPr/>
            </p:nvSpPr>
            <p:spPr bwMode="auto">
              <a:xfrm>
                <a:off x="13287304" y="3966750"/>
                <a:ext cx="12700" cy="6350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3" y="1"/>
                      <a:pt x="2" y="0"/>
                      <a:pt x="2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1" name="Freeform 165"/>
              <p:cNvSpPr>
                <a:spLocks/>
              </p:cNvSpPr>
              <p:nvPr/>
            </p:nvSpPr>
            <p:spPr bwMode="auto">
              <a:xfrm>
                <a:off x="11917292" y="1409287"/>
                <a:ext cx="1468438" cy="2151063"/>
              </a:xfrm>
              <a:custGeom>
                <a:avLst/>
                <a:gdLst>
                  <a:gd name="T0" fmla="*/ 579 w 579"/>
                  <a:gd name="T1" fmla="*/ 847 h 847"/>
                  <a:gd name="T2" fmla="*/ 578 w 579"/>
                  <a:gd name="T3" fmla="*/ 785 h 847"/>
                  <a:gd name="T4" fmla="*/ 555 w 579"/>
                  <a:gd name="T5" fmla="*/ 632 h 847"/>
                  <a:gd name="T6" fmla="*/ 507 w 579"/>
                  <a:gd name="T7" fmla="*/ 488 h 847"/>
                  <a:gd name="T8" fmla="*/ 438 w 579"/>
                  <a:gd name="T9" fmla="*/ 356 h 847"/>
                  <a:gd name="T10" fmla="*/ 347 w 579"/>
                  <a:gd name="T11" fmla="*/ 237 h 847"/>
                  <a:gd name="T12" fmla="*/ 238 w 579"/>
                  <a:gd name="T13" fmla="*/ 134 h 847"/>
                  <a:gd name="T14" fmla="*/ 108 w 579"/>
                  <a:gd name="T15" fmla="*/ 47 h 847"/>
                  <a:gd name="T16" fmla="*/ 53 w 579"/>
                  <a:gd name="T17" fmla="*/ 19 h 847"/>
                  <a:gd name="T18" fmla="*/ 6 w 579"/>
                  <a:gd name="T19" fmla="*/ 2 h 847"/>
                  <a:gd name="T20" fmla="*/ 0 w 579"/>
                  <a:gd name="T21" fmla="*/ 0 h 847"/>
                  <a:gd name="T22" fmla="*/ 579 w 579"/>
                  <a:gd name="T23" fmla="*/ 847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79" h="847">
                    <a:moveTo>
                      <a:pt x="579" y="847"/>
                    </a:moveTo>
                    <a:cubicBezTo>
                      <a:pt x="579" y="825"/>
                      <a:pt x="579" y="803"/>
                      <a:pt x="578" y="785"/>
                    </a:cubicBezTo>
                    <a:cubicBezTo>
                      <a:pt x="574" y="729"/>
                      <a:pt x="573" y="726"/>
                      <a:pt x="555" y="632"/>
                    </a:cubicBezTo>
                    <a:cubicBezTo>
                      <a:pt x="542" y="579"/>
                      <a:pt x="540" y="576"/>
                      <a:pt x="507" y="488"/>
                    </a:cubicBezTo>
                    <a:cubicBezTo>
                      <a:pt x="486" y="438"/>
                      <a:pt x="483" y="434"/>
                      <a:pt x="438" y="356"/>
                    </a:cubicBezTo>
                    <a:cubicBezTo>
                      <a:pt x="407" y="309"/>
                      <a:pt x="404" y="305"/>
                      <a:pt x="347" y="237"/>
                    </a:cubicBezTo>
                    <a:cubicBezTo>
                      <a:pt x="308" y="194"/>
                      <a:pt x="301" y="188"/>
                      <a:pt x="238" y="134"/>
                    </a:cubicBezTo>
                    <a:cubicBezTo>
                      <a:pt x="185" y="93"/>
                      <a:pt x="173" y="86"/>
                      <a:pt x="108" y="47"/>
                    </a:cubicBezTo>
                    <a:cubicBezTo>
                      <a:pt x="92" y="38"/>
                      <a:pt x="70" y="27"/>
                      <a:pt x="53" y="19"/>
                    </a:cubicBezTo>
                    <a:cubicBezTo>
                      <a:pt x="39" y="13"/>
                      <a:pt x="24" y="7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339" y="132"/>
                      <a:pt x="579" y="462"/>
                      <a:pt x="579" y="847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2" name="Freeform 166"/>
              <p:cNvSpPr>
                <a:spLocks/>
              </p:cNvSpPr>
              <p:nvPr/>
            </p:nvSpPr>
            <p:spPr bwMode="auto">
              <a:xfrm>
                <a:off x="13341279" y="3561937"/>
                <a:ext cx="44450" cy="447675"/>
              </a:xfrm>
              <a:custGeom>
                <a:avLst/>
                <a:gdLst>
                  <a:gd name="T0" fmla="*/ 18 w 18"/>
                  <a:gd name="T1" fmla="*/ 52 h 176"/>
                  <a:gd name="T2" fmla="*/ 18 w 18"/>
                  <a:gd name="T3" fmla="*/ 0 h 176"/>
                  <a:gd name="T4" fmla="*/ 0 w 18"/>
                  <a:gd name="T5" fmla="*/ 176 h 176"/>
                  <a:gd name="T6" fmla="*/ 2 w 18"/>
                  <a:gd name="T7" fmla="*/ 176 h 176"/>
                  <a:gd name="T8" fmla="*/ 18 w 18"/>
                  <a:gd name="T9" fmla="*/ 5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6">
                    <a:moveTo>
                      <a:pt x="18" y="52"/>
                    </a:moveTo>
                    <a:cubicBezTo>
                      <a:pt x="18" y="36"/>
                      <a:pt x="18" y="18"/>
                      <a:pt x="18" y="0"/>
                    </a:cubicBezTo>
                    <a:cubicBezTo>
                      <a:pt x="18" y="60"/>
                      <a:pt x="12" y="119"/>
                      <a:pt x="0" y="176"/>
                    </a:cubicBezTo>
                    <a:cubicBezTo>
                      <a:pt x="1" y="176"/>
                      <a:pt x="1" y="176"/>
                      <a:pt x="2" y="176"/>
                    </a:cubicBezTo>
                    <a:cubicBezTo>
                      <a:pt x="8" y="146"/>
                      <a:pt x="10" y="129"/>
                      <a:pt x="18" y="5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3" name="Freeform 167"/>
              <p:cNvSpPr>
                <a:spLocks/>
              </p:cNvSpPr>
              <p:nvPr/>
            </p:nvSpPr>
            <p:spPr bwMode="auto">
              <a:xfrm>
                <a:off x="11450567" y="1337850"/>
                <a:ext cx="1935163" cy="2760663"/>
              </a:xfrm>
              <a:custGeom>
                <a:avLst/>
                <a:gdLst>
                  <a:gd name="T0" fmla="*/ 763 w 763"/>
                  <a:gd name="T1" fmla="*/ 876 h 1087"/>
                  <a:gd name="T2" fmla="*/ 763 w 763"/>
                  <a:gd name="T3" fmla="*/ 875 h 1087"/>
                  <a:gd name="T4" fmla="*/ 184 w 763"/>
                  <a:gd name="T5" fmla="*/ 28 h 1087"/>
                  <a:gd name="T6" fmla="*/ 0 w 763"/>
                  <a:gd name="T7" fmla="*/ 0 h 1087"/>
                  <a:gd name="T8" fmla="*/ 46 w 763"/>
                  <a:gd name="T9" fmla="*/ 46 h 1087"/>
                  <a:gd name="T10" fmla="*/ 114 w 763"/>
                  <a:gd name="T11" fmla="*/ 160 h 1087"/>
                  <a:gd name="T12" fmla="*/ 130 w 763"/>
                  <a:gd name="T13" fmla="*/ 179 h 1087"/>
                  <a:gd name="T14" fmla="*/ 138 w 763"/>
                  <a:gd name="T15" fmla="*/ 187 h 1087"/>
                  <a:gd name="T16" fmla="*/ 144 w 763"/>
                  <a:gd name="T17" fmla="*/ 193 h 1087"/>
                  <a:gd name="T18" fmla="*/ 224 w 763"/>
                  <a:gd name="T19" fmla="*/ 243 h 1087"/>
                  <a:gd name="T20" fmla="*/ 225 w 763"/>
                  <a:gd name="T21" fmla="*/ 243 h 1087"/>
                  <a:gd name="T22" fmla="*/ 238 w 763"/>
                  <a:gd name="T23" fmla="*/ 246 h 1087"/>
                  <a:gd name="T24" fmla="*/ 243 w 763"/>
                  <a:gd name="T25" fmla="*/ 247 h 1087"/>
                  <a:gd name="T26" fmla="*/ 251 w 763"/>
                  <a:gd name="T27" fmla="*/ 248 h 1087"/>
                  <a:gd name="T28" fmla="*/ 254 w 763"/>
                  <a:gd name="T29" fmla="*/ 248 h 1087"/>
                  <a:gd name="T30" fmla="*/ 323 w 763"/>
                  <a:gd name="T31" fmla="*/ 221 h 1087"/>
                  <a:gd name="T32" fmla="*/ 436 w 763"/>
                  <a:gd name="T33" fmla="*/ 238 h 1087"/>
                  <a:gd name="T34" fmla="*/ 441 w 763"/>
                  <a:gd name="T35" fmla="*/ 241 h 1087"/>
                  <a:gd name="T36" fmla="*/ 452 w 763"/>
                  <a:gd name="T37" fmla="*/ 250 h 1087"/>
                  <a:gd name="T38" fmla="*/ 556 w 763"/>
                  <a:gd name="T39" fmla="*/ 370 h 1087"/>
                  <a:gd name="T40" fmla="*/ 560 w 763"/>
                  <a:gd name="T41" fmla="*/ 377 h 1087"/>
                  <a:gd name="T42" fmla="*/ 565 w 763"/>
                  <a:gd name="T43" fmla="*/ 386 h 1087"/>
                  <a:gd name="T44" fmla="*/ 593 w 763"/>
                  <a:gd name="T45" fmla="*/ 493 h 1087"/>
                  <a:gd name="T46" fmla="*/ 592 w 763"/>
                  <a:gd name="T47" fmla="*/ 496 h 1087"/>
                  <a:gd name="T48" fmla="*/ 591 w 763"/>
                  <a:gd name="T49" fmla="*/ 501 h 1087"/>
                  <a:gd name="T50" fmla="*/ 590 w 763"/>
                  <a:gd name="T51" fmla="*/ 506 h 1087"/>
                  <a:gd name="T52" fmla="*/ 470 w 763"/>
                  <a:gd name="T53" fmla="*/ 531 h 1087"/>
                  <a:gd name="T54" fmla="*/ 404 w 763"/>
                  <a:gd name="T55" fmla="*/ 479 h 1087"/>
                  <a:gd name="T56" fmla="*/ 404 w 763"/>
                  <a:gd name="T57" fmla="*/ 479 h 1087"/>
                  <a:gd name="T58" fmla="*/ 403 w 763"/>
                  <a:gd name="T59" fmla="*/ 479 h 1087"/>
                  <a:gd name="T60" fmla="*/ 205 w 763"/>
                  <a:gd name="T61" fmla="*/ 538 h 1087"/>
                  <a:gd name="T62" fmla="*/ 211 w 763"/>
                  <a:gd name="T63" fmla="*/ 611 h 1087"/>
                  <a:gd name="T64" fmla="*/ 213 w 763"/>
                  <a:gd name="T65" fmla="*/ 877 h 1087"/>
                  <a:gd name="T66" fmla="*/ 497 w 763"/>
                  <a:gd name="T67" fmla="*/ 916 h 1087"/>
                  <a:gd name="T68" fmla="*/ 558 w 763"/>
                  <a:gd name="T69" fmla="*/ 1087 h 1087"/>
                  <a:gd name="T70" fmla="*/ 683 w 763"/>
                  <a:gd name="T71" fmla="*/ 1069 h 1087"/>
                  <a:gd name="T72" fmla="*/ 724 w 763"/>
                  <a:gd name="T73" fmla="*/ 1035 h 1087"/>
                  <a:gd name="T74" fmla="*/ 726 w 763"/>
                  <a:gd name="T75" fmla="*/ 1035 h 1087"/>
                  <a:gd name="T76" fmla="*/ 729 w 763"/>
                  <a:gd name="T77" fmla="*/ 1038 h 1087"/>
                  <a:gd name="T78" fmla="*/ 730 w 763"/>
                  <a:gd name="T79" fmla="*/ 1040 h 1087"/>
                  <a:gd name="T80" fmla="*/ 730 w 763"/>
                  <a:gd name="T81" fmla="*/ 1040 h 1087"/>
                  <a:gd name="T82" fmla="*/ 732 w 763"/>
                  <a:gd name="T83" fmla="*/ 1042 h 1087"/>
                  <a:gd name="T84" fmla="*/ 737 w 763"/>
                  <a:gd name="T85" fmla="*/ 1055 h 1087"/>
                  <a:gd name="T86" fmla="*/ 745 w 763"/>
                  <a:gd name="T87" fmla="*/ 1052 h 1087"/>
                  <a:gd name="T88" fmla="*/ 763 w 763"/>
                  <a:gd name="T89" fmla="*/ 876 h 10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3" h="1087">
                    <a:moveTo>
                      <a:pt x="763" y="876"/>
                    </a:moveTo>
                    <a:cubicBezTo>
                      <a:pt x="763" y="875"/>
                      <a:pt x="763" y="875"/>
                      <a:pt x="763" y="875"/>
                    </a:cubicBezTo>
                    <a:cubicBezTo>
                      <a:pt x="763" y="490"/>
                      <a:pt x="523" y="160"/>
                      <a:pt x="184" y="28"/>
                    </a:cubicBezTo>
                    <a:cubicBezTo>
                      <a:pt x="132" y="14"/>
                      <a:pt x="69" y="4"/>
                      <a:pt x="0" y="0"/>
                    </a:cubicBezTo>
                    <a:cubicBezTo>
                      <a:pt x="16" y="13"/>
                      <a:pt x="31" y="28"/>
                      <a:pt x="46" y="46"/>
                    </a:cubicBezTo>
                    <a:cubicBezTo>
                      <a:pt x="71" y="76"/>
                      <a:pt x="93" y="115"/>
                      <a:pt x="114" y="160"/>
                    </a:cubicBezTo>
                    <a:cubicBezTo>
                      <a:pt x="119" y="167"/>
                      <a:pt x="124" y="173"/>
                      <a:pt x="130" y="179"/>
                    </a:cubicBezTo>
                    <a:cubicBezTo>
                      <a:pt x="132" y="182"/>
                      <a:pt x="135" y="184"/>
                      <a:pt x="138" y="187"/>
                    </a:cubicBezTo>
                    <a:cubicBezTo>
                      <a:pt x="140" y="189"/>
                      <a:pt x="142" y="191"/>
                      <a:pt x="144" y="193"/>
                    </a:cubicBezTo>
                    <a:cubicBezTo>
                      <a:pt x="170" y="218"/>
                      <a:pt x="198" y="235"/>
                      <a:pt x="224" y="243"/>
                    </a:cubicBezTo>
                    <a:cubicBezTo>
                      <a:pt x="225" y="243"/>
                      <a:pt x="225" y="243"/>
                      <a:pt x="225" y="243"/>
                    </a:cubicBezTo>
                    <a:cubicBezTo>
                      <a:pt x="229" y="244"/>
                      <a:pt x="233" y="245"/>
                      <a:pt x="238" y="246"/>
                    </a:cubicBezTo>
                    <a:cubicBezTo>
                      <a:pt x="239" y="246"/>
                      <a:pt x="241" y="247"/>
                      <a:pt x="243" y="247"/>
                    </a:cubicBezTo>
                    <a:cubicBezTo>
                      <a:pt x="246" y="247"/>
                      <a:pt x="248" y="248"/>
                      <a:pt x="251" y="248"/>
                    </a:cubicBezTo>
                    <a:cubicBezTo>
                      <a:pt x="252" y="248"/>
                      <a:pt x="253" y="248"/>
                      <a:pt x="254" y="248"/>
                    </a:cubicBezTo>
                    <a:cubicBezTo>
                      <a:pt x="280" y="248"/>
                      <a:pt x="304" y="240"/>
                      <a:pt x="323" y="221"/>
                    </a:cubicBezTo>
                    <a:cubicBezTo>
                      <a:pt x="349" y="196"/>
                      <a:pt x="392" y="208"/>
                      <a:pt x="436" y="238"/>
                    </a:cubicBezTo>
                    <a:cubicBezTo>
                      <a:pt x="438" y="239"/>
                      <a:pt x="439" y="240"/>
                      <a:pt x="441" y="241"/>
                    </a:cubicBezTo>
                    <a:cubicBezTo>
                      <a:pt x="444" y="244"/>
                      <a:pt x="448" y="247"/>
                      <a:pt x="452" y="250"/>
                    </a:cubicBezTo>
                    <a:cubicBezTo>
                      <a:pt x="491" y="280"/>
                      <a:pt x="529" y="323"/>
                      <a:pt x="556" y="370"/>
                    </a:cubicBezTo>
                    <a:cubicBezTo>
                      <a:pt x="557" y="372"/>
                      <a:pt x="559" y="374"/>
                      <a:pt x="560" y="377"/>
                    </a:cubicBezTo>
                    <a:cubicBezTo>
                      <a:pt x="562" y="380"/>
                      <a:pt x="564" y="383"/>
                      <a:pt x="565" y="386"/>
                    </a:cubicBezTo>
                    <a:cubicBezTo>
                      <a:pt x="584" y="423"/>
                      <a:pt x="595" y="461"/>
                      <a:pt x="593" y="493"/>
                    </a:cubicBezTo>
                    <a:cubicBezTo>
                      <a:pt x="593" y="494"/>
                      <a:pt x="592" y="495"/>
                      <a:pt x="592" y="496"/>
                    </a:cubicBezTo>
                    <a:cubicBezTo>
                      <a:pt x="592" y="498"/>
                      <a:pt x="592" y="500"/>
                      <a:pt x="591" y="501"/>
                    </a:cubicBezTo>
                    <a:cubicBezTo>
                      <a:pt x="591" y="503"/>
                      <a:pt x="591" y="505"/>
                      <a:pt x="590" y="506"/>
                    </a:cubicBezTo>
                    <a:cubicBezTo>
                      <a:pt x="579" y="553"/>
                      <a:pt x="533" y="567"/>
                      <a:pt x="470" y="531"/>
                    </a:cubicBezTo>
                    <a:cubicBezTo>
                      <a:pt x="440" y="514"/>
                      <a:pt x="417" y="491"/>
                      <a:pt x="404" y="479"/>
                    </a:cubicBezTo>
                    <a:cubicBezTo>
                      <a:pt x="404" y="479"/>
                      <a:pt x="404" y="479"/>
                      <a:pt x="404" y="479"/>
                    </a:cubicBezTo>
                    <a:cubicBezTo>
                      <a:pt x="404" y="479"/>
                      <a:pt x="404" y="479"/>
                      <a:pt x="403" y="479"/>
                    </a:cubicBezTo>
                    <a:cubicBezTo>
                      <a:pt x="392" y="468"/>
                      <a:pt x="229" y="335"/>
                      <a:pt x="205" y="538"/>
                    </a:cubicBezTo>
                    <a:cubicBezTo>
                      <a:pt x="208" y="561"/>
                      <a:pt x="210" y="586"/>
                      <a:pt x="211" y="611"/>
                    </a:cubicBezTo>
                    <a:cubicBezTo>
                      <a:pt x="217" y="699"/>
                      <a:pt x="218" y="789"/>
                      <a:pt x="213" y="877"/>
                    </a:cubicBezTo>
                    <a:cubicBezTo>
                      <a:pt x="317" y="883"/>
                      <a:pt x="419" y="882"/>
                      <a:pt x="497" y="916"/>
                    </a:cubicBezTo>
                    <a:cubicBezTo>
                      <a:pt x="585" y="955"/>
                      <a:pt x="584" y="1029"/>
                      <a:pt x="558" y="1087"/>
                    </a:cubicBezTo>
                    <a:cubicBezTo>
                      <a:pt x="600" y="1084"/>
                      <a:pt x="641" y="1078"/>
                      <a:pt x="683" y="1069"/>
                    </a:cubicBezTo>
                    <a:cubicBezTo>
                      <a:pt x="699" y="1042"/>
                      <a:pt x="713" y="1032"/>
                      <a:pt x="724" y="1035"/>
                    </a:cubicBezTo>
                    <a:cubicBezTo>
                      <a:pt x="724" y="1035"/>
                      <a:pt x="725" y="1035"/>
                      <a:pt x="726" y="1035"/>
                    </a:cubicBezTo>
                    <a:cubicBezTo>
                      <a:pt x="726" y="1035"/>
                      <a:pt x="727" y="1036"/>
                      <a:pt x="729" y="1038"/>
                    </a:cubicBezTo>
                    <a:cubicBezTo>
                      <a:pt x="729" y="1039"/>
                      <a:pt x="730" y="1039"/>
                      <a:pt x="730" y="1040"/>
                    </a:cubicBezTo>
                    <a:cubicBezTo>
                      <a:pt x="730" y="1040"/>
                      <a:pt x="730" y="1040"/>
                      <a:pt x="730" y="1040"/>
                    </a:cubicBezTo>
                    <a:cubicBezTo>
                      <a:pt x="731" y="1041"/>
                      <a:pt x="731" y="1041"/>
                      <a:pt x="732" y="1042"/>
                    </a:cubicBezTo>
                    <a:cubicBezTo>
                      <a:pt x="734" y="1046"/>
                      <a:pt x="736" y="1050"/>
                      <a:pt x="737" y="1055"/>
                    </a:cubicBezTo>
                    <a:cubicBezTo>
                      <a:pt x="740" y="1054"/>
                      <a:pt x="743" y="1053"/>
                      <a:pt x="745" y="1052"/>
                    </a:cubicBezTo>
                    <a:cubicBezTo>
                      <a:pt x="757" y="995"/>
                      <a:pt x="763" y="936"/>
                      <a:pt x="763" y="87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Freeform 168"/>
              <p:cNvSpPr>
                <a:spLocks/>
              </p:cNvSpPr>
              <p:nvPr/>
            </p:nvSpPr>
            <p:spPr bwMode="auto">
              <a:xfrm>
                <a:off x="9796392" y="1541050"/>
                <a:ext cx="169863" cy="101600"/>
              </a:xfrm>
              <a:custGeom>
                <a:avLst/>
                <a:gdLst>
                  <a:gd name="T0" fmla="*/ 67 w 67"/>
                  <a:gd name="T1" fmla="*/ 0 h 40"/>
                  <a:gd name="T2" fmla="*/ 38 w 67"/>
                  <a:gd name="T3" fmla="*/ 13 h 40"/>
                  <a:gd name="T4" fmla="*/ 37 w 67"/>
                  <a:gd name="T5" fmla="*/ 14 h 40"/>
                  <a:gd name="T6" fmla="*/ 0 w 67"/>
                  <a:gd name="T7" fmla="*/ 40 h 40"/>
                  <a:gd name="T8" fmla="*/ 67 w 67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40">
                    <a:moveTo>
                      <a:pt x="67" y="0"/>
                    </a:moveTo>
                    <a:cubicBezTo>
                      <a:pt x="56" y="4"/>
                      <a:pt x="47" y="9"/>
                      <a:pt x="38" y="13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24" y="23"/>
                      <a:pt x="12" y="31"/>
                      <a:pt x="0" y="40"/>
                    </a:cubicBezTo>
                    <a:cubicBezTo>
                      <a:pt x="22" y="26"/>
                      <a:pt x="44" y="13"/>
                      <a:pt x="67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5" name="Freeform 169"/>
              <p:cNvSpPr>
                <a:spLocks/>
              </p:cNvSpPr>
              <p:nvPr/>
            </p:nvSpPr>
            <p:spPr bwMode="auto">
              <a:xfrm>
                <a:off x="9234417" y="1296575"/>
                <a:ext cx="3722688" cy="2293938"/>
              </a:xfrm>
              <a:custGeom>
                <a:avLst/>
                <a:gdLst>
                  <a:gd name="T0" fmla="*/ 1083 w 1467"/>
                  <a:gd name="T1" fmla="*/ 893 h 903"/>
                  <a:gd name="T2" fmla="*/ 1084 w 1467"/>
                  <a:gd name="T3" fmla="*/ 627 h 903"/>
                  <a:gd name="T4" fmla="*/ 1276 w 1467"/>
                  <a:gd name="T5" fmla="*/ 495 h 903"/>
                  <a:gd name="T6" fmla="*/ 1277 w 1467"/>
                  <a:gd name="T7" fmla="*/ 495 h 903"/>
                  <a:gd name="T8" fmla="*/ 1464 w 1467"/>
                  <a:gd name="T9" fmla="*/ 517 h 903"/>
                  <a:gd name="T10" fmla="*/ 1458 w 1467"/>
                  <a:gd name="T11" fmla="*/ 449 h 903"/>
                  <a:gd name="T12" fmla="*/ 1433 w 1467"/>
                  <a:gd name="T13" fmla="*/ 393 h 903"/>
                  <a:gd name="T14" fmla="*/ 1325 w 1467"/>
                  <a:gd name="T15" fmla="*/ 266 h 903"/>
                  <a:gd name="T16" fmla="*/ 1309 w 1467"/>
                  <a:gd name="T17" fmla="*/ 254 h 903"/>
                  <a:gd name="T18" fmla="*/ 1127 w 1467"/>
                  <a:gd name="T19" fmla="*/ 264 h 903"/>
                  <a:gd name="T20" fmla="*/ 1116 w 1467"/>
                  <a:gd name="T21" fmla="*/ 263 h 903"/>
                  <a:gd name="T22" fmla="*/ 1098 w 1467"/>
                  <a:gd name="T23" fmla="*/ 259 h 903"/>
                  <a:gd name="T24" fmla="*/ 1017 w 1467"/>
                  <a:gd name="T25" fmla="*/ 209 h 903"/>
                  <a:gd name="T26" fmla="*/ 1003 w 1467"/>
                  <a:gd name="T27" fmla="*/ 195 h 903"/>
                  <a:gd name="T28" fmla="*/ 919 w 1467"/>
                  <a:gd name="T29" fmla="*/ 62 h 903"/>
                  <a:gd name="T30" fmla="*/ 873 w 1467"/>
                  <a:gd name="T31" fmla="*/ 16 h 903"/>
                  <a:gd name="T32" fmla="*/ 618 w 1467"/>
                  <a:gd name="T33" fmla="*/ 5 h 903"/>
                  <a:gd name="T34" fmla="*/ 486 w 1467"/>
                  <a:gd name="T35" fmla="*/ 20 h 903"/>
                  <a:gd name="T36" fmla="*/ 366 w 1467"/>
                  <a:gd name="T37" fmla="*/ 68 h 903"/>
                  <a:gd name="T38" fmla="*/ 221 w 1467"/>
                  <a:gd name="T39" fmla="*/ 136 h 903"/>
                  <a:gd name="T40" fmla="*/ 53 w 1467"/>
                  <a:gd name="T41" fmla="*/ 367 h 903"/>
                  <a:gd name="T42" fmla="*/ 54 w 1467"/>
                  <a:gd name="T43" fmla="*/ 372 h 903"/>
                  <a:gd name="T44" fmla="*/ 68 w 1467"/>
                  <a:gd name="T45" fmla="*/ 380 h 903"/>
                  <a:gd name="T46" fmla="*/ 91 w 1467"/>
                  <a:gd name="T47" fmla="*/ 375 h 903"/>
                  <a:gd name="T48" fmla="*/ 273 w 1467"/>
                  <a:gd name="T49" fmla="*/ 257 h 903"/>
                  <a:gd name="T50" fmla="*/ 282 w 1467"/>
                  <a:gd name="T51" fmla="*/ 254 h 903"/>
                  <a:gd name="T52" fmla="*/ 312 w 1467"/>
                  <a:gd name="T53" fmla="*/ 252 h 903"/>
                  <a:gd name="T54" fmla="*/ 338 w 1467"/>
                  <a:gd name="T55" fmla="*/ 255 h 903"/>
                  <a:gd name="T56" fmla="*/ 356 w 1467"/>
                  <a:gd name="T57" fmla="*/ 261 h 903"/>
                  <a:gd name="T58" fmla="*/ 371 w 1467"/>
                  <a:gd name="T59" fmla="*/ 269 h 903"/>
                  <a:gd name="T60" fmla="*/ 409 w 1467"/>
                  <a:gd name="T61" fmla="*/ 398 h 903"/>
                  <a:gd name="T62" fmla="*/ 262 w 1467"/>
                  <a:gd name="T63" fmla="*/ 584 h 903"/>
                  <a:gd name="T64" fmla="*/ 247 w 1467"/>
                  <a:gd name="T65" fmla="*/ 590 h 903"/>
                  <a:gd name="T66" fmla="*/ 228 w 1467"/>
                  <a:gd name="T67" fmla="*/ 596 h 903"/>
                  <a:gd name="T68" fmla="*/ 143 w 1467"/>
                  <a:gd name="T69" fmla="*/ 587 h 903"/>
                  <a:gd name="T70" fmla="*/ 125 w 1467"/>
                  <a:gd name="T71" fmla="*/ 576 h 903"/>
                  <a:gd name="T72" fmla="*/ 661 w 1467"/>
                  <a:gd name="T73" fmla="*/ 903 h 9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7" h="903">
                    <a:moveTo>
                      <a:pt x="1083" y="895"/>
                    </a:moveTo>
                    <a:cubicBezTo>
                      <a:pt x="1083" y="893"/>
                      <a:pt x="1083" y="893"/>
                      <a:pt x="1083" y="893"/>
                    </a:cubicBezTo>
                    <a:cubicBezTo>
                      <a:pt x="1086" y="893"/>
                      <a:pt x="1086" y="893"/>
                      <a:pt x="1086" y="893"/>
                    </a:cubicBezTo>
                    <a:cubicBezTo>
                      <a:pt x="1091" y="805"/>
                      <a:pt x="1090" y="715"/>
                      <a:pt x="1084" y="627"/>
                    </a:cubicBezTo>
                    <a:cubicBezTo>
                      <a:pt x="1083" y="602"/>
                      <a:pt x="1081" y="577"/>
                      <a:pt x="1078" y="554"/>
                    </a:cubicBezTo>
                    <a:cubicBezTo>
                      <a:pt x="1079" y="412"/>
                      <a:pt x="1197" y="420"/>
                      <a:pt x="1276" y="495"/>
                    </a:cubicBezTo>
                    <a:cubicBezTo>
                      <a:pt x="1277" y="495"/>
                      <a:pt x="1277" y="495"/>
                      <a:pt x="1277" y="495"/>
                    </a:cubicBezTo>
                    <a:cubicBezTo>
                      <a:pt x="1277" y="495"/>
                      <a:pt x="1277" y="495"/>
                      <a:pt x="1277" y="495"/>
                    </a:cubicBezTo>
                    <a:cubicBezTo>
                      <a:pt x="1378" y="594"/>
                      <a:pt x="1449" y="578"/>
                      <a:pt x="1463" y="522"/>
                    </a:cubicBezTo>
                    <a:cubicBezTo>
                      <a:pt x="1464" y="521"/>
                      <a:pt x="1464" y="519"/>
                      <a:pt x="1464" y="517"/>
                    </a:cubicBezTo>
                    <a:cubicBezTo>
                      <a:pt x="1465" y="516"/>
                      <a:pt x="1465" y="514"/>
                      <a:pt x="1465" y="512"/>
                    </a:cubicBezTo>
                    <a:cubicBezTo>
                      <a:pt x="1467" y="495"/>
                      <a:pt x="1465" y="474"/>
                      <a:pt x="1458" y="449"/>
                    </a:cubicBezTo>
                    <a:cubicBezTo>
                      <a:pt x="1453" y="434"/>
                      <a:pt x="1446" y="418"/>
                      <a:pt x="1438" y="402"/>
                    </a:cubicBezTo>
                    <a:cubicBezTo>
                      <a:pt x="1437" y="399"/>
                      <a:pt x="1435" y="396"/>
                      <a:pt x="1433" y="393"/>
                    </a:cubicBezTo>
                    <a:cubicBezTo>
                      <a:pt x="1432" y="390"/>
                      <a:pt x="1430" y="388"/>
                      <a:pt x="1429" y="386"/>
                    </a:cubicBezTo>
                    <a:cubicBezTo>
                      <a:pt x="1402" y="340"/>
                      <a:pt x="1364" y="296"/>
                      <a:pt x="1325" y="266"/>
                    </a:cubicBezTo>
                    <a:cubicBezTo>
                      <a:pt x="1321" y="263"/>
                      <a:pt x="1317" y="260"/>
                      <a:pt x="1314" y="257"/>
                    </a:cubicBezTo>
                    <a:cubicBezTo>
                      <a:pt x="1312" y="256"/>
                      <a:pt x="1311" y="255"/>
                      <a:pt x="1309" y="254"/>
                    </a:cubicBezTo>
                    <a:cubicBezTo>
                      <a:pt x="1262" y="223"/>
                      <a:pt x="1216" y="212"/>
                      <a:pt x="1191" y="243"/>
                    </a:cubicBezTo>
                    <a:cubicBezTo>
                      <a:pt x="1185" y="250"/>
                      <a:pt x="1162" y="265"/>
                      <a:pt x="1127" y="264"/>
                    </a:cubicBezTo>
                    <a:cubicBezTo>
                      <a:pt x="1126" y="264"/>
                      <a:pt x="1125" y="264"/>
                      <a:pt x="1124" y="264"/>
                    </a:cubicBezTo>
                    <a:cubicBezTo>
                      <a:pt x="1121" y="264"/>
                      <a:pt x="1119" y="263"/>
                      <a:pt x="1116" y="263"/>
                    </a:cubicBezTo>
                    <a:cubicBezTo>
                      <a:pt x="1114" y="263"/>
                      <a:pt x="1112" y="262"/>
                      <a:pt x="1111" y="262"/>
                    </a:cubicBezTo>
                    <a:cubicBezTo>
                      <a:pt x="1107" y="261"/>
                      <a:pt x="1102" y="260"/>
                      <a:pt x="1098" y="259"/>
                    </a:cubicBezTo>
                    <a:cubicBezTo>
                      <a:pt x="1098" y="259"/>
                      <a:pt x="1098" y="259"/>
                      <a:pt x="1097" y="259"/>
                    </a:cubicBezTo>
                    <a:cubicBezTo>
                      <a:pt x="1073" y="252"/>
                      <a:pt x="1046" y="237"/>
                      <a:pt x="1017" y="209"/>
                    </a:cubicBezTo>
                    <a:cubicBezTo>
                      <a:pt x="1015" y="207"/>
                      <a:pt x="1013" y="205"/>
                      <a:pt x="1011" y="203"/>
                    </a:cubicBezTo>
                    <a:cubicBezTo>
                      <a:pt x="1008" y="200"/>
                      <a:pt x="1006" y="198"/>
                      <a:pt x="1003" y="195"/>
                    </a:cubicBezTo>
                    <a:cubicBezTo>
                      <a:pt x="997" y="189"/>
                      <a:pt x="992" y="183"/>
                      <a:pt x="987" y="176"/>
                    </a:cubicBezTo>
                    <a:cubicBezTo>
                      <a:pt x="966" y="131"/>
                      <a:pt x="944" y="92"/>
                      <a:pt x="919" y="62"/>
                    </a:cubicBezTo>
                    <a:cubicBezTo>
                      <a:pt x="904" y="44"/>
                      <a:pt x="889" y="29"/>
                      <a:pt x="873" y="16"/>
                    </a:cubicBezTo>
                    <a:cubicBezTo>
                      <a:pt x="873" y="16"/>
                      <a:pt x="873" y="16"/>
                      <a:pt x="873" y="16"/>
                    </a:cubicBezTo>
                    <a:cubicBezTo>
                      <a:pt x="819" y="13"/>
                      <a:pt x="762" y="12"/>
                      <a:pt x="698" y="15"/>
                    </a:cubicBezTo>
                    <a:cubicBezTo>
                      <a:pt x="656" y="15"/>
                      <a:pt x="641" y="14"/>
                      <a:pt x="618" y="5"/>
                    </a:cubicBezTo>
                    <a:cubicBezTo>
                      <a:pt x="618" y="4"/>
                      <a:pt x="618" y="2"/>
                      <a:pt x="618" y="0"/>
                    </a:cubicBezTo>
                    <a:cubicBezTo>
                      <a:pt x="574" y="7"/>
                      <a:pt x="532" y="17"/>
                      <a:pt x="486" y="20"/>
                    </a:cubicBezTo>
                    <a:cubicBezTo>
                      <a:pt x="457" y="33"/>
                      <a:pt x="429" y="48"/>
                      <a:pt x="399" y="59"/>
                    </a:cubicBezTo>
                    <a:cubicBezTo>
                      <a:pt x="388" y="62"/>
                      <a:pt x="377" y="65"/>
                      <a:pt x="366" y="68"/>
                    </a:cubicBezTo>
                    <a:cubicBezTo>
                      <a:pt x="336" y="77"/>
                      <a:pt x="310" y="86"/>
                      <a:pt x="288" y="96"/>
                    </a:cubicBezTo>
                    <a:cubicBezTo>
                      <a:pt x="265" y="109"/>
                      <a:pt x="243" y="122"/>
                      <a:pt x="221" y="136"/>
                    </a:cubicBezTo>
                    <a:cubicBezTo>
                      <a:pt x="165" y="180"/>
                      <a:pt x="115" y="234"/>
                      <a:pt x="75" y="297"/>
                    </a:cubicBezTo>
                    <a:cubicBezTo>
                      <a:pt x="56" y="333"/>
                      <a:pt x="51" y="355"/>
                      <a:pt x="53" y="367"/>
                    </a:cubicBezTo>
                    <a:cubicBezTo>
                      <a:pt x="53" y="368"/>
                      <a:pt x="53" y="368"/>
                      <a:pt x="53" y="369"/>
                    </a:cubicBezTo>
                    <a:cubicBezTo>
                      <a:pt x="54" y="370"/>
                      <a:pt x="54" y="371"/>
                      <a:pt x="54" y="372"/>
                    </a:cubicBezTo>
                    <a:cubicBezTo>
                      <a:pt x="57" y="376"/>
                      <a:pt x="61" y="379"/>
                      <a:pt x="67" y="380"/>
                    </a:cubicBezTo>
                    <a:cubicBezTo>
                      <a:pt x="67" y="380"/>
                      <a:pt x="67" y="380"/>
                      <a:pt x="68" y="380"/>
                    </a:cubicBezTo>
                    <a:cubicBezTo>
                      <a:pt x="70" y="380"/>
                      <a:pt x="73" y="380"/>
                      <a:pt x="77" y="379"/>
                    </a:cubicBezTo>
                    <a:cubicBezTo>
                      <a:pt x="81" y="378"/>
                      <a:pt x="86" y="377"/>
                      <a:pt x="91" y="375"/>
                    </a:cubicBezTo>
                    <a:cubicBezTo>
                      <a:pt x="157" y="350"/>
                      <a:pt x="199" y="289"/>
                      <a:pt x="262" y="262"/>
                    </a:cubicBezTo>
                    <a:cubicBezTo>
                      <a:pt x="266" y="260"/>
                      <a:pt x="269" y="259"/>
                      <a:pt x="273" y="257"/>
                    </a:cubicBezTo>
                    <a:cubicBezTo>
                      <a:pt x="275" y="257"/>
                      <a:pt x="277" y="256"/>
                      <a:pt x="279" y="255"/>
                    </a:cubicBezTo>
                    <a:cubicBezTo>
                      <a:pt x="281" y="254"/>
                      <a:pt x="281" y="254"/>
                      <a:pt x="282" y="254"/>
                    </a:cubicBezTo>
                    <a:cubicBezTo>
                      <a:pt x="290" y="253"/>
                      <a:pt x="298" y="252"/>
                      <a:pt x="306" y="252"/>
                    </a:cubicBezTo>
                    <a:cubicBezTo>
                      <a:pt x="308" y="252"/>
                      <a:pt x="310" y="252"/>
                      <a:pt x="312" y="252"/>
                    </a:cubicBezTo>
                    <a:cubicBezTo>
                      <a:pt x="319" y="252"/>
                      <a:pt x="325" y="253"/>
                      <a:pt x="331" y="254"/>
                    </a:cubicBezTo>
                    <a:cubicBezTo>
                      <a:pt x="333" y="254"/>
                      <a:pt x="335" y="254"/>
                      <a:pt x="338" y="255"/>
                    </a:cubicBezTo>
                    <a:cubicBezTo>
                      <a:pt x="341" y="256"/>
                      <a:pt x="345" y="257"/>
                      <a:pt x="348" y="258"/>
                    </a:cubicBezTo>
                    <a:cubicBezTo>
                      <a:pt x="351" y="259"/>
                      <a:pt x="354" y="260"/>
                      <a:pt x="356" y="261"/>
                    </a:cubicBezTo>
                    <a:cubicBezTo>
                      <a:pt x="360" y="262"/>
                      <a:pt x="363" y="264"/>
                      <a:pt x="367" y="266"/>
                    </a:cubicBezTo>
                    <a:cubicBezTo>
                      <a:pt x="368" y="267"/>
                      <a:pt x="370" y="268"/>
                      <a:pt x="371" y="269"/>
                    </a:cubicBezTo>
                    <a:cubicBezTo>
                      <a:pt x="398" y="288"/>
                      <a:pt x="407" y="318"/>
                      <a:pt x="411" y="340"/>
                    </a:cubicBezTo>
                    <a:cubicBezTo>
                      <a:pt x="414" y="359"/>
                      <a:pt x="413" y="379"/>
                      <a:pt x="409" y="398"/>
                    </a:cubicBezTo>
                    <a:cubicBezTo>
                      <a:pt x="408" y="403"/>
                      <a:pt x="407" y="406"/>
                      <a:pt x="407" y="407"/>
                    </a:cubicBezTo>
                    <a:cubicBezTo>
                      <a:pt x="390" y="484"/>
                      <a:pt x="330" y="554"/>
                      <a:pt x="262" y="584"/>
                    </a:cubicBezTo>
                    <a:cubicBezTo>
                      <a:pt x="262" y="584"/>
                      <a:pt x="261" y="584"/>
                      <a:pt x="260" y="585"/>
                    </a:cubicBezTo>
                    <a:cubicBezTo>
                      <a:pt x="256" y="587"/>
                      <a:pt x="252" y="588"/>
                      <a:pt x="247" y="590"/>
                    </a:cubicBezTo>
                    <a:cubicBezTo>
                      <a:pt x="241" y="592"/>
                      <a:pt x="235" y="594"/>
                      <a:pt x="230" y="595"/>
                    </a:cubicBezTo>
                    <a:cubicBezTo>
                      <a:pt x="229" y="595"/>
                      <a:pt x="229" y="595"/>
                      <a:pt x="228" y="596"/>
                    </a:cubicBezTo>
                    <a:cubicBezTo>
                      <a:pt x="200" y="602"/>
                      <a:pt x="172" y="600"/>
                      <a:pt x="145" y="588"/>
                    </a:cubicBezTo>
                    <a:cubicBezTo>
                      <a:pt x="145" y="587"/>
                      <a:pt x="144" y="587"/>
                      <a:pt x="143" y="587"/>
                    </a:cubicBezTo>
                    <a:cubicBezTo>
                      <a:pt x="137" y="584"/>
                      <a:pt x="131" y="580"/>
                      <a:pt x="125" y="576"/>
                    </a:cubicBezTo>
                    <a:cubicBezTo>
                      <a:pt x="125" y="576"/>
                      <a:pt x="125" y="576"/>
                      <a:pt x="125" y="576"/>
                    </a:cubicBezTo>
                    <a:cubicBezTo>
                      <a:pt x="109" y="564"/>
                      <a:pt x="44" y="543"/>
                      <a:pt x="0" y="603"/>
                    </a:cubicBezTo>
                    <a:cubicBezTo>
                      <a:pt x="213" y="677"/>
                      <a:pt x="436" y="798"/>
                      <a:pt x="661" y="903"/>
                    </a:cubicBezTo>
                    <a:cubicBezTo>
                      <a:pt x="804" y="890"/>
                      <a:pt x="950" y="887"/>
                      <a:pt x="1083" y="89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6" name="Freeform 170"/>
              <p:cNvSpPr>
                <a:spLocks/>
              </p:cNvSpPr>
              <p:nvPr/>
            </p:nvSpPr>
            <p:spPr bwMode="auto">
              <a:xfrm>
                <a:off x="12949167" y="2596737"/>
                <a:ext cx="3175" cy="12700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1" y="2"/>
                      <a:pt x="1" y="0"/>
                    </a:cubicBezTo>
                    <a:cubicBezTo>
                      <a:pt x="1" y="2"/>
                      <a:pt x="1" y="4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7" name="Freeform 171"/>
              <p:cNvSpPr>
                <a:spLocks/>
              </p:cNvSpPr>
              <p:nvPr/>
            </p:nvSpPr>
            <p:spPr bwMode="auto">
              <a:xfrm>
                <a:off x="12472917" y="2553875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8" name="Freeform 172"/>
              <p:cNvSpPr>
                <a:spLocks/>
              </p:cNvSpPr>
              <p:nvPr/>
            </p:nvSpPr>
            <p:spPr bwMode="auto">
              <a:xfrm>
                <a:off x="12596742" y="1972850"/>
                <a:ext cx="265113" cy="304800"/>
              </a:xfrm>
              <a:custGeom>
                <a:avLst/>
                <a:gdLst>
                  <a:gd name="T0" fmla="*/ 0 w 104"/>
                  <a:gd name="T1" fmla="*/ 0 h 120"/>
                  <a:gd name="T2" fmla="*/ 104 w 104"/>
                  <a:gd name="T3" fmla="*/ 120 h 120"/>
                  <a:gd name="T4" fmla="*/ 0 w 104"/>
                  <a:gd name="T5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20">
                    <a:moveTo>
                      <a:pt x="0" y="0"/>
                    </a:moveTo>
                    <a:cubicBezTo>
                      <a:pt x="39" y="30"/>
                      <a:pt x="77" y="74"/>
                      <a:pt x="104" y="120"/>
                    </a:cubicBezTo>
                    <a:cubicBezTo>
                      <a:pt x="77" y="73"/>
                      <a:pt x="39" y="3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9" name="Freeform 173"/>
              <p:cNvSpPr>
                <a:spLocks/>
              </p:cNvSpPr>
              <p:nvPr/>
            </p:nvSpPr>
            <p:spPr bwMode="auto">
              <a:xfrm>
                <a:off x="11566454" y="1453737"/>
                <a:ext cx="214313" cy="338138"/>
              </a:xfrm>
              <a:custGeom>
                <a:avLst/>
                <a:gdLst>
                  <a:gd name="T0" fmla="*/ 0 w 84"/>
                  <a:gd name="T1" fmla="*/ 0 h 133"/>
                  <a:gd name="T2" fmla="*/ 68 w 84"/>
                  <a:gd name="T3" fmla="*/ 114 h 133"/>
                  <a:gd name="T4" fmla="*/ 84 w 84"/>
                  <a:gd name="T5" fmla="*/ 133 h 133"/>
                  <a:gd name="T6" fmla="*/ 68 w 84"/>
                  <a:gd name="T7" fmla="*/ 114 h 133"/>
                  <a:gd name="T8" fmla="*/ 0 w 84"/>
                  <a:gd name="T9" fmla="*/ 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33">
                    <a:moveTo>
                      <a:pt x="0" y="0"/>
                    </a:moveTo>
                    <a:cubicBezTo>
                      <a:pt x="25" y="30"/>
                      <a:pt x="47" y="69"/>
                      <a:pt x="68" y="114"/>
                    </a:cubicBezTo>
                    <a:cubicBezTo>
                      <a:pt x="73" y="121"/>
                      <a:pt x="78" y="127"/>
                      <a:pt x="84" y="133"/>
                    </a:cubicBezTo>
                    <a:cubicBezTo>
                      <a:pt x="78" y="127"/>
                      <a:pt x="73" y="121"/>
                      <a:pt x="68" y="114"/>
                    </a:cubicBezTo>
                    <a:cubicBezTo>
                      <a:pt x="47" y="69"/>
                      <a:pt x="25" y="3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0" name="Freeform 174"/>
              <p:cNvSpPr>
                <a:spLocks/>
              </p:cNvSpPr>
              <p:nvPr/>
            </p:nvSpPr>
            <p:spPr bwMode="auto">
              <a:xfrm>
                <a:off x="11799817" y="1812512"/>
                <a:ext cx="15875" cy="15875"/>
              </a:xfrm>
              <a:custGeom>
                <a:avLst/>
                <a:gdLst>
                  <a:gd name="T0" fmla="*/ 6 w 6"/>
                  <a:gd name="T1" fmla="*/ 6 h 6"/>
                  <a:gd name="T2" fmla="*/ 0 w 6"/>
                  <a:gd name="T3" fmla="*/ 0 h 6"/>
                  <a:gd name="T4" fmla="*/ 6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cubicBezTo>
                      <a:pt x="4" y="4"/>
                      <a:pt x="2" y="2"/>
                      <a:pt x="0" y="0"/>
                    </a:cubicBezTo>
                    <a:cubicBezTo>
                      <a:pt x="2" y="2"/>
                      <a:pt x="4" y="4"/>
                      <a:pt x="6" y="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1" name="Freeform 175"/>
              <p:cNvSpPr>
                <a:spLocks/>
              </p:cNvSpPr>
              <p:nvPr/>
            </p:nvSpPr>
            <p:spPr bwMode="auto">
              <a:xfrm>
                <a:off x="12734854" y="2653887"/>
                <a:ext cx="203200" cy="101600"/>
              </a:xfrm>
              <a:custGeom>
                <a:avLst/>
                <a:gdLst>
                  <a:gd name="T0" fmla="*/ 80 w 80"/>
                  <a:gd name="T1" fmla="*/ 0 h 40"/>
                  <a:gd name="T2" fmla="*/ 0 w 80"/>
                  <a:gd name="T3" fmla="*/ 28 h 40"/>
                  <a:gd name="T4" fmla="*/ 80 w 80"/>
                  <a:gd name="T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0" h="40">
                    <a:moveTo>
                      <a:pt x="80" y="0"/>
                    </a:moveTo>
                    <a:cubicBezTo>
                      <a:pt x="68" y="26"/>
                      <a:pt x="40" y="40"/>
                      <a:pt x="0" y="28"/>
                    </a:cubicBezTo>
                    <a:cubicBezTo>
                      <a:pt x="39" y="40"/>
                      <a:pt x="68" y="28"/>
                      <a:pt x="8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2" name="Freeform 176"/>
              <p:cNvSpPr>
                <a:spLocks/>
              </p:cNvSpPr>
              <p:nvPr/>
            </p:nvSpPr>
            <p:spPr bwMode="auto">
              <a:xfrm>
                <a:off x="12938054" y="2622137"/>
                <a:ext cx="9525" cy="31750"/>
              </a:xfrm>
              <a:custGeom>
                <a:avLst/>
                <a:gdLst>
                  <a:gd name="T0" fmla="*/ 0 w 4"/>
                  <a:gd name="T1" fmla="*/ 12 h 12"/>
                  <a:gd name="T2" fmla="*/ 4 w 4"/>
                  <a:gd name="T3" fmla="*/ 0 h 12"/>
                  <a:gd name="T4" fmla="*/ 0 w 4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cubicBezTo>
                      <a:pt x="2" y="8"/>
                      <a:pt x="3" y="4"/>
                      <a:pt x="4" y="0"/>
                    </a:cubicBezTo>
                    <a:cubicBezTo>
                      <a:pt x="3" y="4"/>
                      <a:pt x="2" y="8"/>
                      <a:pt x="0" y="1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3" name="Freeform 177"/>
              <p:cNvSpPr>
                <a:spLocks/>
              </p:cNvSpPr>
              <p:nvPr/>
            </p:nvSpPr>
            <p:spPr bwMode="auto">
              <a:xfrm>
                <a:off x="12476092" y="2553875"/>
                <a:ext cx="246063" cy="168275"/>
              </a:xfrm>
              <a:custGeom>
                <a:avLst/>
                <a:gdLst>
                  <a:gd name="T0" fmla="*/ 66 w 97"/>
                  <a:gd name="T1" fmla="*/ 52 h 66"/>
                  <a:gd name="T2" fmla="*/ 97 w 97"/>
                  <a:gd name="T3" fmla="*/ 66 h 66"/>
                  <a:gd name="T4" fmla="*/ 0 w 97"/>
                  <a:gd name="T5" fmla="*/ 0 h 66"/>
                  <a:gd name="T6" fmla="*/ 66 w 97"/>
                  <a:gd name="T7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7" h="66">
                    <a:moveTo>
                      <a:pt x="66" y="52"/>
                    </a:moveTo>
                    <a:cubicBezTo>
                      <a:pt x="77" y="58"/>
                      <a:pt x="87" y="62"/>
                      <a:pt x="97" y="66"/>
                    </a:cubicBezTo>
                    <a:cubicBezTo>
                      <a:pt x="69" y="57"/>
                      <a:pt x="37" y="36"/>
                      <a:pt x="0" y="0"/>
                    </a:cubicBezTo>
                    <a:cubicBezTo>
                      <a:pt x="13" y="12"/>
                      <a:pt x="36" y="35"/>
                      <a:pt x="66" y="5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4" name="Freeform 178"/>
              <p:cNvSpPr>
                <a:spLocks/>
              </p:cNvSpPr>
              <p:nvPr/>
            </p:nvSpPr>
            <p:spPr bwMode="auto">
              <a:xfrm>
                <a:off x="12722154" y="2722150"/>
                <a:ext cx="12700" cy="1588"/>
              </a:xfrm>
              <a:custGeom>
                <a:avLst/>
                <a:gdLst>
                  <a:gd name="T0" fmla="*/ 5 w 5"/>
                  <a:gd name="T1" fmla="*/ 1 h 1"/>
                  <a:gd name="T2" fmla="*/ 0 w 5"/>
                  <a:gd name="T3" fmla="*/ 0 h 1"/>
                  <a:gd name="T4" fmla="*/ 5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1" y="0"/>
                      <a:pt x="3" y="1"/>
                      <a:pt x="5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5" name="Freeform 179"/>
              <p:cNvSpPr>
                <a:spLocks/>
              </p:cNvSpPr>
              <p:nvPr/>
            </p:nvSpPr>
            <p:spPr bwMode="auto">
              <a:xfrm>
                <a:off x="12053817" y="1961737"/>
                <a:ext cx="12700" cy="3175"/>
              </a:xfrm>
              <a:custGeom>
                <a:avLst/>
                <a:gdLst>
                  <a:gd name="T0" fmla="*/ 5 w 5"/>
                  <a:gd name="T1" fmla="*/ 1 h 1"/>
                  <a:gd name="T2" fmla="*/ 0 w 5"/>
                  <a:gd name="T3" fmla="*/ 0 h 1"/>
                  <a:gd name="T4" fmla="*/ 5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5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1" y="0"/>
                      <a:pt x="3" y="1"/>
                      <a:pt x="5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6" name="Freeform 180"/>
              <p:cNvSpPr>
                <a:spLocks/>
              </p:cNvSpPr>
              <p:nvPr/>
            </p:nvSpPr>
            <p:spPr bwMode="auto">
              <a:xfrm>
                <a:off x="12018892" y="1955387"/>
                <a:ext cx="158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7" name="Freeform 181"/>
              <p:cNvSpPr>
                <a:spLocks/>
              </p:cNvSpPr>
              <p:nvPr/>
            </p:nvSpPr>
            <p:spPr bwMode="auto">
              <a:xfrm>
                <a:off x="12087154" y="1968087"/>
                <a:ext cx="7938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8" name="Freeform 182"/>
              <p:cNvSpPr>
                <a:spLocks/>
              </p:cNvSpPr>
              <p:nvPr/>
            </p:nvSpPr>
            <p:spPr bwMode="auto">
              <a:xfrm>
                <a:off x="12557054" y="1942687"/>
                <a:ext cx="12700" cy="6350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9" name="Freeform 183"/>
              <p:cNvSpPr>
                <a:spLocks/>
              </p:cNvSpPr>
              <p:nvPr/>
            </p:nvSpPr>
            <p:spPr bwMode="auto">
              <a:xfrm>
                <a:off x="12871379" y="2295112"/>
                <a:ext cx="12700" cy="22225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0 h 9"/>
                  <a:gd name="T4" fmla="*/ 5 w 5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4" y="6"/>
                      <a:pt x="2" y="3"/>
                      <a:pt x="0" y="0"/>
                    </a:cubicBezTo>
                    <a:cubicBezTo>
                      <a:pt x="2" y="3"/>
                      <a:pt x="4" y="6"/>
                      <a:pt x="5" y="9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0" name="Freeform 184"/>
              <p:cNvSpPr>
                <a:spLocks/>
              </p:cNvSpPr>
              <p:nvPr/>
            </p:nvSpPr>
            <p:spPr bwMode="auto">
              <a:xfrm>
                <a:off x="10912404" y="3549237"/>
                <a:ext cx="1069975" cy="436563"/>
              </a:xfrm>
              <a:custGeom>
                <a:avLst/>
                <a:gdLst>
                  <a:gd name="T0" fmla="*/ 0 w 422"/>
                  <a:gd name="T1" fmla="*/ 16 h 172"/>
                  <a:gd name="T2" fmla="*/ 407 w 422"/>
                  <a:gd name="T3" fmla="*/ 172 h 172"/>
                  <a:gd name="T4" fmla="*/ 422 w 422"/>
                  <a:gd name="T5" fmla="*/ 8 h 172"/>
                  <a:gd name="T6" fmla="*/ 0 w 422"/>
                  <a:gd name="T7" fmla="*/ 1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2" h="172">
                    <a:moveTo>
                      <a:pt x="0" y="16"/>
                    </a:moveTo>
                    <a:cubicBezTo>
                      <a:pt x="135" y="78"/>
                      <a:pt x="271" y="135"/>
                      <a:pt x="407" y="172"/>
                    </a:cubicBezTo>
                    <a:cubicBezTo>
                      <a:pt x="414" y="118"/>
                      <a:pt x="419" y="64"/>
                      <a:pt x="422" y="8"/>
                    </a:cubicBezTo>
                    <a:cubicBezTo>
                      <a:pt x="289" y="0"/>
                      <a:pt x="143" y="3"/>
                      <a:pt x="0" y="1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1" name="Freeform 185"/>
              <p:cNvSpPr>
                <a:spLocks/>
              </p:cNvSpPr>
              <p:nvPr/>
            </p:nvSpPr>
            <p:spPr bwMode="auto">
              <a:xfrm>
                <a:off x="13184117" y="3966750"/>
                <a:ext cx="136525" cy="85725"/>
              </a:xfrm>
              <a:custGeom>
                <a:avLst/>
                <a:gdLst>
                  <a:gd name="T0" fmla="*/ 47 w 54"/>
                  <a:gd name="T1" fmla="*/ 5 h 34"/>
                  <a:gd name="T2" fmla="*/ 46 w 54"/>
                  <a:gd name="T3" fmla="*/ 3 h 34"/>
                  <a:gd name="T4" fmla="*/ 41 w 54"/>
                  <a:gd name="T5" fmla="*/ 0 h 34"/>
                  <a:gd name="T6" fmla="*/ 0 w 54"/>
                  <a:gd name="T7" fmla="*/ 34 h 34"/>
                  <a:gd name="T8" fmla="*/ 54 w 54"/>
                  <a:gd name="T9" fmla="*/ 20 h 34"/>
                  <a:gd name="T10" fmla="*/ 47 w 54"/>
                  <a:gd name="T11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34">
                    <a:moveTo>
                      <a:pt x="47" y="5"/>
                    </a:moveTo>
                    <a:cubicBezTo>
                      <a:pt x="47" y="4"/>
                      <a:pt x="46" y="4"/>
                      <a:pt x="46" y="3"/>
                    </a:cubicBezTo>
                    <a:cubicBezTo>
                      <a:pt x="44" y="2"/>
                      <a:pt x="43" y="1"/>
                      <a:pt x="41" y="0"/>
                    </a:cubicBezTo>
                    <a:cubicBezTo>
                      <a:pt x="25" y="1"/>
                      <a:pt x="12" y="14"/>
                      <a:pt x="0" y="34"/>
                    </a:cubicBezTo>
                    <a:cubicBezTo>
                      <a:pt x="18" y="30"/>
                      <a:pt x="36" y="25"/>
                      <a:pt x="54" y="20"/>
                    </a:cubicBezTo>
                    <a:cubicBezTo>
                      <a:pt x="52" y="15"/>
                      <a:pt x="50" y="10"/>
                      <a:pt x="47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2" name="Freeform 186"/>
              <p:cNvSpPr>
                <a:spLocks/>
              </p:cNvSpPr>
              <p:nvPr/>
            </p:nvSpPr>
            <p:spPr bwMode="auto">
              <a:xfrm>
                <a:off x="11945867" y="3565112"/>
                <a:ext cx="985838" cy="550863"/>
              </a:xfrm>
              <a:custGeom>
                <a:avLst/>
                <a:gdLst>
                  <a:gd name="T0" fmla="*/ 359 w 389"/>
                  <a:gd name="T1" fmla="*/ 210 h 217"/>
                  <a:gd name="T2" fmla="*/ 302 w 389"/>
                  <a:gd name="T3" fmla="*/ 39 h 217"/>
                  <a:gd name="T4" fmla="*/ 18 w 389"/>
                  <a:gd name="T5" fmla="*/ 0 h 217"/>
                  <a:gd name="T6" fmla="*/ 15 w 389"/>
                  <a:gd name="T7" fmla="*/ 0 h 217"/>
                  <a:gd name="T8" fmla="*/ 15 w 389"/>
                  <a:gd name="T9" fmla="*/ 2 h 217"/>
                  <a:gd name="T10" fmla="*/ 0 w 389"/>
                  <a:gd name="T11" fmla="*/ 166 h 217"/>
                  <a:gd name="T12" fmla="*/ 359 w 389"/>
                  <a:gd name="T13" fmla="*/ 21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9" h="217">
                    <a:moveTo>
                      <a:pt x="359" y="210"/>
                    </a:moveTo>
                    <a:cubicBezTo>
                      <a:pt x="389" y="147"/>
                      <a:pt x="378" y="78"/>
                      <a:pt x="302" y="39"/>
                    </a:cubicBezTo>
                    <a:cubicBezTo>
                      <a:pt x="219" y="19"/>
                      <a:pt x="122" y="6"/>
                      <a:pt x="1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2" y="58"/>
                      <a:pt x="7" y="112"/>
                      <a:pt x="0" y="166"/>
                    </a:cubicBezTo>
                    <a:cubicBezTo>
                      <a:pt x="120" y="199"/>
                      <a:pt x="240" y="217"/>
                      <a:pt x="359" y="21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3" name="Freeform 187"/>
              <p:cNvSpPr>
                <a:spLocks/>
              </p:cNvSpPr>
              <p:nvPr/>
            </p:nvSpPr>
            <p:spPr bwMode="auto">
              <a:xfrm>
                <a:off x="12711042" y="3663537"/>
                <a:ext cx="223838" cy="434975"/>
              </a:xfrm>
              <a:custGeom>
                <a:avLst/>
                <a:gdLst>
                  <a:gd name="T0" fmla="*/ 0 w 88"/>
                  <a:gd name="T1" fmla="*/ 0 h 171"/>
                  <a:gd name="T2" fmla="*/ 57 w 88"/>
                  <a:gd name="T3" fmla="*/ 171 h 171"/>
                  <a:gd name="T4" fmla="*/ 61 w 88"/>
                  <a:gd name="T5" fmla="*/ 171 h 171"/>
                  <a:gd name="T6" fmla="*/ 0 w 88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171">
                    <a:moveTo>
                      <a:pt x="0" y="0"/>
                    </a:moveTo>
                    <a:cubicBezTo>
                      <a:pt x="76" y="39"/>
                      <a:pt x="87" y="108"/>
                      <a:pt x="57" y="171"/>
                    </a:cubicBezTo>
                    <a:cubicBezTo>
                      <a:pt x="58" y="171"/>
                      <a:pt x="59" y="171"/>
                      <a:pt x="61" y="171"/>
                    </a:cubicBezTo>
                    <a:cubicBezTo>
                      <a:pt x="87" y="113"/>
                      <a:pt x="88" y="39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4" name="Freeform 188"/>
              <p:cNvSpPr>
                <a:spLocks/>
              </p:cNvSpPr>
              <p:nvPr/>
            </p:nvSpPr>
            <p:spPr bwMode="auto">
              <a:xfrm>
                <a:off x="11990317" y="3565112"/>
                <a:ext cx="720725" cy="98425"/>
              </a:xfrm>
              <a:custGeom>
                <a:avLst/>
                <a:gdLst>
                  <a:gd name="T0" fmla="*/ 0 w 284"/>
                  <a:gd name="T1" fmla="*/ 0 h 39"/>
                  <a:gd name="T2" fmla="*/ 284 w 284"/>
                  <a:gd name="T3" fmla="*/ 39 h 39"/>
                  <a:gd name="T4" fmla="*/ 0 w 284"/>
                  <a:gd name="T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4" h="39">
                    <a:moveTo>
                      <a:pt x="0" y="0"/>
                    </a:moveTo>
                    <a:cubicBezTo>
                      <a:pt x="104" y="6"/>
                      <a:pt x="201" y="19"/>
                      <a:pt x="284" y="39"/>
                    </a:cubicBezTo>
                    <a:cubicBezTo>
                      <a:pt x="206" y="5"/>
                      <a:pt x="104" y="6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5" name="Freeform 189"/>
              <p:cNvSpPr>
                <a:spLocks/>
              </p:cNvSpPr>
              <p:nvPr/>
            </p:nvSpPr>
            <p:spPr bwMode="auto">
              <a:xfrm>
                <a:off x="13184117" y="3958812"/>
                <a:ext cx="103188" cy="93663"/>
              </a:xfrm>
              <a:custGeom>
                <a:avLst/>
                <a:gdLst>
                  <a:gd name="T0" fmla="*/ 41 w 41"/>
                  <a:gd name="T1" fmla="*/ 3 h 37"/>
                  <a:gd name="T2" fmla="*/ 0 w 41"/>
                  <a:gd name="T3" fmla="*/ 37 h 37"/>
                  <a:gd name="T4" fmla="*/ 0 w 41"/>
                  <a:gd name="T5" fmla="*/ 37 h 37"/>
                  <a:gd name="T6" fmla="*/ 41 w 41"/>
                  <a:gd name="T7" fmla="*/ 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37">
                    <a:moveTo>
                      <a:pt x="41" y="3"/>
                    </a:moveTo>
                    <a:cubicBezTo>
                      <a:pt x="30" y="0"/>
                      <a:pt x="16" y="1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2" y="17"/>
                      <a:pt x="25" y="4"/>
                      <a:pt x="41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6" name="Freeform 190"/>
              <p:cNvSpPr>
                <a:spLocks/>
              </p:cNvSpPr>
              <p:nvPr/>
            </p:nvSpPr>
            <p:spPr bwMode="auto">
              <a:xfrm>
                <a:off x="13184117" y="4052475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7" name="Freeform 191"/>
              <p:cNvSpPr>
                <a:spLocks/>
              </p:cNvSpPr>
              <p:nvPr/>
            </p:nvSpPr>
            <p:spPr bwMode="auto">
              <a:xfrm>
                <a:off x="13300004" y="3973100"/>
                <a:ext cx="3175" cy="6350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1 w 1"/>
                  <a:gd name="T5" fmla="*/ 2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8" name="Freeform 193"/>
              <p:cNvSpPr>
                <a:spLocks/>
              </p:cNvSpPr>
              <p:nvPr/>
            </p:nvSpPr>
            <p:spPr bwMode="auto">
              <a:xfrm>
                <a:off x="8931204" y="1642650"/>
                <a:ext cx="1362075" cy="1185863"/>
              </a:xfrm>
              <a:custGeom>
                <a:avLst/>
                <a:gdLst>
                  <a:gd name="T0" fmla="*/ 120 w 537"/>
                  <a:gd name="T1" fmla="*/ 467 h 467"/>
                  <a:gd name="T2" fmla="*/ 245 w 537"/>
                  <a:gd name="T3" fmla="*/ 440 h 467"/>
                  <a:gd name="T4" fmla="*/ 245 w 537"/>
                  <a:gd name="T5" fmla="*/ 440 h 467"/>
                  <a:gd name="T6" fmla="*/ 263 w 537"/>
                  <a:gd name="T7" fmla="*/ 451 h 467"/>
                  <a:gd name="T8" fmla="*/ 265 w 537"/>
                  <a:gd name="T9" fmla="*/ 452 h 467"/>
                  <a:gd name="T10" fmla="*/ 348 w 537"/>
                  <a:gd name="T11" fmla="*/ 460 h 467"/>
                  <a:gd name="T12" fmla="*/ 350 w 537"/>
                  <a:gd name="T13" fmla="*/ 459 h 467"/>
                  <a:gd name="T14" fmla="*/ 367 w 537"/>
                  <a:gd name="T15" fmla="*/ 454 h 467"/>
                  <a:gd name="T16" fmla="*/ 380 w 537"/>
                  <a:gd name="T17" fmla="*/ 449 h 467"/>
                  <a:gd name="T18" fmla="*/ 382 w 537"/>
                  <a:gd name="T19" fmla="*/ 448 h 467"/>
                  <a:gd name="T20" fmla="*/ 529 w 537"/>
                  <a:gd name="T21" fmla="*/ 262 h 467"/>
                  <a:gd name="T22" fmla="*/ 491 w 537"/>
                  <a:gd name="T23" fmla="*/ 133 h 467"/>
                  <a:gd name="T24" fmla="*/ 487 w 537"/>
                  <a:gd name="T25" fmla="*/ 130 h 467"/>
                  <a:gd name="T26" fmla="*/ 476 w 537"/>
                  <a:gd name="T27" fmla="*/ 125 h 467"/>
                  <a:gd name="T28" fmla="*/ 468 w 537"/>
                  <a:gd name="T29" fmla="*/ 122 h 467"/>
                  <a:gd name="T30" fmla="*/ 458 w 537"/>
                  <a:gd name="T31" fmla="*/ 119 h 467"/>
                  <a:gd name="T32" fmla="*/ 451 w 537"/>
                  <a:gd name="T33" fmla="*/ 118 h 467"/>
                  <a:gd name="T34" fmla="*/ 432 w 537"/>
                  <a:gd name="T35" fmla="*/ 116 h 467"/>
                  <a:gd name="T36" fmla="*/ 426 w 537"/>
                  <a:gd name="T37" fmla="*/ 116 h 467"/>
                  <a:gd name="T38" fmla="*/ 402 w 537"/>
                  <a:gd name="T39" fmla="*/ 118 h 467"/>
                  <a:gd name="T40" fmla="*/ 401 w 537"/>
                  <a:gd name="T41" fmla="*/ 118 h 467"/>
                  <a:gd name="T42" fmla="*/ 393 w 537"/>
                  <a:gd name="T43" fmla="*/ 121 h 467"/>
                  <a:gd name="T44" fmla="*/ 382 w 537"/>
                  <a:gd name="T45" fmla="*/ 126 h 467"/>
                  <a:gd name="T46" fmla="*/ 198 w 537"/>
                  <a:gd name="T47" fmla="*/ 243 h 467"/>
                  <a:gd name="T48" fmla="*/ 197 w 537"/>
                  <a:gd name="T49" fmla="*/ 243 h 467"/>
                  <a:gd name="T50" fmla="*/ 188 w 537"/>
                  <a:gd name="T51" fmla="*/ 244 h 467"/>
                  <a:gd name="T52" fmla="*/ 187 w 537"/>
                  <a:gd name="T53" fmla="*/ 244 h 467"/>
                  <a:gd name="T54" fmla="*/ 174 w 537"/>
                  <a:gd name="T55" fmla="*/ 236 h 467"/>
                  <a:gd name="T56" fmla="*/ 173 w 537"/>
                  <a:gd name="T57" fmla="*/ 233 h 467"/>
                  <a:gd name="T58" fmla="*/ 173 w 537"/>
                  <a:gd name="T59" fmla="*/ 231 h 467"/>
                  <a:gd name="T60" fmla="*/ 195 w 537"/>
                  <a:gd name="T61" fmla="*/ 161 h 467"/>
                  <a:gd name="T62" fmla="*/ 341 w 537"/>
                  <a:gd name="T63" fmla="*/ 0 h 467"/>
                  <a:gd name="T64" fmla="*/ 0 w 537"/>
                  <a:gd name="T65" fmla="*/ 427 h 467"/>
                  <a:gd name="T66" fmla="*/ 78 w 537"/>
                  <a:gd name="T67" fmla="*/ 452 h 467"/>
                  <a:gd name="T68" fmla="*/ 120 w 537"/>
                  <a:gd name="T69" fmla="*/ 467 h 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7" h="467">
                    <a:moveTo>
                      <a:pt x="120" y="467"/>
                    </a:moveTo>
                    <a:cubicBezTo>
                      <a:pt x="164" y="407"/>
                      <a:pt x="229" y="428"/>
                      <a:pt x="245" y="440"/>
                    </a:cubicBezTo>
                    <a:cubicBezTo>
                      <a:pt x="245" y="440"/>
                      <a:pt x="245" y="440"/>
                      <a:pt x="245" y="440"/>
                    </a:cubicBezTo>
                    <a:cubicBezTo>
                      <a:pt x="251" y="444"/>
                      <a:pt x="257" y="448"/>
                      <a:pt x="263" y="451"/>
                    </a:cubicBezTo>
                    <a:cubicBezTo>
                      <a:pt x="264" y="451"/>
                      <a:pt x="265" y="451"/>
                      <a:pt x="265" y="452"/>
                    </a:cubicBezTo>
                    <a:cubicBezTo>
                      <a:pt x="291" y="464"/>
                      <a:pt x="320" y="466"/>
                      <a:pt x="348" y="460"/>
                    </a:cubicBezTo>
                    <a:cubicBezTo>
                      <a:pt x="349" y="459"/>
                      <a:pt x="349" y="459"/>
                      <a:pt x="350" y="459"/>
                    </a:cubicBezTo>
                    <a:cubicBezTo>
                      <a:pt x="355" y="458"/>
                      <a:pt x="361" y="456"/>
                      <a:pt x="367" y="454"/>
                    </a:cubicBezTo>
                    <a:cubicBezTo>
                      <a:pt x="371" y="452"/>
                      <a:pt x="376" y="451"/>
                      <a:pt x="380" y="449"/>
                    </a:cubicBezTo>
                    <a:cubicBezTo>
                      <a:pt x="381" y="448"/>
                      <a:pt x="382" y="448"/>
                      <a:pt x="382" y="448"/>
                    </a:cubicBezTo>
                    <a:cubicBezTo>
                      <a:pt x="452" y="416"/>
                      <a:pt x="513" y="339"/>
                      <a:pt x="529" y="262"/>
                    </a:cubicBezTo>
                    <a:cubicBezTo>
                      <a:pt x="532" y="238"/>
                      <a:pt x="537" y="166"/>
                      <a:pt x="491" y="133"/>
                    </a:cubicBezTo>
                    <a:cubicBezTo>
                      <a:pt x="490" y="132"/>
                      <a:pt x="488" y="131"/>
                      <a:pt x="487" y="130"/>
                    </a:cubicBezTo>
                    <a:cubicBezTo>
                      <a:pt x="483" y="128"/>
                      <a:pt x="480" y="126"/>
                      <a:pt x="476" y="125"/>
                    </a:cubicBezTo>
                    <a:cubicBezTo>
                      <a:pt x="474" y="124"/>
                      <a:pt x="471" y="123"/>
                      <a:pt x="468" y="122"/>
                    </a:cubicBezTo>
                    <a:cubicBezTo>
                      <a:pt x="465" y="121"/>
                      <a:pt x="461" y="120"/>
                      <a:pt x="458" y="119"/>
                    </a:cubicBezTo>
                    <a:cubicBezTo>
                      <a:pt x="455" y="118"/>
                      <a:pt x="453" y="118"/>
                      <a:pt x="451" y="118"/>
                    </a:cubicBezTo>
                    <a:cubicBezTo>
                      <a:pt x="445" y="117"/>
                      <a:pt x="439" y="116"/>
                      <a:pt x="432" y="116"/>
                    </a:cubicBezTo>
                    <a:cubicBezTo>
                      <a:pt x="430" y="116"/>
                      <a:pt x="428" y="116"/>
                      <a:pt x="426" y="116"/>
                    </a:cubicBezTo>
                    <a:cubicBezTo>
                      <a:pt x="418" y="116"/>
                      <a:pt x="410" y="117"/>
                      <a:pt x="402" y="118"/>
                    </a:cubicBezTo>
                    <a:cubicBezTo>
                      <a:pt x="401" y="118"/>
                      <a:pt x="401" y="118"/>
                      <a:pt x="401" y="118"/>
                    </a:cubicBezTo>
                    <a:cubicBezTo>
                      <a:pt x="398" y="119"/>
                      <a:pt x="396" y="120"/>
                      <a:pt x="393" y="121"/>
                    </a:cubicBezTo>
                    <a:cubicBezTo>
                      <a:pt x="389" y="123"/>
                      <a:pt x="386" y="124"/>
                      <a:pt x="382" y="126"/>
                    </a:cubicBezTo>
                    <a:cubicBezTo>
                      <a:pt x="316" y="156"/>
                      <a:pt x="274" y="227"/>
                      <a:pt x="198" y="243"/>
                    </a:cubicBezTo>
                    <a:cubicBezTo>
                      <a:pt x="198" y="243"/>
                      <a:pt x="197" y="243"/>
                      <a:pt x="197" y="243"/>
                    </a:cubicBezTo>
                    <a:cubicBezTo>
                      <a:pt x="193" y="244"/>
                      <a:pt x="190" y="244"/>
                      <a:pt x="188" y="244"/>
                    </a:cubicBezTo>
                    <a:cubicBezTo>
                      <a:pt x="187" y="244"/>
                      <a:pt x="187" y="244"/>
                      <a:pt x="187" y="244"/>
                    </a:cubicBezTo>
                    <a:cubicBezTo>
                      <a:pt x="181" y="243"/>
                      <a:pt x="177" y="241"/>
                      <a:pt x="174" y="236"/>
                    </a:cubicBezTo>
                    <a:cubicBezTo>
                      <a:pt x="174" y="235"/>
                      <a:pt x="174" y="234"/>
                      <a:pt x="173" y="233"/>
                    </a:cubicBezTo>
                    <a:cubicBezTo>
                      <a:pt x="173" y="232"/>
                      <a:pt x="173" y="232"/>
                      <a:pt x="173" y="231"/>
                    </a:cubicBezTo>
                    <a:cubicBezTo>
                      <a:pt x="169" y="217"/>
                      <a:pt x="176" y="193"/>
                      <a:pt x="195" y="161"/>
                    </a:cubicBezTo>
                    <a:cubicBezTo>
                      <a:pt x="235" y="98"/>
                      <a:pt x="285" y="44"/>
                      <a:pt x="341" y="0"/>
                    </a:cubicBezTo>
                    <a:cubicBezTo>
                      <a:pt x="188" y="103"/>
                      <a:pt x="68" y="252"/>
                      <a:pt x="0" y="427"/>
                    </a:cubicBezTo>
                    <a:cubicBezTo>
                      <a:pt x="27" y="434"/>
                      <a:pt x="53" y="442"/>
                      <a:pt x="78" y="452"/>
                    </a:cubicBezTo>
                    <a:cubicBezTo>
                      <a:pt x="92" y="457"/>
                      <a:pt x="106" y="462"/>
                      <a:pt x="120" y="467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9" name="Freeform 194"/>
              <p:cNvSpPr>
                <a:spLocks/>
              </p:cNvSpPr>
              <p:nvPr/>
            </p:nvSpPr>
            <p:spPr bwMode="auto">
              <a:xfrm>
                <a:off x="9796392" y="1575975"/>
                <a:ext cx="93663" cy="66675"/>
              </a:xfrm>
              <a:custGeom>
                <a:avLst/>
                <a:gdLst>
                  <a:gd name="T0" fmla="*/ 0 w 37"/>
                  <a:gd name="T1" fmla="*/ 26 h 26"/>
                  <a:gd name="T2" fmla="*/ 37 w 37"/>
                  <a:gd name="T3" fmla="*/ 0 h 26"/>
                  <a:gd name="T4" fmla="*/ 0 w 37"/>
                  <a:gd name="T5" fmla="*/ 26 h 26"/>
                  <a:gd name="T6" fmla="*/ 0 w 37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26">
                    <a:moveTo>
                      <a:pt x="0" y="26"/>
                    </a:moveTo>
                    <a:cubicBezTo>
                      <a:pt x="12" y="17"/>
                      <a:pt x="24" y="9"/>
                      <a:pt x="37" y="0"/>
                    </a:cubicBezTo>
                    <a:cubicBezTo>
                      <a:pt x="24" y="9"/>
                      <a:pt x="12" y="17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0" name="Freeform 195"/>
              <p:cNvSpPr>
                <a:spLocks/>
              </p:cNvSpPr>
              <p:nvPr/>
            </p:nvSpPr>
            <p:spPr bwMode="auto">
              <a:xfrm>
                <a:off x="9404279" y="2261775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1" name="Freeform 196"/>
              <p:cNvSpPr>
                <a:spLocks/>
              </p:cNvSpPr>
              <p:nvPr/>
            </p:nvSpPr>
            <p:spPr bwMode="auto">
              <a:xfrm>
                <a:off x="10118654" y="1952212"/>
                <a:ext cx="19050" cy="7938"/>
              </a:xfrm>
              <a:custGeom>
                <a:avLst/>
                <a:gdLst>
                  <a:gd name="T0" fmla="*/ 8 w 8"/>
                  <a:gd name="T1" fmla="*/ 3 h 3"/>
                  <a:gd name="T2" fmla="*/ 0 w 8"/>
                  <a:gd name="T3" fmla="*/ 0 h 3"/>
                  <a:gd name="T4" fmla="*/ 8 w 8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3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3" y="1"/>
                      <a:pt x="6" y="2"/>
                      <a:pt x="8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2" name="Freeform 197"/>
              <p:cNvSpPr>
                <a:spLocks/>
              </p:cNvSpPr>
              <p:nvPr/>
            </p:nvSpPr>
            <p:spPr bwMode="auto">
              <a:xfrm>
                <a:off x="10074204" y="1942687"/>
                <a:ext cx="19050" cy="1588"/>
              </a:xfrm>
              <a:custGeom>
                <a:avLst/>
                <a:gdLst>
                  <a:gd name="T0" fmla="*/ 7 w 7"/>
                  <a:gd name="T1" fmla="*/ 1 h 1"/>
                  <a:gd name="T2" fmla="*/ 0 w 7"/>
                  <a:gd name="T3" fmla="*/ 0 h 1"/>
                  <a:gd name="T4" fmla="*/ 7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1"/>
                    </a:moveTo>
                    <a:cubicBezTo>
                      <a:pt x="4" y="0"/>
                      <a:pt x="2" y="0"/>
                      <a:pt x="0" y="0"/>
                    </a:cubicBezTo>
                    <a:cubicBezTo>
                      <a:pt x="2" y="0"/>
                      <a:pt x="4" y="0"/>
                      <a:pt x="7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3" name="Freeform 198"/>
              <p:cNvSpPr>
                <a:spLocks/>
              </p:cNvSpPr>
              <p:nvPr/>
            </p:nvSpPr>
            <p:spPr bwMode="auto">
              <a:xfrm>
                <a:off x="9369354" y="2234787"/>
                <a:ext cx="3175" cy="6350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1" y="1"/>
                      <a:pt x="1" y="2"/>
                      <a:pt x="1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4" name="Freeform 199"/>
              <p:cNvSpPr>
                <a:spLocks/>
              </p:cNvSpPr>
              <p:nvPr/>
            </p:nvSpPr>
            <p:spPr bwMode="auto">
              <a:xfrm>
                <a:off x="9424917" y="1642650"/>
                <a:ext cx="371475" cy="407988"/>
              </a:xfrm>
              <a:custGeom>
                <a:avLst/>
                <a:gdLst>
                  <a:gd name="T0" fmla="*/ 146 w 146"/>
                  <a:gd name="T1" fmla="*/ 0 h 161"/>
                  <a:gd name="T2" fmla="*/ 146 w 146"/>
                  <a:gd name="T3" fmla="*/ 0 h 161"/>
                  <a:gd name="T4" fmla="*/ 0 w 146"/>
                  <a:gd name="T5" fmla="*/ 161 h 161"/>
                  <a:gd name="T6" fmla="*/ 146 w 146"/>
                  <a:gd name="T7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6" h="161">
                    <a:moveTo>
                      <a:pt x="146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90" y="44"/>
                      <a:pt x="40" y="98"/>
                      <a:pt x="0" y="161"/>
                    </a:cubicBezTo>
                    <a:cubicBezTo>
                      <a:pt x="40" y="98"/>
                      <a:pt x="90" y="44"/>
                      <a:pt x="146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5" name="Freeform 200"/>
              <p:cNvSpPr>
                <a:spLocks/>
              </p:cNvSpPr>
              <p:nvPr/>
            </p:nvSpPr>
            <p:spPr bwMode="auto">
              <a:xfrm>
                <a:off x="10166279" y="1972850"/>
                <a:ext cx="9525" cy="7938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1" y="1"/>
                      <a:pt x="0" y="0"/>
                    </a:cubicBezTo>
                    <a:cubicBezTo>
                      <a:pt x="1" y="1"/>
                      <a:pt x="3" y="2"/>
                      <a:pt x="4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6" name="Freeform 201"/>
              <p:cNvSpPr>
                <a:spLocks/>
              </p:cNvSpPr>
              <p:nvPr/>
            </p:nvSpPr>
            <p:spPr bwMode="auto">
              <a:xfrm>
                <a:off x="9861479" y="2782475"/>
                <a:ext cx="33338" cy="12700"/>
              </a:xfrm>
              <a:custGeom>
                <a:avLst/>
                <a:gdLst>
                  <a:gd name="T0" fmla="*/ 0 w 13"/>
                  <a:gd name="T1" fmla="*/ 5 h 5"/>
                  <a:gd name="T2" fmla="*/ 13 w 13"/>
                  <a:gd name="T3" fmla="*/ 0 h 5"/>
                  <a:gd name="T4" fmla="*/ 0 w 1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5">
                    <a:moveTo>
                      <a:pt x="0" y="5"/>
                    </a:moveTo>
                    <a:cubicBezTo>
                      <a:pt x="5" y="3"/>
                      <a:pt x="9" y="2"/>
                      <a:pt x="13" y="0"/>
                    </a:cubicBezTo>
                    <a:cubicBezTo>
                      <a:pt x="9" y="2"/>
                      <a:pt x="4" y="3"/>
                      <a:pt x="0" y="5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7" name="Freeform 202"/>
              <p:cNvSpPr>
                <a:spLocks/>
              </p:cNvSpPr>
              <p:nvPr/>
            </p:nvSpPr>
            <p:spPr bwMode="auto">
              <a:xfrm>
                <a:off x="9928154" y="1942687"/>
                <a:ext cx="22225" cy="6350"/>
              </a:xfrm>
              <a:custGeom>
                <a:avLst/>
                <a:gdLst>
                  <a:gd name="T0" fmla="*/ 0 w 9"/>
                  <a:gd name="T1" fmla="*/ 3 h 3"/>
                  <a:gd name="T2" fmla="*/ 8 w 9"/>
                  <a:gd name="T3" fmla="*/ 0 h 3"/>
                  <a:gd name="T4" fmla="*/ 9 w 9"/>
                  <a:gd name="T5" fmla="*/ 0 h 3"/>
                  <a:gd name="T6" fmla="*/ 6 w 9"/>
                  <a:gd name="T7" fmla="*/ 1 h 3"/>
                  <a:gd name="T8" fmla="*/ 0 w 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cubicBezTo>
                      <a:pt x="3" y="2"/>
                      <a:pt x="5" y="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6" y="1"/>
                    </a:cubicBezTo>
                    <a:cubicBezTo>
                      <a:pt x="4" y="2"/>
                      <a:pt x="2" y="3"/>
                      <a:pt x="0" y="3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8" name="Freeform 203"/>
              <p:cNvSpPr>
                <a:spLocks/>
              </p:cNvSpPr>
              <p:nvPr/>
            </p:nvSpPr>
            <p:spPr bwMode="auto">
              <a:xfrm>
                <a:off x="9899579" y="2307812"/>
                <a:ext cx="373063" cy="473075"/>
              </a:xfrm>
              <a:custGeom>
                <a:avLst/>
                <a:gdLst>
                  <a:gd name="T0" fmla="*/ 145 w 147"/>
                  <a:gd name="T1" fmla="*/ 9 h 186"/>
                  <a:gd name="T2" fmla="*/ 147 w 147"/>
                  <a:gd name="T3" fmla="*/ 0 h 186"/>
                  <a:gd name="T4" fmla="*/ 0 w 147"/>
                  <a:gd name="T5" fmla="*/ 186 h 186"/>
                  <a:gd name="T6" fmla="*/ 145 w 147"/>
                  <a:gd name="T7" fmla="*/ 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86">
                    <a:moveTo>
                      <a:pt x="145" y="9"/>
                    </a:moveTo>
                    <a:cubicBezTo>
                      <a:pt x="145" y="8"/>
                      <a:pt x="146" y="5"/>
                      <a:pt x="147" y="0"/>
                    </a:cubicBezTo>
                    <a:cubicBezTo>
                      <a:pt x="131" y="77"/>
                      <a:pt x="70" y="154"/>
                      <a:pt x="0" y="186"/>
                    </a:cubicBezTo>
                    <a:cubicBezTo>
                      <a:pt x="68" y="156"/>
                      <a:pt x="128" y="86"/>
                      <a:pt x="145" y="9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9" name="Freeform 204"/>
              <p:cNvSpPr>
                <a:spLocks/>
              </p:cNvSpPr>
              <p:nvPr/>
            </p:nvSpPr>
            <p:spPr bwMode="auto">
              <a:xfrm>
                <a:off x="10012292" y="1936337"/>
                <a:ext cx="14288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0" name="Freeform 206"/>
              <p:cNvSpPr>
                <a:spLocks/>
              </p:cNvSpPr>
              <p:nvPr/>
            </p:nvSpPr>
            <p:spPr bwMode="auto">
              <a:xfrm>
                <a:off x="9004987" y="2159819"/>
                <a:ext cx="65088" cy="177800"/>
              </a:xfrm>
              <a:custGeom>
                <a:avLst/>
                <a:gdLst>
                  <a:gd name="T0" fmla="*/ 26 w 26"/>
                  <a:gd name="T1" fmla="*/ 0 h 70"/>
                  <a:gd name="T2" fmla="*/ 4 w 26"/>
                  <a:gd name="T3" fmla="*/ 70 h 70"/>
                  <a:gd name="T4" fmla="*/ 26 w 26"/>
                  <a:gd name="T5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70">
                    <a:moveTo>
                      <a:pt x="26" y="0"/>
                    </a:moveTo>
                    <a:cubicBezTo>
                      <a:pt x="7" y="32"/>
                      <a:pt x="0" y="56"/>
                      <a:pt x="4" y="70"/>
                    </a:cubicBezTo>
                    <a:cubicBezTo>
                      <a:pt x="2" y="58"/>
                      <a:pt x="7" y="36"/>
                      <a:pt x="26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1" name="Freeform 207"/>
              <p:cNvSpPr>
                <a:spLocks/>
              </p:cNvSpPr>
              <p:nvPr/>
            </p:nvSpPr>
            <p:spPr bwMode="auto">
              <a:xfrm>
                <a:off x="9459012" y="2917057"/>
                <a:ext cx="4763" cy="3175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2" name="Freeform 208"/>
              <p:cNvSpPr>
                <a:spLocks/>
              </p:cNvSpPr>
              <p:nvPr/>
            </p:nvSpPr>
            <p:spPr bwMode="auto">
              <a:xfrm>
                <a:off x="9074837" y="2070919"/>
                <a:ext cx="469900" cy="298450"/>
              </a:xfrm>
              <a:custGeom>
                <a:avLst/>
                <a:gdLst>
                  <a:gd name="T0" fmla="*/ 0 w 185"/>
                  <a:gd name="T1" fmla="*/ 117 h 117"/>
                  <a:gd name="T2" fmla="*/ 1 w 185"/>
                  <a:gd name="T3" fmla="*/ 117 h 117"/>
                  <a:gd name="T4" fmla="*/ 185 w 185"/>
                  <a:gd name="T5" fmla="*/ 0 h 117"/>
                  <a:gd name="T6" fmla="*/ 14 w 185"/>
                  <a:gd name="T7" fmla="*/ 113 h 117"/>
                  <a:gd name="T8" fmla="*/ 0 w 185"/>
                  <a:gd name="T9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117">
                    <a:moveTo>
                      <a:pt x="0" y="117"/>
                    </a:moveTo>
                    <a:cubicBezTo>
                      <a:pt x="0" y="117"/>
                      <a:pt x="1" y="117"/>
                      <a:pt x="1" y="117"/>
                    </a:cubicBezTo>
                    <a:cubicBezTo>
                      <a:pt x="77" y="101"/>
                      <a:pt x="119" y="30"/>
                      <a:pt x="185" y="0"/>
                    </a:cubicBezTo>
                    <a:cubicBezTo>
                      <a:pt x="122" y="27"/>
                      <a:pt x="80" y="88"/>
                      <a:pt x="14" y="113"/>
                    </a:cubicBezTo>
                    <a:cubicBezTo>
                      <a:pt x="9" y="115"/>
                      <a:pt x="4" y="116"/>
                      <a:pt x="0" y="117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3" name="Freeform 209"/>
              <p:cNvSpPr>
                <a:spLocks/>
              </p:cNvSpPr>
              <p:nvPr/>
            </p:nvSpPr>
            <p:spPr bwMode="auto">
              <a:xfrm>
                <a:off x="9243112" y="2896419"/>
                <a:ext cx="4763" cy="3175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2" y="0"/>
                      <a:pt x="2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100000">
                    <a:sysClr val="window" lastClr="FFFFFF">
                      <a:alpha val="17000"/>
                    </a:sysClr>
                  </a:gs>
                </a:gsLst>
                <a:lin ang="54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4" name="组合 523"/>
          <p:cNvGrpSpPr/>
          <p:nvPr/>
        </p:nvGrpSpPr>
        <p:grpSpPr>
          <a:xfrm>
            <a:off x="889697" y="1895367"/>
            <a:ext cx="2930851" cy="1395082"/>
            <a:chOff x="507917" y="2032186"/>
            <a:chExt cx="2930851" cy="1395082"/>
          </a:xfrm>
        </p:grpSpPr>
        <p:sp>
          <p:nvSpPr>
            <p:cNvPr id="525" name="任意多边形 524"/>
            <p:cNvSpPr/>
            <p:nvPr/>
          </p:nvSpPr>
          <p:spPr>
            <a:xfrm flipH="1">
              <a:off x="586301" y="2452428"/>
              <a:ext cx="2852467" cy="974840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  <a:gd name="connsiteX0" fmla="*/ 0 w 3051929"/>
                <a:gd name="connsiteY0" fmla="*/ 974840 h 974840"/>
                <a:gd name="connsiteX1" fmla="*/ 868287 w 3051929"/>
                <a:gd name="connsiteY1" fmla="*/ 0 h 974840"/>
                <a:gd name="connsiteX2" fmla="*/ 3051929 w 3051929"/>
                <a:gd name="connsiteY2" fmla="*/ 0 h 974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051929" h="974840">
                  <a:moveTo>
                    <a:pt x="0" y="974840"/>
                  </a:moveTo>
                  <a:lnTo>
                    <a:pt x="868287" y="0"/>
                  </a:lnTo>
                  <a:lnTo>
                    <a:pt x="3051929" y="0"/>
                  </a:ln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6" name="矩形 525"/>
            <p:cNvSpPr/>
            <p:nvPr/>
          </p:nvSpPr>
          <p:spPr>
            <a:xfrm>
              <a:off x="2288137" y="2032186"/>
              <a:ext cx="410689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 panose="020B0502040204020203" pitchFamily="34" charset="0"/>
                  <a:cs typeface="Segoe UI Light" panose="020B0502040204020203" pitchFamily="34" charset="0"/>
                </a:rPr>
                <a:t>C</a:t>
              </a:r>
              <a:endParaRPr kumimoji="0" lang="zh-CN" altLang="en-US" sz="2800" b="1" i="0" u="none" strike="noStrike" kern="0" cap="none" spc="0" normalizeH="0" baseline="0" noProof="0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27" name="矩形 526"/>
            <p:cNvSpPr/>
            <p:nvPr/>
          </p:nvSpPr>
          <p:spPr>
            <a:xfrm>
              <a:off x="507917" y="2103067"/>
              <a:ext cx="2027036" cy="363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kumimoji="0" lang="zh-CN" altLang="zh-CN" sz="1333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8" name="矩形 527"/>
            <p:cNvSpPr/>
            <p:nvPr/>
          </p:nvSpPr>
          <p:spPr>
            <a:xfrm flipH="1">
              <a:off x="589908" y="2452428"/>
              <a:ext cx="2043112" cy="921056"/>
            </a:xfrm>
            <a:prstGeom prst="rect">
              <a:avLst/>
            </a:prstGeom>
            <a:noFill/>
            <a:ln w="3175" cap="flat" cmpd="sng" algn="ctr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9" name="椭圆 528"/>
            <p:cNvSpPr/>
            <p:nvPr/>
          </p:nvSpPr>
          <p:spPr>
            <a:xfrm>
              <a:off x="2020287" y="2562162"/>
              <a:ext cx="716108" cy="716108"/>
            </a:xfrm>
            <a:prstGeom prst="ellipse">
              <a:avLst/>
            </a:prstGeom>
            <a:noFill/>
            <a:ln w="3175" cap="flat" cmpd="sng" algn="ctr">
              <a:solidFill>
                <a:srgbClr val="18ADB3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pic>
          <p:nvPicPr>
            <p:cNvPr id="530" name="Picture 11" descr="C:\Users\Administrator\Desktop\tu\3d-crystal-clear-icon\error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8286" y="2637290"/>
              <a:ext cx="573769" cy="5737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1" name="矩形 1"/>
            <p:cNvSpPr>
              <a:spLocks noChangeArrowheads="1"/>
            </p:cNvSpPr>
            <p:nvPr/>
          </p:nvSpPr>
          <p:spPr bwMode="auto">
            <a:xfrm>
              <a:off x="595585" y="2455968"/>
              <a:ext cx="1410795" cy="256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1067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067" kern="0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模板免费下载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2" name="组合 531"/>
          <p:cNvGrpSpPr/>
          <p:nvPr/>
        </p:nvGrpSpPr>
        <p:grpSpPr>
          <a:xfrm>
            <a:off x="5404151" y="1915181"/>
            <a:ext cx="3007609" cy="1356912"/>
            <a:chOff x="4793229" y="1778720"/>
            <a:chExt cx="3007609" cy="1356912"/>
          </a:xfrm>
        </p:grpSpPr>
        <p:sp>
          <p:nvSpPr>
            <p:cNvPr id="533" name="任意多边形 532"/>
            <p:cNvSpPr/>
            <p:nvPr/>
          </p:nvSpPr>
          <p:spPr>
            <a:xfrm>
              <a:off x="4793229" y="2209486"/>
              <a:ext cx="2772179" cy="879838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  <a:gd name="connsiteX0" fmla="*/ 0 w 2951352"/>
                <a:gd name="connsiteY0" fmla="*/ 879838 h 879838"/>
                <a:gd name="connsiteX1" fmla="*/ 767710 w 2951352"/>
                <a:gd name="connsiteY1" fmla="*/ 0 h 879838"/>
                <a:gd name="connsiteX2" fmla="*/ 2951352 w 2951352"/>
                <a:gd name="connsiteY2" fmla="*/ 0 h 87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1352" h="879838">
                  <a:moveTo>
                    <a:pt x="0" y="879838"/>
                  </a:moveTo>
                  <a:lnTo>
                    <a:pt x="767710" y="0"/>
                  </a:lnTo>
                  <a:lnTo>
                    <a:pt x="2951352" y="0"/>
                  </a:ln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4" name="矩形 533"/>
            <p:cNvSpPr/>
            <p:nvPr/>
          </p:nvSpPr>
          <p:spPr>
            <a:xfrm>
              <a:off x="5477640" y="1778720"/>
              <a:ext cx="410689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 panose="020B0502040204020203" pitchFamily="34" charset="0"/>
                  <a:cs typeface="Segoe UI Light" panose="020B0502040204020203" pitchFamily="34" charset="0"/>
                </a:rPr>
                <a:t>A</a:t>
              </a:r>
              <a:endParaRPr kumimoji="0" lang="zh-CN" altLang="en-US" sz="2800" b="1" i="0" u="none" strike="noStrike" kern="0" cap="none" spc="0" normalizeH="0" baseline="0" noProof="0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35" name="矩形 534"/>
            <p:cNvSpPr/>
            <p:nvPr/>
          </p:nvSpPr>
          <p:spPr>
            <a:xfrm>
              <a:off x="5773802" y="1853006"/>
              <a:ext cx="2027036" cy="4000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kumimoji="0" lang="zh-CN" altLang="zh-CN" sz="1333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6" name="矩形 1"/>
            <p:cNvSpPr>
              <a:spLocks noChangeArrowheads="1"/>
            </p:cNvSpPr>
            <p:nvPr/>
          </p:nvSpPr>
          <p:spPr bwMode="auto">
            <a:xfrm>
              <a:off x="6160262" y="2228590"/>
              <a:ext cx="1410795" cy="256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模板免费下载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7" name="矩形 536"/>
            <p:cNvSpPr/>
            <p:nvPr/>
          </p:nvSpPr>
          <p:spPr>
            <a:xfrm>
              <a:off x="5522296" y="2214576"/>
              <a:ext cx="2043112" cy="921056"/>
            </a:xfrm>
            <a:prstGeom prst="rect">
              <a:avLst/>
            </a:prstGeom>
            <a:noFill/>
            <a:ln w="3175" cap="flat" cmpd="sng" algn="ctr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8" name="椭圆 537"/>
            <p:cNvSpPr/>
            <p:nvPr/>
          </p:nvSpPr>
          <p:spPr>
            <a:xfrm>
              <a:off x="5410934" y="2314396"/>
              <a:ext cx="716108" cy="716108"/>
            </a:xfrm>
            <a:prstGeom prst="ellipse">
              <a:avLst/>
            </a:prstGeom>
            <a:noFill/>
            <a:ln w="3175" cap="flat" cmpd="sng" algn="ctr">
              <a:solidFill>
                <a:srgbClr val="18ADB3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pic>
          <p:nvPicPr>
            <p:cNvPr id="539" name="Picture 16" descr="C:\Users\Administrator\Desktop\tu\3d-crystal-clear-icon\rss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7640" y="2376190"/>
              <a:ext cx="612088" cy="61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0" name="组合 539"/>
          <p:cNvGrpSpPr/>
          <p:nvPr/>
        </p:nvGrpSpPr>
        <p:grpSpPr>
          <a:xfrm>
            <a:off x="887373" y="4395378"/>
            <a:ext cx="3073365" cy="1324278"/>
            <a:chOff x="1022340" y="4242399"/>
            <a:chExt cx="3073365" cy="1324278"/>
          </a:xfrm>
        </p:grpSpPr>
        <p:sp>
          <p:nvSpPr>
            <p:cNvPr id="541" name="任意多边形 540"/>
            <p:cNvSpPr/>
            <p:nvPr/>
          </p:nvSpPr>
          <p:spPr>
            <a:xfrm flipH="1" flipV="1">
              <a:off x="1121646" y="4461208"/>
              <a:ext cx="2974059" cy="1105469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6280" h="1105469">
                  <a:moveTo>
                    <a:pt x="0" y="1105469"/>
                  </a:moveTo>
                  <a:lnTo>
                    <a:pt x="982638" y="0"/>
                  </a:lnTo>
                  <a:lnTo>
                    <a:pt x="3166280" y="0"/>
                  </a:ln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2" name="矩形 541"/>
            <p:cNvSpPr/>
            <p:nvPr/>
          </p:nvSpPr>
          <p:spPr>
            <a:xfrm flipH="1">
              <a:off x="1114084" y="4645621"/>
              <a:ext cx="2043112" cy="921056"/>
            </a:xfrm>
            <a:prstGeom prst="rect">
              <a:avLst/>
            </a:prstGeom>
            <a:noFill/>
            <a:ln w="3175" cap="flat" cmpd="sng" algn="ctr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3" name="矩形 542"/>
            <p:cNvSpPr/>
            <p:nvPr/>
          </p:nvSpPr>
          <p:spPr>
            <a:xfrm>
              <a:off x="2748530" y="4242399"/>
              <a:ext cx="42672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 panose="020B0502040204020203" pitchFamily="34" charset="0"/>
                  <a:cs typeface="Segoe UI Light" panose="020B0502040204020203" pitchFamily="34" charset="0"/>
                </a:rPr>
                <a:t>D</a:t>
              </a:r>
              <a:endParaRPr kumimoji="0" lang="zh-CN" altLang="en-US" sz="2800" b="1" i="0" u="none" strike="noStrike" kern="0" cap="none" spc="0" normalizeH="0" baseline="0" noProof="0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44" name="矩形 543"/>
            <p:cNvSpPr/>
            <p:nvPr/>
          </p:nvSpPr>
          <p:spPr>
            <a:xfrm>
              <a:off x="1022340" y="4283583"/>
              <a:ext cx="2027036" cy="363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kumimoji="0" lang="zh-CN" altLang="zh-CN" sz="1333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5" name="椭圆 544"/>
            <p:cNvSpPr/>
            <p:nvPr/>
          </p:nvSpPr>
          <p:spPr>
            <a:xfrm>
              <a:off x="2592243" y="4743405"/>
              <a:ext cx="716108" cy="716108"/>
            </a:xfrm>
            <a:prstGeom prst="ellipse">
              <a:avLst/>
            </a:prstGeom>
            <a:noFill/>
            <a:ln w="3175" cap="flat" cmpd="sng" algn="ctr">
              <a:solidFill>
                <a:srgbClr val="18ADB3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46" name="矩形 1"/>
            <p:cNvSpPr>
              <a:spLocks noChangeArrowheads="1"/>
            </p:cNvSpPr>
            <p:nvPr/>
          </p:nvSpPr>
          <p:spPr bwMode="auto">
            <a:xfrm>
              <a:off x="1118779" y="4656417"/>
              <a:ext cx="1410795" cy="256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模板免费下载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547" name="Picture 17" descr="C:\Users\Administrator\Desktop\tu\3d-crystal-clear-icon\search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0651" y="4801109"/>
              <a:ext cx="566457" cy="56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8" name="组合 547"/>
          <p:cNvGrpSpPr/>
          <p:nvPr/>
        </p:nvGrpSpPr>
        <p:grpSpPr>
          <a:xfrm>
            <a:off x="5200340" y="4404744"/>
            <a:ext cx="3248928" cy="1346670"/>
            <a:chOff x="5576529" y="3748535"/>
            <a:chExt cx="3248928" cy="1346670"/>
          </a:xfrm>
        </p:grpSpPr>
        <p:pic>
          <p:nvPicPr>
            <p:cNvPr id="549" name="Picture 12" descr="C:\Users\Administrator\Desktop\tu\3d-crystal-clear-icon\folder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5525" y="4350706"/>
              <a:ext cx="544947" cy="544947"/>
            </a:xfrm>
            <a:prstGeom prst="rect">
              <a:avLst/>
            </a:prstGeom>
            <a:noFill/>
            <a:ln>
              <a:noFill/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50" name="任意多边形 549"/>
            <p:cNvSpPr/>
            <p:nvPr/>
          </p:nvSpPr>
          <p:spPr>
            <a:xfrm flipV="1">
              <a:off x="5576529" y="3763998"/>
              <a:ext cx="2974059" cy="1331207"/>
            </a:xfrm>
            <a:custGeom>
              <a:avLst/>
              <a:gdLst>
                <a:gd name="connsiteX0" fmla="*/ 0 w 3057098"/>
                <a:gd name="connsiteY0" fmla="*/ 1078173 h 1078173"/>
                <a:gd name="connsiteX1" fmla="*/ 873456 w 3057098"/>
                <a:gd name="connsiteY1" fmla="*/ 0 h 1078173"/>
                <a:gd name="connsiteX2" fmla="*/ 3057098 w 3057098"/>
                <a:gd name="connsiteY2" fmla="*/ 0 h 1078173"/>
                <a:gd name="connsiteX0" fmla="*/ 0 w 3166280"/>
                <a:gd name="connsiteY0" fmla="*/ 1105469 h 1105469"/>
                <a:gd name="connsiteX1" fmla="*/ 982638 w 3166280"/>
                <a:gd name="connsiteY1" fmla="*/ 0 h 1105469"/>
                <a:gd name="connsiteX2" fmla="*/ 3166280 w 3166280"/>
                <a:gd name="connsiteY2" fmla="*/ 0 h 110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66280" h="1105469">
                  <a:moveTo>
                    <a:pt x="0" y="1105469"/>
                  </a:moveTo>
                  <a:lnTo>
                    <a:pt x="982638" y="0"/>
                  </a:lnTo>
                  <a:lnTo>
                    <a:pt x="3166280" y="0"/>
                  </a:lnTo>
                </a:path>
              </a:pathLst>
            </a:custGeom>
            <a:noFill/>
            <a:ln w="12700" cap="flat" cmpd="sng" algn="ctr">
              <a:gradFill flip="none" rotWithShape="1">
                <a:gsLst>
                  <a:gs pos="0">
                    <a:srgbClr val="18ADB3"/>
                  </a:gs>
                  <a:gs pos="44000">
                    <a:srgbClr val="18ADB3"/>
                  </a:gs>
                  <a:gs pos="58000">
                    <a:srgbClr val="18ADB3"/>
                  </a:gs>
                  <a:gs pos="100000">
                    <a:srgbClr val="18ADB3">
                      <a:alpha val="0"/>
                    </a:srgbClr>
                  </a:gs>
                </a:gsLst>
                <a:lin ang="1080000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1" name="矩形 1"/>
            <p:cNvSpPr>
              <a:spLocks noChangeArrowheads="1"/>
            </p:cNvSpPr>
            <p:nvPr/>
          </p:nvSpPr>
          <p:spPr bwMode="auto">
            <a:xfrm>
              <a:off x="7127058" y="4201752"/>
              <a:ext cx="1410795" cy="2565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模板免费下载</a:t>
              </a:r>
              <a:endParaRPr kumimoji="0" lang="zh-CN" altLang="en-US" sz="1067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2" name="矩形 551"/>
            <p:cNvSpPr/>
            <p:nvPr/>
          </p:nvSpPr>
          <p:spPr>
            <a:xfrm>
              <a:off x="6507476" y="4174149"/>
              <a:ext cx="2043112" cy="921056"/>
            </a:xfrm>
            <a:prstGeom prst="rect">
              <a:avLst/>
            </a:prstGeom>
            <a:noFill/>
            <a:ln w="3175" cap="flat" cmpd="sng" algn="ctr">
              <a:gradFill flip="none" rotWithShape="1">
                <a:gsLst>
                  <a:gs pos="0">
                    <a:srgbClr val="18ADB3">
                      <a:alpha val="0"/>
                    </a:srgbClr>
                  </a:gs>
                  <a:gs pos="100000">
                    <a:srgbClr val="18ADB3"/>
                  </a:gs>
                </a:gsLst>
                <a:lin ang="0" scaled="1"/>
                <a:tileRect/>
              </a:gra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3" name="矩形 552"/>
            <p:cNvSpPr/>
            <p:nvPr/>
          </p:nvSpPr>
          <p:spPr>
            <a:xfrm>
              <a:off x="6513345" y="3748535"/>
              <a:ext cx="380232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 w="9525">
                    <a:noFill/>
                    <a:prstDash val="solid"/>
                  </a:ln>
                  <a:gradFill>
                    <a:gsLst>
                      <a:gs pos="0">
                        <a:srgbClr val="18ADB3">
                          <a:alpha val="5000"/>
                        </a:srgbClr>
                      </a:gs>
                      <a:gs pos="44000">
                        <a:srgbClr val="18ADB3"/>
                      </a:gs>
                      <a:gs pos="58000">
                        <a:srgbClr val="18ADB3"/>
                      </a:gs>
                      <a:gs pos="100000">
                        <a:srgbClr val="18ADB3">
                          <a:alpha val="0"/>
                        </a:srgbClr>
                      </a:gs>
                    </a:gsLst>
                    <a:lin ang="5400000" scaled="1"/>
                  </a:gradFill>
                  <a:effectLst/>
                  <a:uLnTx/>
                  <a:uFillTx/>
                  <a:latin typeface="Segoe UI Light" panose="020B0502040204020203" pitchFamily="34" charset="0"/>
                  <a:cs typeface="Segoe UI Light" panose="020B0502040204020203" pitchFamily="34" charset="0"/>
                </a:rPr>
                <a:t>B</a:t>
              </a:r>
              <a:endParaRPr kumimoji="0" lang="zh-CN" altLang="en-US" sz="2800" b="1" i="0" u="none" strike="noStrike" kern="0" cap="none" spc="0" normalizeH="0" baseline="0" noProof="0" dirty="0">
                <a:ln w="9525">
                  <a:noFill/>
                  <a:prstDash val="solid"/>
                </a:ln>
                <a:gradFill>
                  <a:gsLst>
                    <a:gs pos="0">
                      <a:srgbClr val="18ADB3">
                        <a:alpha val="5000"/>
                      </a:srgbClr>
                    </a:gs>
                    <a:gs pos="44000">
                      <a:srgbClr val="18ADB3"/>
                    </a:gs>
                    <a:gs pos="58000">
                      <a:srgbClr val="18ADB3"/>
                    </a:gs>
                    <a:gs pos="100000">
                      <a:srgbClr val="18ADB3">
                        <a:alpha val="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Segoe UI Light" panose="020B0502040204020203" pitchFamily="34" charset="0"/>
                <a:cs typeface="Segoe UI Light" panose="020B0502040204020203" pitchFamily="34" charset="0"/>
              </a:endParaRPr>
            </a:p>
          </p:txBody>
        </p:sp>
        <p:sp>
          <p:nvSpPr>
            <p:cNvPr id="554" name="椭圆 553"/>
            <p:cNvSpPr/>
            <p:nvPr/>
          </p:nvSpPr>
          <p:spPr>
            <a:xfrm>
              <a:off x="6379626" y="4271293"/>
              <a:ext cx="716108" cy="716108"/>
            </a:xfrm>
            <a:prstGeom prst="ellipse">
              <a:avLst/>
            </a:prstGeom>
            <a:noFill/>
            <a:ln w="3175" cap="flat" cmpd="sng" algn="ctr">
              <a:solidFill>
                <a:srgbClr val="18ADB3"/>
              </a:solidFill>
              <a:prstDash val="sysDash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55" name="矩形 554"/>
            <p:cNvSpPr/>
            <p:nvPr/>
          </p:nvSpPr>
          <p:spPr>
            <a:xfrm>
              <a:off x="6798421" y="3832071"/>
              <a:ext cx="2027036" cy="363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第一</a:t>
              </a:r>
              <a:r>
                <a:rPr kumimoji="0" lang="en-US" altLang="zh-CN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kumimoji="0" lang="zh-CN" altLang="en-US" sz="1333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模板网</a:t>
              </a:r>
              <a:endParaRPr kumimoji="0" lang="zh-CN" altLang="zh-CN" sz="1333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540</TotalTime>
  <Words>191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154</cp:revision>
  <dcterms:created xsi:type="dcterms:W3CDTF">2012-12-20T06:04:47Z</dcterms:created>
  <dcterms:modified xsi:type="dcterms:W3CDTF">2014-06-11T07:56:00Z</dcterms:modified>
</cp:coreProperties>
</file>