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2014-6-11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11.06.2014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/>
          <p:cNvGrpSpPr/>
          <p:nvPr/>
        </p:nvGrpSpPr>
        <p:grpSpPr>
          <a:xfrm>
            <a:off x="1187624" y="1196752"/>
            <a:ext cx="7128792" cy="4680520"/>
            <a:chOff x="1838083" y="837443"/>
            <a:chExt cx="6090868" cy="3820626"/>
          </a:xfrm>
        </p:grpSpPr>
        <p:grpSp>
          <p:nvGrpSpPr>
            <p:cNvPr id="81" name="组合 80"/>
            <p:cNvGrpSpPr/>
            <p:nvPr/>
          </p:nvGrpSpPr>
          <p:grpSpPr>
            <a:xfrm>
              <a:off x="1838083" y="837443"/>
              <a:ext cx="6090868" cy="3368207"/>
              <a:chOff x="1862310" y="837443"/>
              <a:chExt cx="6090868" cy="3368207"/>
            </a:xfrm>
          </p:grpSpPr>
          <p:sp>
            <p:nvSpPr>
              <p:cNvPr id="84" name="矩形 1"/>
              <p:cNvSpPr>
                <a:spLocks noChangeArrowheads="1"/>
              </p:cNvSpPr>
              <p:nvPr/>
            </p:nvSpPr>
            <p:spPr bwMode="auto">
              <a:xfrm>
                <a:off x="5025559" y="837443"/>
                <a:ext cx="1473063" cy="306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050" kern="0" noProof="0" dirty="0" smtClean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文字内容</a:t>
                </a:r>
                <a:endParaRPr kumimoji="0" lang="zh-CN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5" name="矩形 1"/>
              <p:cNvSpPr>
                <a:spLocks noChangeArrowheads="1"/>
              </p:cNvSpPr>
              <p:nvPr/>
            </p:nvSpPr>
            <p:spPr bwMode="auto">
              <a:xfrm>
                <a:off x="6480115" y="2342253"/>
                <a:ext cx="1473063" cy="306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050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文字内容</a:t>
                </a:r>
                <a:endParaRPr lang="zh-CN" altLang="zh-CN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6" name="矩形 1"/>
              <p:cNvSpPr>
                <a:spLocks noChangeArrowheads="1"/>
              </p:cNvSpPr>
              <p:nvPr/>
            </p:nvSpPr>
            <p:spPr bwMode="auto">
              <a:xfrm>
                <a:off x="1862310" y="2442307"/>
                <a:ext cx="1473063" cy="306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050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文字内容</a:t>
                </a:r>
                <a:endParaRPr lang="zh-CN" altLang="zh-CN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7" name="矩形 1"/>
              <p:cNvSpPr>
                <a:spLocks noChangeArrowheads="1"/>
              </p:cNvSpPr>
              <p:nvPr/>
            </p:nvSpPr>
            <p:spPr bwMode="auto">
              <a:xfrm>
                <a:off x="3258547" y="3899476"/>
                <a:ext cx="1473063" cy="3061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  <a:defRPr/>
                </a:pPr>
                <a:r>
                  <a:rPr lang="zh-CN" altLang="en-US" sz="1050" kern="0" dirty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文字内容</a:t>
                </a:r>
                <a:endParaRPr lang="zh-CN" altLang="zh-CN" sz="105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88" name="组合 87"/>
              <p:cNvGrpSpPr/>
              <p:nvPr/>
            </p:nvGrpSpPr>
            <p:grpSpPr>
              <a:xfrm rot="18900000">
                <a:off x="3151313" y="1117634"/>
                <a:ext cx="2862597" cy="2842723"/>
                <a:chOff x="2882508" y="1240683"/>
                <a:chExt cx="3245014" cy="3222484"/>
              </a:xfrm>
            </p:grpSpPr>
            <p:cxnSp>
              <p:nvCxnSpPr>
                <p:cNvPr id="89" name="肘形连接符 88"/>
                <p:cNvCxnSpPr>
                  <a:stCxn id="126" idx="0"/>
                  <a:endCxn id="114" idx="2"/>
                </p:cNvCxnSpPr>
                <p:nvPr/>
              </p:nvCxnSpPr>
              <p:spPr>
                <a:xfrm rot="5400000" flipH="1" flipV="1">
                  <a:off x="4541317" y="1621480"/>
                  <a:ext cx="681500" cy="751508"/>
                </a:xfrm>
                <a:prstGeom prst="bentConnector2">
                  <a:avLst/>
                </a:prstGeom>
                <a:noFill/>
                <a:ln w="25400" cap="rnd" cmpd="sng" algn="ctr">
                  <a:solidFill>
                    <a:srgbClr val="EAC300"/>
                  </a:solidFill>
                  <a:prstDash val="dashDot"/>
                  <a:headEnd type="oval"/>
                  <a:tailEnd type="oval"/>
                </a:ln>
                <a:effectLst/>
              </p:spPr>
            </p:cxnSp>
            <p:cxnSp>
              <p:nvCxnSpPr>
                <p:cNvPr id="90" name="肘形连接符 89"/>
                <p:cNvCxnSpPr>
                  <a:stCxn id="126" idx="6"/>
                  <a:endCxn id="108" idx="0"/>
                </p:cNvCxnSpPr>
                <p:nvPr/>
              </p:nvCxnSpPr>
              <p:spPr>
                <a:xfrm>
                  <a:off x="5031628" y="2863301"/>
                  <a:ext cx="680093" cy="749215"/>
                </a:xfrm>
                <a:prstGeom prst="bentConnector2">
                  <a:avLst/>
                </a:prstGeom>
                <a:noFill/>
                <a:ln w="25400" cap="rnd" cmpd="sng" algn="ctr">
                  <a:solidFill>
                    <a:srgbClr val="A50156"/>
                  </a:solidFill>
                  <a:prstDash val="dashDot"/>
                  <a:headEnd type="oval"/>
                  <a:tailEnd type="oval"/>
                </a:ln>
                <a:effectLst/>
              </p:spPr>
            </p:cxnSp>
            <p:cxnSp>
              <p:nvCxnSpPr>
                <p:cNvPr id="91" name="肘形连接符 90"/>
                <p:cNvCxnSpPr>
                  <a:stCxn id="126" idx="4"/>
                  <a:endCxn id="102" idx="6"/>
                </p:cNvCxnSpPr>
                <p:nvPr/>
              </p:nvCxnSpPr>
              <p:spPr>
                <a:xfrm rot="5400000">
                  <a:off x="3780836" y="3321889"/>
                  <a:ext cx="658748" cy="792204"/>
                </a:xfrm>
                <a:prstGeom prst="bentConnector2">
                  <a:avLst/>
                </a:prstGeom>
                <a:noFill/>
                <a:ln w="25400" cap="rnd" cmpd="sng" algn="ctr">
                  <a:solidFill>
                    <a:srgbClr val="0070C0"/>
                  </a:solidFill>
                  <a:prstDash val="dashDot"/>
                  <a:headEnd type="oval"/>
                  <a:tailEnd type="oval"/>
                </a:ln>
                <a:effectLst/>
              </p:spPr>
            </p:cxnSp>
            <p:cxnSp>
              <p:nvCxnSpPr>
                <p:cNvPr id="92" name="肘形连接符 91"/>
                <p:cNvCxnSpPr>
                  <a:stCxn id="120" idx="4"/>
                  <a:endCxn id="126" idx="2"/>
                </p:cNvCxnSpPr>
                <p:nvPr/>
              </p:nvCxnSpPr>
              <p:spPr>
                <a:xfrm rot="16200000" flipH="1">
                  <a:off x="3262281" y="2144586"/>
                  <a:ext cx="762443" cy="674985"/>
                </a:xfrm>
                <a:prstGeom prst="bentConnector2">
                  <a:avLst/>
                </a:prstGeom>
                <a:noFill/>
                <a:ln w="25400" cap="rnd" cmpd="sng" algn="ctr">
                  <a:solidFill>
                    <a:srgbClr val="01A2B3"/>
                  </a:solidFill>
                  <a:prstDash val="dashDot"/>
                  <a:headEnd type="oval"/>
                  <a:tailEnd type="oval"/>
                </a:ln>
                <a:effectLst/>
              </p:spPr>
            </p:cxnSp>
            <p:grpSp>
              <p:nvGrpSpPr>
                <p:cNvPr id="93" name="组合 92"/>
                <p:cNvGrpSpPr/>
                <p:nvPr/>
              </p:nvGrpSpPr>
              <p:grpSpPr>
                <a:xfrm>
                  <a:off x="3962651" y="2337983"/>
                  <a:ext cx="1068977" cy="1050634"/>
                  <a:chOff x="3971752" y="1478941"/>
                  <a:chExt cx="1068978" cy="1050635"/>
                </a:xfrm>
                <a:effectLst/>
              </p:grpSpPr>
              <p:grpSp>
                <p:nvGrpSpPr>
                  <p:cNvPr id="122" name="组合 121"/>
                  <p:cNvGrpSpPr/>
                  <p:nvPr/>
                </p:nvGrpSpPr>
                <p:grpSpPr>
                  <a:xfrm>
                    <a:off x="3971752" y="1478941"/>
                    <a:ext cx="1068978" cy="1050635"/>
                    <a:chOff x="1326171" y="1039811"/>
                    <a:chExt cx="1381137" cy="1357436"/>
                  </a:xfrm>
                </p:grpSpPr>
                <p:grpSp>
                  <p:nvGrpSpPr>
                    <p:cNvPr id="124" name="组合 123"/>
                    <p:cNvGrpSpPr/>
                    <p:nvPr/>
                  </p:nvGrpSpPr>
                  <p:grpSpPr>
                    <a:xfrm>
                      <a:off x="1349872" y="1039811"/>
                      <a:ext cx="1357436" cy="1357436"/>
                      <a:chOff x="1635125" y="1003300"/>
                      <a:chExt cx="1397000" cy="1397000"/>
                    </a:xfrm>
                  </p:grpSpPr>
                  <p:sp>
                    <p:nvSpPr>
                      <p:cNvPr id="126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5125" y="1003300"/>
                        <a:ext cx="1397000" cy="1397000"/>
                      </a:xfrm>
                      <a:prstGeom prst="ellipse">
                        <a:avLst/>
                      </a:prstGeom>
                      <a:solidFill>
                        <a:srgbClr val="B30000"/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127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84575" y="1003300"/>
                        <a:ext cx="1260000" cy="120600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45000">
                            <a:srgbClr val="FD3A3C">
                              <a:alpha val="50000"/>
                            </a:srgbClr>
                          </a:gs>
                          <a:gs pos="100000">
                            <a:srgbClr val="B30000">
                              <a:alpha val="0"/>
                            </a:srgbClr>
                          </a:gs>
                          <a:gs pos="0">
                            <a:srgbClr val="FD3A3C">
                              <a:alpha val="8500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1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sp>
                  <p:nvSpPr>
                    <p:cNvPr id="125" name="Freeform 2754"/>
                    <p:cNvSpPr>
                      <a:spLocks/>
                    </p:cNvSpPr>
                    <p:nvPr/>
                  </p:nvSpPr>
                  <p:spPr bwMode="auto">
                    <a:xfrm>
                      <a:off x="1326171" y="1039811"/>
                      <a:ext cx="1162800" cy="1033200"/>
                    </a:xfrm>
                    <a:custGeom>
                      <a:avLst/>
                      <a:gdLst>
                        <a:gd name="T0" fmla="*/ 414 w 714"/>
                        <a:gd name="T1" fmla="*/ 0 h 636"/>
                        <a:gd name="T2" fmla="*/ 154 w 714"/>
                        <a:gd name="T3" fmla="*/ 114 h 636"/>
                        <a:gd name="T4" fmla="*/ 113 w 714"/>
                        <a:gd name="T5" fmla="*/ 562 h 636"/>
                        <a:gd name="T6" fmla="*/ 300 w 714"/>
                        <a:gd name="T7" fmla="*/ 636 h 636"/>
                        <a:gd name="T8" fmla="*/ 561 w 714"/>
                        <a:gd name="T9" fmla="*/ 522 h 636"/>
                        <a:gd name="T10" fmla="*/ 602 w 714"/>
                        <a:gd name="T11" fmla="*/ 74 h 636"/>
                        <a:gd name="T12" fmla="*/ 414 w 714"/>
                        <a:gd name="T13" fmla="*/ 0 h 6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14" h="636">
                          <a:moveTo>
                            <a:pt x="414" y="0"/>
                          </a:moveTo>
                          <a:cubicBezTo>
                            <a:pt x="325" y="0"/>
                            <a:pt x="229" y="39"/>
                            <a:pt x="154" y="114"/>
                          </a:cubicBezTo>
                          <a:cubicBezTo>
                            <a:pt x="19" y="249"/>
                            <a:pt x="0" y="450"/>
                            <a:pt x="113" y="562"/>
                          </a:cubicBezTo>
                          <a:cubicBezTo>
                            <a:pt x="163" y="612"/>
                            <a:pt x="230" y="636"/>
                            <a:pt x="300" y="636"/>
                          </a:cubicBezTo>
                          <a:cubicBezTo>
                            <a:pt x="390" y="636"/>
                            <a:pt x="486" y="597"/>
                            <a:pt x="561" y="522"/>
                          </a:cubicBezTo>
                          <a:cubicBezTo>
                            <a:pt x="696" y="387"/>
                            <a:pt x="714" y="186"/>
                            <a:pt x="602" y="74"/>
                          </a:cubicBezTo>
                          <a:cubicBezTo>
                            <a:pt x="552" y="24"/>
                            <a:pt x="485" y="0"/>
                            <a:pt x="414" y="0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/>
                        </a:gs>
                        <a:gs pos="73000">
                          <a:sysClr val="window" lastClr="FFFFFF">
                            <a:alpha val="0"/>
                          </a:sys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1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123" name="TextBox 122"/>
                  <p:cNvSpPr txBox="1"/>
                  <p:nvPr/>
                </p:nvSpPr>
                <p:spPr>
                  <a:xfrm rot="2700000">
                    <a:off x="4116691" y="1675418"/>
                    <a:ext cx="838365" cy="50676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lang="zh-CN" altLang="en-US" sz="2800" b="1" kern="0" dirty="0" smtClean="0">
                        <a:solidFill>
                          <a:sysClr val="window" lastClr="FFFFFF"/>
                        </a:solidFill>
                        <a:effectLst>
                          <a:innerShdw blurRad="101600" dist="25400" dir="13500000">
                            <a:prstClr val="black">
                              <a:alpha val="35000"/>
                            </a:prstClr>
                          </a:innerShdw>
                        </a:effectLst>
                        <a:latin typeface="黑体" pitchFamily="2" charset="-122"/>
                        <a:ea typeface="黑体" pitchFamily="2" charset="-122"/>
                      </a:rPr>
                      <a:t>文字</a:t>
                    </a:r>
                    <a:endParaRPr kumimoji="0" lang="zh-CN" alt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>
                        <a:innerShdw blurRad="101600" dist="25400" dir="13500000">
                          <a:prstClr val="black">
                            <a:alpha val="35000"/>
                          </a:prstClr>
                        </a:innerShdw>
                      </a:effectLst>
                      <a:uLnTx/>
                      <a:uFillTx/>
                      <a:latin typeface="黑体" pitchFamily="2" charset="-122"/>
                      <a:ea typeface="黑体" pitchFamily="2" charset="-122"/>
                    </a:endParaRPr>
                  </a:p>
                </p:txBody>
              </p:sp>
            </p:grpSp>
            <p:grpSp>
              <p:nvGrpSpPr>
                <p:cNvPr id="94" name="组合 93"/>
                <p:cNvGrpSpPr/>
                <p:nvPr/>
              </p:nvGrpSpPr>
              <p:grpSpPr>
                <a:xfrm>
                  <a:off x="2907428" y="1269259"/>
                  <a:ext cx="797146" cy="831600"/>
                  <a:chOff x="6525559" y="1839420"/>
                  <a:chExt cx="454849" cy="454849"/>
                </a:xfrm>
                <a:effectLst/>
              </p:grpSpPr>
              <p:grpSp>
                <p:nvGrpSpPr>
                  <p:cNvPr id="116" name="组合 115"/>
                  <p:cNvGrpSpPr/>
                  <p:nvPr/>
                </p:nvGrpSpPr>
                <p:grpSpPr>
                  <a:xfrm>
                    <a:off x="6525559" y="1839420"/>
                    <a:ext cx="454849" cy="454849"/>
                    <a:chOff x="1423914" y="3875038"/>
                    <a:chExt cx="587672" cy="587672"/>
                  </a:xfrm>
                </p:grpSpPr>
                <p:grpSp>
                  <p:nvGrpSpPr>
                    <p:cNvPr id="118" name="组合 117"/>
                    <p:cNvGrpSpPr/>
                    <p:nvPr/>
                  </p:nvGrpSpPr>
                  <p:grpSpPr>
                    <a:xfrm>
                      <a:off x="1423914" y="3875038"/>
                      <a:ext cx="587672" cy="587672"/>
                      <a:chOff x="1635125" y="1003300"/>
                      <a:chExt cx="1397000" cy="1397000"/>
                    </a:xfrm>
                  </p:grpSpPr>
                  <p:sp>
                    <p:nvSpPr>
                      <p:cNvPr id="120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5125" y="1003300"/>
                        <a:ext cx="1397000" cy="1397000"/>
                      </a:xfrm>
                      <a:prstGeom prst="ellipse">
                        <a:avLst/>
                      </a:prstGeom>
                      <a:solidFill>
                        <a:srgbClr val="00B3B2"/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121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59623" y="1003300"/>
                        <a:ext cx="1260000" cy="120600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45000">
                            <a:srgbClr val="3CFFFD">
                              <a:alpha val="49804"/>
                            </a:srgbClr>
                          </a:gs>
                          <a:gs pos="100000">
                            <a:srgbClr val="00B3B2"/>
                          </a:gs>
                          <a:gs pos="0">
                            <a:srgbClr val="3CFFFD">
                              <a:alpha val="84706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sp>
                  <p:nvSpPr>
                    <p:cNvPr id="119" name="Freeform 2754"/>
                    <p:cNvSpPr>
                      <a:spLocks/>
                    </p:cNvSpPr>
                    <p:nvPr/>
                  </p:nvSpPr>
                  <p:spPr bwMode="auto">
                    <a:xfrm>
                      <a:off x="1423914" y="3875038"/>
                      <a:ext cx="502662" cy="446637"/>
                    </a:xfrm>
                    <a:custGeom>
                      <a:avLst/>
                      <a:gdLst>
                        <a:gd name="T0" fmla="*/ 414 w 714"/>
                        <a:gd name="T1" fmla="*/ 0 h 636"/>
                        <a:gd name="T2" fmla="*/ 154 w 714"/>
                        <a:gd name="T3" fmla="*/ 114 h 636"/>
                        <a:gd name="T4" fmla="*/ 113 w 714"/>
                        <a:gd name="T5" fmla="*/ 562 h 636"/>
                        <a:gd name="T6" fmla="*/ 300 w 714"/>
                        <a:gd name="T7" fmla="*/ 636 h 636"/>
                        <a:gd name="T8" fmla="*/ 561 w 714"/>
                        <a:gd name="T9" fmla="*/ 522 h 636"/>
                        <a:gd name="T10" fmla="*/ 602 w 714"/>
                        <a:gd name="T11" fmla="*/ 74 h 636"/>
                        <a:gd name="T12" fmla="*/ 414 w 714"/>
                        <a:gd name="T13" fmla="*/ 0 h 6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14" h="636">
                          <a:moveTo>
                            <a:pt x="414" y="0"/>
                          </a:moveTo>
                          <a:cubicBezTo>
                            <a:pt x="325" y="0"/>
                            <a:pt x="229" y="39"/>
                            <a:pt x="154" y="114"/>
                          </a:cubicBezTo>
                          <a:cubicBezTo>
                            <a:pt x="19" y="249"/>
                            <a:pt x="0" y="450"/>
                            <a:pt x="113" y="562"/>
                          </a:cubicBezTo>
                          <a:cubicBezTo>
                            <a:pt x="163" y="612"/>
                            <a:pt x="230" y="636"/>
                            <a:pt x="300" y="636"/>
                          </a:cubicBezTo>
                          <a:cubicBezTo>
                            <a:pt x="390" y="636"/>
                            <a:pt x="486" y="597"/>
                            <a:pt x="561" y="522"/>
                          </a:cubicBezTo>
                          <a:cubicBezTo>
                            <a:pt x="696" y="387"/>
                            <a:pt x="714" y="186"/>
                            <a:pt x="602" y="74"/>
                          </a:cubicBezTo>
                          <a:cubicBezTo>
                            <a:pt x="552" y="24"/>
                            <a:pt x="485" y="0"/>
                            <a:pt x="414" y="0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/>
                        </a:gs>
                        <a:gs pos="73000">
                          <a:sysClr val="window" lastClr="FFFFFF">
                            <a:alpha val="0"/>
                          </a:sys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117" name="TextBox 116"/>
                  <p:cNvSpPr txBox="1"/>
                  <p:nvPr/>
                </p:nvSpPr>
                <p:spPr>
                  <a:xfrm rot="2700000">
                    <a:off x="6541015" y="1870296"/>
                    <a:ext cx="322037" cy="28915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2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>
                          <a:innerShdw dist="25400" dir="13500000">
                            <a:prstClr val="black">
                              <a:alpha val="35000"/>
                            </a:prstClr>
                          </a:innerShdw>
                        </a:effectLst>
                        <a:uLnTx/>
                        <a:uFillTx/>
                        <a:latin typeface="Edwardian Script ITC" pitchFamily="66" charset="0"/>
                      </a:rPr>
                      <a:t> D</a:t>
                    </a:r>
                    <a:endParaRPr kumimoji="0" lang="zh-CN" alt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>
                        <a:innerShdw dist="25400" dir="13500000">
                          <a:prstClr val="black">
                            <a:alpha val="35000"/>
                          </a:prstClr>
                        </a:innerShdw>
                      </a:effectLst>
                      <a:uLnTx/>
                      <a:uFillTx/>
                      <a:latin typeface="Edwardian Script ITC" pitchFamily="66" charset="0"/>
                    </a:endParaRPr>
                  </a:p>
                </p:txBody>
              </p:sp>
            </p:grpSp>
            <p:grpSp>
              <p:nvGrpSpPr>
                <p:cNvPr id="95" name="组合 94"/>
                <p:cNvGrpSpPr/>
                <p:nvPr/>
              </p:nvGrpSpPr>
              <p:grpSpPr>
                <a:xfrm>
                  <a:off x="5257820" y="1240683"/>
                  <a:ext cx="831600" cy="831600"/>
                  <a:chOff x="3145781" y="2579494"/>
                  <a:chExt cx="831182" cy="831182"/>
                </a:xfrm>
                <a:effectLst/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145781" y="2579494"/>
                    <a:ext cx="831182" cy="831182"/>
                    <a:chOff x="259004" y="2461742"/>
                    <a:chExt cx="1073900" cy="1073900"/>
                  </a:xfrm>
                </p:grpSpPr>
                <p:grpSp>
                  <p:nvGrpSpPr>
                    <p:cNvPr id="112" name="组合 111"/>
                    <p:cNvGrpSpPr/>
                    <p:nvPr/>
                  </p:nvGrpSpPr>
                  <p:grpSpPr>
                    <a:xfrm>
                      <a:off x="259004" y="2461742"/>
                      <a:ext cx="1073900" cy="1073900"/>
                      <a:chOff x="1635125" y="1003300"/>
                      <a:chExt cx="1397000" cy="1397000"/>
                    </a:xfrm>
                  </p:grpSpPr>
                  <p:sp>
                    <p:nvSpPr>
                      <p:cNvPr id="114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5125" y="1003300"/>
                        <a:ext cx="1397000" cy="1397000"/>
                      </a:xfrm>
                      <a:prstGeom prst="ellipse">
                        <a:avLst/>
                      </a:prstGeom>
                      <a:solidFill>
                        <a:srgbClr val="BEA100"/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115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79545" y="1015340"/>
                        <a:ext cx="1260000" cy="1206000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45000">
                            <a:srgbClr val="FFE241">
                              <a:alpha val="49804"/>
                            </a:srgbClr>
                          </a:gs>
                          <a:gs pos="100000">
                            <a:srgbClr val="BEA100"/>
                          </a:gs>
                          <a:gs pos="0">
                            <a:srgbClr val="FFE241">
                              <a:alpha val="84706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sp>
                  <p:nvSpPr>
                    <p:cNvPr id="113" name="Freeform 2754"/>
                    <p:cNvSpPr>
                      <a:spLocks/>
                    </p:cNvSpPr>
                    <p:nvPr/>
                  </p:nvSpPr>
                  <p:spPr bwMode="auto">
                    <a:xfrm>
                      <a:off x="259004" y="2461742"/>
                      <a:ext cx="918977" cy="816552"/>
                    </a:xfrm>
                    <a:custGeom>
                      <a:avLst/>
                      <a:gdLst>
                        <a:gd name="T0" fmla="*/ 414 w 714"/>
                        <a:gd name="T1" fmla="*/ 0 h 636"/>
                        <a:gd name="T2" fmla="*/ 154 w 714"/>
                        <a:gd name="T3" fmla="*/ 114 h 636"/>
                        <a:gd name="T4" fmla="*/ 113 w 714"/>
                        <a:gd name="T5" fmla="*/ 562 h 636"/>
                        <a:gd name="T6" fmla="*/ 300 w 714"/>
                        <a:gd name="T7" fmla="*/ 636 h 636"/>
                        <a:gd name="T8" fmla="*/ 561 w 714"/>
                        <a:gd name="T9" fmla="*/ 522 h 636"/>
                        <a:gd name="T10" fmla="*/ 602 w 714"/>
                        <a:gd name="T11" fmla="*/ 74 h 636"/>
                        <a:gd name="T12" fmla="*/ 414 w 714"/>
                        <a:gd name="T13" fmla="*/ 0 h 6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14" h="636">
                          <a:moveTo>
                            <a:pt x="414" y="0"/>
                          </a:moveTo>
                          <a:cubicBezTo>
                            <a:pt x="325" y="0"/>
                            <a:pt x="229" y="39"/>
                            <a:pt x="154" y="114"/>
                          </a:cubicBezTo>
                          <a:cubicBezTo>
                            <a:pt x="19" y="249"/>
                            <a:pt x="0" y="450"/>
                            <a:pt x="113" y="562"/>
                          </a:cubicBezTo>
                          <a:cubicBezTo>
                            <a:pt x="163" y="612"/>
                            <a:pt x="230" y="636"/>
                            <a:pt x="300" y="636"/>
                          </a:cubicBezTo>
                          <a:cubicBezTo>
                            <a:pt x="390" y="636"/>
                            <a:pt x="486" y="597"/>
                            <a:pt x="561" y="522"/>
                          </a:cubicBezTo>
                          <a:cubicBezTo>
                            <a:pt x="696" y="387"/>
                            <a:pt x="714" y="186"/>
                            <a:pt x="602" y="74"/>
                          </a:cubicBezTo>
                          <a:cubicBezTo>
                            <a:pt x="552" y="24"/>
                            <a:pt x="485" y="0"/>
                            <a:pt x="414" y="0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/>
                        </a:gs>
                        <a:gs pos="73000">
                          <a:sysClr val="window" lastClr="FFFFFF">
                            <a:alpha val="0"/>
                          </a:sys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111" name="TextBox 110"/>
                  <p:cNvSpPr txBox="1"/>
                  <p:nvPr/>
                </p:nvSpPr>
                <p:spPr>
                  <a:xfrm rot="2700000">
                    <a:off x="3184092" y="2623007"/>
                    <a:ext cx="557740" cy="50650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2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>
                          <a:innerShdw blurRad="101600" dist="25400" dir="13500000">
                            <a:prstClr val="black">
                              <a:alpha val="35000"/>
                            </a:prstClr>
                          </a:innerShdw>
                        </a:effectLst>
                        <a:uLnTx/>
                        <a:uFillTx/>
                        <a:latin typeface="Edwardian Script ITC" pitchFamily="66" charset="0"/>
                      </a:rPr>
                      <a:t> A</a:t>
                    </a:r>
                    <a:endParaRPr kumimoji="0" lang="zh-CN" alt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>
                        <a:innerShdw blurRad="101600" dist="25400" dir="13500000">
                          <a:prstClr val="black">
                            <a:alpha val="35000"/>
                          </a:prstClr>
                        </a:innerShdw>
                      </a:effectLst>
                      <a:uLnTx/>
                      <a:uFillTx/>
                      <a:latin typeface="Edwardian Script ITC" pitchFamily="66" charset="0"/>
                    </a:endParaRPr>
                  </a:p>
                </p:txBody>
              </p:sp>
            </p:grpSp>
            <p:grpSp>
              <p:nvGrpSpPr>
                <p:cNvPr id="96" name="组合 95"/>
                <p:cNvGrpSpPr/>
                <p:nvPr/>
              </p:nvGrpSpPr>
              <p:grpSpPr>
                <a:xfrm>
                  <a:off x="5295922" y="3612516"/>
                  <a:ext cx="831600" cy="831600"/>
                  <a:chOff x="5391737" y="2262141"/>
                  <a:chExt cx="652491" cy="652491"/>
                </a:xfrm>
                <a:effectLst/>
              </p:grpSpPr>
              <p:grpSp>
                <p:nvGrpSpPr>
                  <p:cNvPr id="104" name="组合 103"/>
                  <p:cNvGrpSpPr/>
                  <p:nvPr/>
                </p:nvGrpSpPr>
                <p:grpSpPr>
                  <a:xfrm>
                    <a:off x="5391737" y="2262141"/>
                    <a:ext cx="652491" cy="652491"/>
                    <a:chOff x="3160815" y="2051718"/>
                    <a:chExt cx="843029" cy="843029"/>
                  </a:xfrm>
                </p:grpSpPr>
                <p:grpSp>
                  <p:nvGrpSpPr>
                    <p:cNvPr id="106" name="组合 105"/>
                    <p:cNvGrpSpPr/>
                    <p:nvPr/>
                  </p:nvGrpSpPr>
                  <p:grpSpPr>
                    <a:xfrm>
                      <a:off x="3160815" y="2051718"/>
                      <a:ext cx="843029" cy="843029"/>
                      <a:chOff x="1635125" y="1003300"/>
                      <a:chExt cx="1397000" cy="1397000"/>
                    </a:xfrm>
                  </p:grpSpPr>
                  <p:sp>
                    <p:nvSpPr>
                      <p:cNvPr id="108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5125" y="1003300"/>
                        <a:ext cx="1397000" cy="1397000"/>
                      </a:xfrm>
                      <a:prstGeom prst="ellipse">
                        <a:avLst/>
                      </a:prstGeom>
                      <a:solidFill>
                        <a:srgbClr val="D200AD"/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109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72952" y="1003300"/>
                        <a:ext cx="1260000" cy="1205999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45000">
                            <a:srgbClr val="FF42DE">
                              <a:alpha val="49804"/>
                            </a:srgbClr>
                          </a:gs>
                          <a:gs pos="100000">
                            <a:srgbClr val="D200AD">
                              <a:alpha val="0"/>
                            </a:srgbClr>
                          </a:gs>
                          <a:gs pos="0">
                            <a:srgbClr val="FF42DE">
                              <a:alpha val="84706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sp>
                  <p:nvSpPr>
                    <p:cNvPr id="107" name="Freeform 2754"/>
                    <p:cNvSpPr>
                      <a:spLocks/>
                    </p:cNvSpPr>
                    <p:nvPr/>
                  </p:nvSpPr>
                  <p:spPr bwMode="auto">
                    <a:xfrm>
                      <a:off x="3160815" y="2051718"/>
                      <a:ext cx="721612" cy="641185"/>
                    </a:xfrm>
                    <a:custGeom>
                      <a:avLst/>
                      <a:gdLst>
                        <a:gd name="T0" fmla="*/ 414 w 714"/>
                        <a:gd name="T1" fmla="*/ 0 h 636"/>
                        <a:gd name="T2" fmla="*/ 154 w 714"/>
                        <a:gd name="T3" fmla="*/ 114 h 636"/>
                        <a:gd name="T4" fmla="*/ 113 w 714"/>
                        <a:gd name="T5" fmla="*/ 562 h 636"/>
                        <a:gd name="T6" fmla="*/ 300 w 714"/>
                        <a:gd name="T7" fmla="*/ 636 h 636"/>
                        <a:gd name="T8" fmla="*/ 561 w 714"/>
                        <a:gd name="T9" fmla="*/ 522 h 636"/>
                        <a:gd name="T10" fmla="*/ 602 w 714"/>
                        <a:gd name="T11" fmla="*/ 74 h 636"/>
                        <a:gd name="T12" fmla="*/ 414 w 714"/>
                        <a:gd name="T13" fmla="*/ 0 h 6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14" h="636">
                          <a:moveTo>
                            <a:pt x="414" y="0"/>
                          </a:moveTo>
                          <a:cubicBezTo>
                            <a:pt x="325" y="0"/>
                            <a:pt x="229" y="39"/>
                            <a:pt x="154" y="114"/>
                          </a:cubicBezTo>
                          <a:cubicBezTo>
                            <a:pt x="19" y="249"/>
                            <a:pt x="0" y="450"/>
                            <a:pt x="113" y="562"/>
                          </a:cubicBezTo>
                          <a:cubicBezTo>
                            <a:pt x="163" y="612"/>
                            <a:pt x="230" y="636"/>
                            <a:pt x="300" y="636"/>
                          </a:cubicBezTo>
                          <a:cubicBezTo>
                            <a:pt x="390" y="636"/>
                            <a:pt x="486" y="597"/>
                            <a:pt x="561" y="522"/>
                          </a:cubicBezTo>
                          <a:cubicBezTo>
                            <a:pt x="696" y="387"/>
                            <a:pt x="714" y="186"/>
                            <a:pt x="602" y="74"/>
                          </a:cubicBezTo>
                          <a:cubicBezTo>
                            <a:pt x="552" y="24"/>
                            <a:pt x="485" y="0"/>
                            <a:pt x="414" y="0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/>
                        </a:gs>
                        <a:gs pos="73000">
                          <a:sysClr val="window" lastClr="FFFFFF">
                            <a:alpha val="0"/>
                          </a:sys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105" name="TextBox 104"/>
                  <p:cNvSpPr txBox="1"/>
                  <p:nvPr/>
                </p:nvSpPr>
                <p:spPr>
                  <a:xfrm rot="2700000">
                    <a:off x="5433018" y="2323378"/>
                    <a:ext cx="411067" cy="39761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2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>
                          <a:innerShdw blurRad="101600" dist="25400" dir="13500000">
                            <a:prstClr val="black">
                              <a:alpha val="35000"/>
                            </a:prstClr>
                          </a:innerShdw>
                        </a:effectLst>
                        <a:uLnTx/>
                        <a:uFillTx/>
                        <a:latin typeface="Edwardian Script ITC" pitchFamily="66" charset="0"/>
                      </a:rPr>
                      <a:t> B</a:t>
                    </a:r>
                    <a:endParaRPr kumimoji="0" lang="zh-CN" alt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>
                        <a:innerShdw blurRad="101600" dist="25400" dir="13500000">
                          <a:prstClr val="black">
                            <a:alpha val="35000"/>
                          </a:prstClr>
                        </a:innerShdw>
                      </a:effectLst>
                      <a:uLnTx/>
                      <a:uFillTx/>
                      <a:latin typeface="Edwardian Script ITC" pitchFamily="66" charset="0"/>
                    </a:endParaRPr>
                  </a:p>
                </p:txBody>
              </p:sp>
            </p:grpSp>
            <p:grpSp>
              <p:nvGrpSpPr>
                <p:cNvPr id="97" name="组合 96"/>
                <p:cNvGrpSpPr/>
                <p:nvPr/>
              </p:nvGrpSpPr>
              <p:grpSpPr>
                <a:xfrm>
                  <a:off x="2882508" y="3631567"/>
                  <a:ext cx="831600" cy="831600"/>
                  <a:chOff x="4927751" y="3280541"/>
                  <a:chExt cx="598456" cy="592928"/>
                </a:xfrm>
                <a:effectLst/>
              </p:grpSpPr>
              <p:grpSp>
                <p:nvGrpSpPr>
                  <p:cNvPr id="98" name="组合 97"/>
                  <p:cNvGrpSpPr/>
                  <p:nvPr/>
                </p:nvGrpSpPr>
                <p:grpSpPr>
                  <a:xfrm>
                    <a:off x="4927751" y="3280541"/>
                    <a:ext cx="598456" cy="592928"/>
                    <a:chOff x="2561336" y="3367506"/>
                    <a:chExt cx="773215" cy="766072"/>
                  </a:xfrm>
                </p:grpSpPr>
                <p:grpSp>
                  <p:nvGrpSpPr>
                    <p:cNvPr id="100" name="组合 99"/>
                    <p:cNvGrpSpPr/>
                    <p:nvPr/>
                  </p:nvGrpSpPr>
                  <p:grpSpPr>
                    <a:xfrm>
                      <a:off x="2568479" y="3367506"/>
                      <a:ext cx="766072" cy="766072"/>
                      <a:chOff x="1635125" y="1003300"/>
                      <a:chExt cx="1397000" cy="1397000"/>
                    </a:xfrm>
                  </p:grpSpPr>
                  <p:sp>
                    <p:nvSpPr>
                      <p:cNvPr id="102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35125" y="1003300"/>
                        <a:ext cx="1397000" cy="1397000"/>
                      </a:xfrm>
                      <a:prstGeom prst="ellipse">
                        <a:avLst/>
                      </a:prstGeom>
                      <a:solidFill>
                        <a:srgbClr val="005CB5"/>
                      </a:soli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103" name="Oval 27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690600" y="1003300"/>
                        <a:ext cx="1259999" cy="1205999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45000">
                            <a:srgbClr val="4298FF">
                              <a:alpha val="49804"/>
                            </a:srgbClr>
                          </a:gs>
                          <a:gs pos="100000">
                            <a:srgbClr val="005CB5"/>
                          </a:gs>
                          <a:gs pos="0">
                            <a:srgbClr val="4298FF">
                              <a:alpha val="84706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  <a:tileRect/>
                      </a:gradFill>
                      <a:ln>
                        <a:noFill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sp>
                  <p:nvSpPr>
                    <p:cNvPr id="101" name="Freeform 2754"/>
                    <p:cNvSpPr>
                      <a:spLocks/>
                    </p:cNvSpPr>
                    <p:nvPr/>
                  </p:nvSpPr>
                  <p:spPr bwMode="auto">
                    <a:xfrm>
                      <a:off x="2561336" y="3367506"/>
                      <a:ext cx="656852" cy="583643"/>
                    </a:xfrm>
                    <a:custGeom>
                      <a:avLst/>
                      <a:gdLst>
                        <a:gd name="T0" fmla="*/ 414 w 714"/>
                        <a:gd name="T1" fmla="*/ 0 h 636"/>
                        <a:gd name="T2" fmla="*/ 154 w 714"/>
                        <a:gd name="T3" fmla="*/ 114 h 636"/>
                        <a:gd name="T4" fmla="*/ 113 w 714"/>
                        <a:gd name="T5" fmla="*/ 562 h 636"/>
                        <a:gd name="T6" fmla="*/ 300 w 714"/>
                        <a:gd name="T7" fmla="*/ 636 h 636"/>
                        <a:gd name="T8" fmla="*/ 561 w 714"/>
                        <a:gd name="T9" fmla="*/ 522 h 636"/>
                        <a:gd name="T10" fmla="*/ 602 w 714"/>
                        <a:gd name="T11" fmla="*/ 74 h 636"/>
                        <a:gd name="T12" fmla="*/ 414 w 714"/>
                        <a:gd name="T13" fmla="*/ 0 h 63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</a:cxnLst>
                      <a:rect l="0" t="0" r="r" b="b"/>
                      <a:pathLst>
                        <a:path w="714" h="636">
                          <a:moveTo>
                            <a:pt x="414" y="0"/>
                          </a:moveTo>
                          <a:cubicBezTo>
                            <a:pt x="325" y="0"/>
                            <a:pt x="229" y="39"/>
                            <a:pt x="154" y="114"/>
                          </a:cubicBezTo>
                          <a:cubicBezTo>
                            <a:pt x="19" y="249"/>
                            <a:pt x="0" y="450"/>
                            <a:pt x="113" y="562"/>
                          </a:cubicBezTo>
                          <a:cubicBezTo>
                            <a:pt x="163" y="612"/>
                            <a:pt x="230" y="636"/>
                            <a:pt x="300" y="636"/>
                          </a:cubicBezTo>
                          <a:cubicBezTo>
                            <a:pt x="390" y="636"/>
                            <a:pt x="486" y="597"/>
                            <a:pt x="561" y="522"/>
                          </a:cubicBezTo>
                          <a:cubicBezTo>
                            <a:pt x="696" y="387"/>
                            <a:pt x="714" y="186"/>
                            <a:pt x="602" y="74"/>
                          </a:cubicBezTo>
                          <a:cubicBezTo>
                            <a:pt x="552" y="24"/>
                            <a:pt x="485" y="0"/>
                            <a:pt x="414" y="0"/>
                          </a:cubicBezTo>
                        </a:path>
                      </a:pathLst>
                    </a:custGeom>
                    <a:gradFill flip="none" rotWithShape="1">
                      <a:gsLst>
                        <a:gs pos="0">
                          <a:sysClr val="window" lastClr="FFFFFF"/>
                        </a:gs>
                        <a:gs pos="73000">
                          <a:sysClr val="window" lastClr="FFFFFF">
                            <a:alpha val="0"/>
                          </a:sys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  <a:ln>
                      <a:noFill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2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</p:grpSp>
              <p:sp>
                <p:nvSpPr>
                  <p:cNvPr id="99" name="TextBox 98"/>
                  <p:cNvSpPr txBox="1"/>
                  <p:nvPr/>
                </p:nvSpPr>
                <p:spPr>
                  <a:xfrm rot="2700000">
                    <a:off x="4970609" y="3350733"/>
                    <a:ext cx="371427" cy="36468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2800" b="1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>
                          <a:innerShdw blurRad="101600" dist="25400" dir="13500000">
                            <a:prstClr val="black">
                              <a:alpha val="35000"/>
                            </a:prstClr>
                          </a:innerShdw>
                        </a:effectLst>
                        <a:uLnTx/>
                        <a:uFillTx/>
                        <a:latin typeface="Edwardian Script ITC" pitchFamily="66" charset="0"/>
                      </a:rPr>
                      <a:t> C</a:t>
                    </a:r>
                    <a:endParaRPr kumimoji="0" lang="zh-CN" altLang="en-US" sz="2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>
                        <a:innerShdw blurRad="101600" dist="25400" dir="13500000">
                          <a:prstClr val="black">
                            <a:alpha val="35000"/>
                          </a:prstClr>
                        </a:innerShdw>
                      </a:effectLst>
                      <a:uLnTx/>
                      <a:uFillTx/>
                      <a:latin typeface="Edwardian Script ITC" pitchFamily="66" charset="0"/>
                    </a:endParaRPr>
                  </a:p>
                </p:txBody>
              </p:sp>
            </p:grpSp>
          </p:grpSp>
        </p:grp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3074682" y="4496069"/>
              <a:ext cx="3984394" cy="162000"/>
            </a:xfrm>
            <a:prstGeom prst="ellipse">
              <a:avLst/>
            </a:prstGeom>
            <a:gradFill flip="none" rotWithShape="1">
              <a:gsLst>
                <a:gs pos="100000">
                  <a:sysClr val="windowText" lastClr="000000">
                    <a:alpha val="0"/>
                  </a:sysClr>
                </a:gs>
                <a:gs pos="0">
                  <a:sysClr val="windowText" lastClr="000000">
                    <a:alpha val="10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2537919" y="4496069"/>
              <a:ext cx="3984394" cy="162000"/>
            </a:xfrm>
            <a:prstGeom prst="ellipse">
              <a:avLst/>
            </a:prstGeom>
            <a:gradFill flip="none" rotWithShape="1">
              <a:gsLst>
                <a:gs pos="36000">
                  <a:sysClr val="windowText" lastClr="000000">
                    <a:alpha val="0"/>
                  </a:sysClr>
                </a:gs>
                <a:gs pos="0">
                  <a:sysClr val="windowText" lastClr="000000">
                    <a:alpha val="1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softEdge rad="3175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172</Words>
  <Application>Microsoft Office PowerPoint</Application>
  <PresentationFormat>全屏显示(4:3)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User</cp:lastModifiedBy>
  <cp:revision>153</cp:revision>
  <dcterms:created xsi:type="dcterms:W3CDTF">2012-12-20T06:04:47Z</dcterms:created>
  <dcterms:modified xsi:type="dcterms:W3CDTF">2014-06-11T07:44:14Z</dcterms:modified>
</cp:coreProperties>
</file>