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9" r:id="rId2"/>
  </p:sldMasterIdLst>
  <p:notesMasterIdLst>
    <p:notesMasterId r:id="rId5"/>
  </p:notesMasterIdLst>
  <p:handoutMasterIdLst>
    <p:handoutMasterId r:id="rId6"/>
  </p:handoutMasterIdLst>
  <p:sldIdLst>
    <p:sldId id="399" r:id="rId3"/>
    <p:sldId id="359" r:id="rId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00"/>
    <a:srgbClr val="FF6600"/>
    <a:srgbClr val="990099"/>
    <a:srgbClr val="FF3399"/>
    <a:srgbClr val="66FF33"/>
    <a:srgbClr val="99FF66"/>
    <a:srgbClr val="FFCC66"/>
    <a:srgbClr val="FFFFFF"/>
    <a:srgbClr val="FFCC00"/>
    <a:srgbClr val="0020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5672" autoAdjust="0"/>
  </p:normalViewPr>
  <p:slideViewPr>
    <p:cSldViewPr>
      <p:cViewPr>
        <p:scale>
          <a:sx n="90" d="100"/>
          <a:sy n="90" d="100"/>
        </p:scale>
        <p:origin x="-1602" y="-29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20" d="100"/>
        <a:sy n="12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2014/6/2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2014/6/2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hyperlink" Target="http://www.1ppt.com/tubiao/" TargetMode="External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  <p:sp>
        <p:nvSpPr>
          <p:cNvPr id="11" name="矩形 10"/>
          <p:cNvSpPr/>
          <p:nvPr userDrawn="1"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4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  <a:hlinkClick r:id="rId7"/>
              </a:rPr>
              <a:t>www.1ppt.com/tubiao/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  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17267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05417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07601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7517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40850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55329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39869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62380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62385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53207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93267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2014/6/2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2014/6/2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42191725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hyperlink" Target="http://www.1ppt.com/kejian/" TargetMode="External"/><Relationship Id="rId18" Type="http://schemas.openxmlformats.org/officeDocument/2006/relationships/image" Target="../media/image6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hyperlink" Target="http://www.1ppt.com/ziliao/" TargetMode="External"/><Relationship Id="rId17" Type="http://schemas.openxmlformats.org/officeDocument/2006/relationships/image" Target="../media/image5.png"/><Relationship Id="rId2" Type="http://schemas.openxmlformats.org/officeDocument/2006/relationships/hyperlink" Target="http://www.1ppt.com/moban/" TargetMode="External"/><Relationship Id="rId16" Type="http://schemas.openxmlformats.org/officeDocument/2006/relationships/hyperlink" Target="http://www.1ppt.com/jiaoan/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5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word/" TargetMode="External"/><Relationship Id="rId19" Type="http://schemas.openxmlformats.org/officeDocument/2006/relationships/image" Target="../media/image7.png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hyperlink" Target="http://www.1ppt.com/fanwen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5" name="组合 54"/>
          <p:cNvGrpSpPr/>
          <p:nvPr/>
        </p:nvGrpSpPr>
        <p:grpSpPr>
          <a:xfrm>
            <a:off x="1683290" y="715988"/>
            <a:ext cx="5898610" cy="5809356"/>
            <a:chOff x="1124490" y="306441"/>
            <a:chExt cx="7023456" cy="6917181"/>
          </a:xfrm>
        </p:grpSpPr>
        <p:sp>
          <p:nvSpPr>
            <p:cNvPr id="56" name="椭圆 6"/>
            <p:cNvSpPr/>
            <p:nvPr/>
          </p:nvSpPr>
          <p:spPr>
            <a:xfrm>
              <a:off x="1842805" y="457302"/>
              <a:ext cx="2545122" cy="2669253"/>
            </a:xfrm>
            <a:custGeom>
              <a:avLst/>
              <a:gdLst/>
              <a:ahLst/>
              <a:cxnLst/>
              <a:rect l="l" t="t" r="r" b="b"/>
              <a:pathLst>
                <a:path w="2664833" h="2794803">
                  <a:moveTo>
                    <a:pt x="1660630" y="1083739"/>
                  </a:moveTo>
                  <a:cubicBezTo>
                    <a:pt x="1955219" y="1083739"/>
                    <a:pt x="2194030" y="1322550"/>
                    <a:pt x="2194030" y="1617139"/>
                  </a:cubicBezTo>
                  <a:cubicBezTo>
                    <a:pt x="2194030" y="1911728"/>
                    <a:pt x="1955219" y="2150539"/>
                    <a:pt x="1660630" y="2150539"/>
                  </a:cubicBezTo>
                  <a:cubicBezTo>
                    <a:pt x="1366041" y="2150539"/>
                    <a:pt x="1127230" y="1911728"/>
                    <a:pt x="1127230" y="1617139"/>
                  </a:cubicBezTo>
                  <a:cubicBezTo>
                    <a:pt x="1127230" y="1322550"/>
                    <a:pt x="1366041" y="1083739"/>
                    <a:pt x="1660630" y="1083739"/>
                  </a:cubicBezTo>
                  <a:close/>
                  <a:moveTo>
                    <a:pt x="2127587" y="4"/>
                  </a:moveTo>
                  <a:cubicBezTo>
                    <a:pt x="2134983" y="130"/>
                    <a:pt x="2143006" y="2647"/>
                    <a:pt x="2151029" y="6673"/>
                  </a:cubicBezTo>
                  <a:cubicBezTo>
                    <a:pt x="2191146" y="14726"/>
                    <a:pt x="2223239" y="135513"/>
                    <a:pt x="2223238" y="224090"/>
                  </a:cubicBezTo>
                  <a:cubicBezTo>
                    <a:pt x="2231259" y="320687"/>
                    <a:pt x="2255316" y="369002"/>
                    <a:pt x="2255331" y="369035"/>
                  </a:cubicBezTo>
                  <a:cubicBezTo>
                    <a:pt x="2255331" y="465637"/>
                    <a:pt x="2295425" y="538097"/>
                    <a:pt x="2295448" y="538136"/>
                  </a:cubicBezTo>
                  <a:cubicBezTo>
                    <a:pt x="2359619" y="594491"/>
                    <a:pt x="2343594" y="481820"/>
                    <a:pt x="2343587" y="481769"/>
                  </a:cubicBezTo>
                  <a:cubicBezTo>
                    <a:pt x="2335566" y="433469"/>
                    <a:pt x="2311509" y="352978"/>
                    <a:pt x="2311494" y="352929"/>
                  </a:cubicBezTo>
                  <a:cubicBezTo>
                    <a:pt x="2319516" y="312674"/>
                    <a:pt x="2255353" y="119474"/>
                    <a:pt x="2255332" y="119408"/>
                  </a:cubicBezTo>
                  <a:cubicBezTo>
                    <a:pt x="2279394" y="-25495"/>
                    <a:pt x="2351569" y="79085"/>
                    <a:pt x="2351610" y="79146"/>
                  </a:cubicBezTo>
                  <a:cubicBezTo>
                    <a:pt x="2343588" y="127455"/>
                    <a:pt x="2391715" y="288473"/>
                    <a:pt x="2391726" y="288510"/>
                  </a:cubicBezTo>
                  <a:cubicBezTo>
                    <a:pt x="2407765" y="320704"/>
                    <a:pt x="2415789" y="360944"/>
                    <a:pt x="2415795" y="360982"/>
                  </a:cubicBezTo>
                  <a:cubicBezTo>
                    <a:pt x="2423816" y="441486"/>
                    <a:pt x="2479953" y="546137"/>
                    <a:pt x="2479981" y="546189"/>
                  </a:cubicBezTo>
                  <a:cubicBezTo>
                    <a:pt x="2488001" y="554239"/>
                    <a:pt x="2512059" y="538146"/>
                    <a:pt x="2512074" y="538136"/>
                  </a:cubicBezTo>
                  <a:lnTo>
                    <a:pt x="2517590" y="540039"/>
                  </a:lnTo>
                  <a:cubicBezTo>
                    <a:pt x="2522855" y="522534"/>
                    <a:pt x="2478978" y="364001"/>
                    <a:pt x="2471959" y="328773"/>
                  </a:cubicBezTo>
                  <a:cubicBezTo>
                    <a:pt x="2463935" y="296562"/>
                    <a:pt x="2415796" y="191880"/>
                    <a:pt x="2447889" y="175775"/>
                  </a:cubicBezTo>
                  <a:cubicBezTo>
                    <a:pt x="2471958" y="151617"/>
                    <a:pt x="2544167" y="216037"/>
                    <a:pt x="2560213" y="312667"/>
                  </a:cubicBezTo>
                  <a:cubicBezTo>
                    <a:pt x="2576258" y="417336"/>
                    <a:pt x="2624387" y="586409"/>
                    <a:pt x="2624399" y="586450"/>
                  </a:cubicBezTo>
                  <a:cubicBezTo>
                    <a:pt x="2712654" y="723342"/>
                    <a:pt x="2640446" y="972969"/>
                    <a:pt x="2560213" y="1021283"/>
                  </a:cubicBezTo>
                  <a:cubicBezTo>
                    <a:pt x="2471985" y="1061534"/>
                    <a:pt x="2544123" y="1125926"/>
                    <a:pt x="2544168" y="1125966"/>
                  </a:cubicBezTo>
                  <a:cubicBezTo>
                    <a:pt x="2544168" y="1125984"/>
                    <a:pt x="2544432" y="1131262"/>
                    <a:pt x="2624274" y="2725919"/>
                  </a:cubicBezTo>
                  <a:lnTo>
                    <a:pt x="2634196" y="2794803"/>
                  </a:lnTo>
                  <a:lnTo>
                    <a:pt x="2571391" y="2774996"/>
                  </a:lnTo>
                  <a:lnTo>
                    <a:pt x="2571242" y="2775720"/>
                  </a:lnTo>
                  <a:cubicBezTo>
                    <a:pt x="1018517" y="2371613"/>
                    <a:pt x="1018517" y="2371613"/>
                    <a:pt x="1018517" y="2371613"/>
                  </a:cubicBezTo>
                  <a:cubicBezTo>
                    <a:pt x="1018476" y="2371542"/>
                    <a:pt x="970086" y="2287856"/>
                    <a:pt x="912758" y="2366058"/>
                  </a:cubicBezTo>
                  <a:cubicBezTo>
                    <a:pt x="849151" y="2434802"/>
                    <a:pt x="590061" y="2454791"/>
                    <a:pt x="473953" y="2340566"/>
                  </a:cubicBezTo>
                  <a:cubicBezTo>
                    <a:pt x="473876" y="2340525"/>
                    <a:pt x="318133" y="2259067"/>
                    <a:pt x="218918" y="2222097"/>
                  </a:cubicBezTo>
                  <a:cubicBezTo>
                    <a:pt x="127565" y="2186755"/>
                    <a:pt x="79158" y="2102964"/>
                    <a:pt x="107701" y="2084303"/>
                  </a:cubicBezTo>
                  <a:cubicBezTo>
                    <a:pt x="129990" y="2056153"/>
                    <a:pt x="222711" y="2124556"/>
                    <a:pt x="252618" y="2138954"/>
                  </a:cubicBezTo>
                  <a:cubicBezTo>
                    <a:pt x="290411" y="2154990"/>
                    <a:pt x="476114" y="2250879"/>
                    <a:pt x="449466" y="2220767"/>
                  </a:cubicBezTo>
                  <a:cubicBezTo>
                    <a:pt x="449493" y="2220742"/>
                    <a:pt x="470121" y="2200465"/>
                    <a:pt x="463871" y="2190980"/>
                  </a:cubicBezTo>
                  <a:cubicBezTo>
                    <a:pt x="463825" y="2190942"/>
                    <a:pt x="372762" y="2114716"/>
                    <a:pt x="295565" y="2090507"/>
                  </a:cubicBezTo>
                  <a:cubicBezTo>
                    <a:pt x="295518" y="2090486"/>
                    <a:pt x="257755" y="2074457"/>
                    <a:pt x="229495" y="2052216"/>
                  </a:cubicBezTo>
                  <a:cubicBezTo>
                    <a:pt x="229432" y="2052181"/>
                    <a:pt x="81573" y="1972362"/>
                    <a:pt x="32647" y="1970403"/>
                  </a:cubicBezTo>
                  <a:cubicBezTo>
                    <a:pt x="32584" y="1970337"/>
                    <a:pt x="-55130" y="1878435"/>
                    <a:pt x="91629" y="1884311"/>
                  </a:cubicBezTo>
                  <a:cubicBezTo>
                    <a:pt x="91675" y="1884337"/>
                    <a:pt x="267824" y="1986421"/>
                    <a:pt x="308872" y="1986745"/>
                  </a:cubicBezTo>
                  <a:cubicBezTo>
                    <a:pt x="308952" y="1986788"/>
                    <a:pt x="382852" y="2026681"/>
                    <a:pt x="428504" y="2044343"/>
                  </a:cubicBezTo>
                  <a:cubicBezTo>
                    <a:pt x="428561" y="2044363"/>
                    <a:pt x="535615" y="2082937"/>
                    <a:pt x="493475" y="2008659"/>
                  </a:cubicBezTo>
                  <a:cubicBezTo>
                    <a:pt x="493411" y="2008603"/>
                    <a:pt x="430615" y="1954646"/>
                    <a:pt x="336051" y="1935025"/>
                  </a:cubicBezTo>
                  <a:cubicBezTo>
                    <a:pt x="336010" y="1934994"/>
                    <a:pt x="293588" y="1901629"/>
                    <a:pt x="200648" y="1874156"/>
                  </a:cubicBezTo>
                  <a:cubicBezTo>
                    <a:pt x="113918" y="1856160"/>
                    <a:pt x="2170" y="1800198"/>
                    <a:pt x="2435" y="1759282"/>
                  </a:cubicBezTo>
                  <a:cubicBezTo>
                    <a:pt x="-6813" y="1724586"/>
                    <a:pt x="7591" y="1694799"/>
                    <a:pt x="92691" y="1720650"/>
                  </a:cubicBezTo>
                  <a:cubicBezTo>
                    <a:pt x="176161" y="1754357"/>
                    <a:pt x="196555" y="1774976"/>
                    <a:pt x="212323" y="1778248"/>
                  </a:cubicBezTo>
                  <a:cubicBezTo>
                    <a:pt x="235977" y="1783156"/>
                    <a:pt x="317816" y="1824719"/>
                    <a:pt x="363494" y="1842390"/>
                  </a:cubicBezTo>
                  <a:cubicBezTo>
                    <a:pt x="415426" y="1869553"/>
                    <a:pt x="571221" y="1951044"/>
                    <a:pt x="560342" y="1924204"/>
                  </a:cubicBezTo>
                  <a:cubicBezTo>
                    <a:pt x="560391" y="1924186"/>
                    <a:pt x="604614" y="1908798"/>
                    <a:pt x="529069" y="1876744"/>
                  </a:cubicBezTo>
                  <a:cubicBezTo>
                    <a:pt x="455114" y="1836817"/>
                    <a:pt x="411066" y="1811291"/>
                    <a:pt x="371644" y="1803111"/>
                  </a:cubicBezTo>
                  <a:cubicBezTo>
                    <a:pt x="332222" y="1794931"/>
                    <a:pt x="280290" y="1767769"/>
                    <a:pt x="258266" y="1755005"/>
                  </a:cubicBezTo>
                  <a:cubicBezTo>
                    <a:pt x="236242" y="1742241"/>
                    <a:pt x="200080" y="1718350"/>
                    <a:pt x="187570" y="1699365"/>
                  </a:cubicBezTo>
                  <a:cubicBezTo>
                    <a:pt x="167177" y="1678746"/>
                    <a:pt x="157927" y="1644050"/>
                    <a:pt x="157927" y="1644050"/>
                  </a:cubicBezTo>
                  <a:cubicBezTo>
                    <a:pt x="157948" y="1644029"/>
                    <a:pt x="189737" y="1609683"/>
                    <a:pt x="211755" y="1622443"/>
                  </a:cubicBezTo>
                  <a:cubicBezTo>
                    <a:pt x="233778" y="1635207"/>
                    <a:pt x="392834" y="1700984"/>
                    <a:pt x="476304" y="1734691"/>
                  </a:cubicBezTo>
                  <a:cubicBezTo>
                    <a:pt x="476382" y="1734743"/>
                    <a:pt x="620962" y="1830256"/>
                    <a:pt x="646239" y="1827308"/>
                  </a:cubicBezTo>
                  <a:cubicBezTo>
                    <a:pt x="646305" y="1827322"/>
                    <a:pt x="693533" y="1837099"/>
                    <a:pt x="676411" y="1800792"/>
                  </a:cubicBezTo>
                  <a:cubicBezTo>
                    <a:pt x="659279" y="1764461"/>
                    <a:pt x="626375" y="1724859"/>
                    <a:pt x="602722" y="1719950"/>
                  </a:cubicBezTo>
                  <a:cubicBezTo>
                    <a:pt x="586952" y="1716679"/>
                    <a:pt x="522512" y="1670532"/>
                    <a:pt x="525772" y="1654820"/>
                  </a:cubicBezTo>
                  <a:cubicBezTo>
                    <a:pt x="521147" y="1637472"/>
                    <a:pt x="511898" y="1602776"/>
                    <a:pt x="515158" y="1587065"/>
                  </a:cubicBezTo>
                  <a:cubicBezTo>
                    <a:pt x="518418" y="1571354"/>
                    <a:pt x="569250" y="1524542"/>
                    <a:pt x="611667" y="1557925"/>
                  </a:cubicBezTo>
                  <a:cubicBezTo>
                    <a:pt x="647830" y="1581816"/>
                    <a:pt x="682098" y="1654479"/>
                    <a:pt x="726145" y="1680006"/>
                  </a:cubicBezTo>
                  <a:cubicBezTo>
                    <a:pt x="760677" y="1711754"/>
                    <a:pt x="815339" y="1805036"/>
                    <a:pt x="868900" y="1824343"/>
                  </a:cubicBezTo>
                  <a:cubicBezTo>
                    <a:pt x="922463" y="1843651"/>
                    <a:pt x="1044559" y="2008283"/>
                    <a:pt x="1020375" y="2085206"/>
                  </a:cubicBezTo>
                  <a:cubicBezTo>
                    <a:pt x="1005705" y="2155908"/>
                    <a:pt x="1027728" y="2168673"/>
                    <a:pt x="1027728" y="2168673"/>
                  </a:cubicBezTo>
                  <a:cubicBezTo>
                    <a:pt x="1027856" y="2168700"/>
                    <a:pt x="1335231" y="2232474"/>
                    <a:pt x="1358880" y="2237381"/>
                  </a:cubicBezTo>
                  <a:cubicBezTo>
                    <a:pt x="1381876" y="2234700"/>
                    <a:pt x="1922646" y="2359785"/>
                    <a:pt x="2076166" y="2165092"/>
                  </a:cubicBezTo>
                  <a:lnTo>
                    <a:pt x="2054751" y="2140576"/>
                  </a:lnTo>
                  <a:cubicBezTo>
                    <a:pt x="2069786" y="2139760"/>
                    <a:pt x="2084016" y="2137273"/>
                    <a:pt x="2097155" y="2132152"/>
                  </a:cubicBezTo>
                  <a:cubicBezTo>
                    <a:pt x="2103881" y="2122197"/>
                    <a:pt x="2108160" y="2110761"/>
                    <a:pt x="2111397" y="2098530"/>
                  </a:cubicBezTo>
                  <a:lnTo>
                    <a:pt x="2127280" y="2119499"/>
                  </a:lnTo>
                  <a:cubicBezTo>
                    <a:pt x="2348896" y="2008502"/>
                    <a:pt x="2336292" y="1453924"/>
                    <a:pt x="2343587" y="1431960"/>
                  </a:cubicBezTo>
                  <a:cubicBezTo>
                    <a:pt x="2343586" y="1407803"/>
                    <a:pt x="2343587" y="1093766"/>
                    <a:pt x="2343587" y="1093756"/>
                  </a:cubicBezTo>
                  <a:cubicBezTo>
                    <a:pt x="2343575" y="1093722"/>
                    <a:pt x="2335513" y="1069599"/>
                    <a:pt x="2263354" y="1069599"/>
                  </a:cubicBezTo>
                  <a:cubicBezTo>
                    <a:pt x="2183122" y="1077652"/>
                    <a:pt x="2046727" y="924654"/>
                    <a:pt x="2038704" y="868287"/>
                  </a:cubicBezTo>
                  <a:cubicBezTo>
                    <a:pt x="2030681" y="811919"/>
                    <a:pt x="1950450" y="739447"/>
                    <a:pt x="1926379" y="699185"/>
                  </a:cubicBezTo>
                  <a:cubicBezTo>
                    <a:pt x="1910334" y="650870"/>
                    <a:pt x="1846147" y="602555"/>
                    <a:pt x="1830102" y="562293"/>
                  </a:cubicBezTo>
                  <a:cubicBezTo>
                    <a:pt x="1806032" y="513979"/>
                    <a:pt x="1862195" y="473716"/>
                    <a:pt x="1878240" y="473715"/>
                  </a:cubicBezTo>
                  <a:cubicBezTo>
                    <a:pt x="1894287" y="473716"/>
                    <a:pt x="1926380" y="489822"/>
                    <a:pt x="1942426" y="497873"/>
                  </a:cubicBezTo>
                  <a:cubicBezTo>
                    <a:pt x="1958473" y="497874"/>
                    <a:pt x="1990566" y="570346"/>
                    <a:pt x="1990566" y="586450"/>
                  </a:cubicBezTo>
                  <a:cubicBezTo>
                    <a:pt x="1990565" y="610608"/>
                    <a:pt x="2022659" y="650871"/>
                    <a:pt x="2054752" y="675027"/>
                  </a:cubicBezTo>
                  <a:cubicBezTo>
                    <a:pt x="2086830" y="699176"/>
                    <a:pt x="2086844" y="650912"/>
                    <a:pt x="2086844" y="650871"/>
                  </a:cubicBezTo>
                  <a:cubicBezTo>
                    <a:pt x="2094865" y="626717"/>
                    <a:pt x="2030704" y="465719"/>
                    <a:pt x="2030681" y="465664"/>
                  </a:cubicBezTo>
                  <a:cubicBezTo>
                    <a:pt x="2014634" y="377086"/>
                    <a:pt x="1982543" y="207985"/>
                    <a:pt x="1974520" y="183827"/>
                  </a:cubicBezTo>
                  <a:cubicBezTo>
                    <a:pt x="1966500" y="159683"/>
                    <a:pt x="2006572" y="135536"/>
                    <a:pt x="2006612" y="135513"/>
                  </a:cubicBezTo>
                  <a:cubicBezTo>
                    <a:pt x="2006643" y="135528"/>
                    <a:pt x="2038712" y="151629"/>
                    <a:pt x="2054751" y="175775"/>
                  </a:cubicBezTo>
                  <a:cubicBezTo>
                    <a:pt x="2070798" y="191880"/>
                    <a:pt x="2086844" y="232142"/>
                    <a:pt x="2094866" y="256300"/>
                  </a:cubicBezTo>
                  <a:cubicBezTo>
                    <a:pt x="2102890" y="280457"/>
                    <a:pt x="2118936" y="336824"/>
                    <a:pt x="2118937" y="377087"/>
                  </a:cubicBezTo>
                  <a:cubicBezTo>
                    <a:pt x="2118938" y="417348"/>
                    <a:pt x="2134984" y="465664"/>
                    <a:pt x="2159053" y="546189"/>
                  </a:cubicBezTo>
                  <a:cubicBezTo>
                    <a:pt x="2175093" y="626678"/>
                    <a:pt x="2199148" y="586485"/>
                    <a:pt x="2199169" y="586451"/>
                  </a:cubicBezTo>
                  <a:cubicBezTo>
                    <a:pt x="2223238" y="602555"/>
                    <a:pt x="2175099" y="433454"/>
                    <a:pt x="2159052" y="377086"/>
                  </a:cubicBezTo>
                  <a:cubicBezTo>
                    <a:pt x="2151029" y="328773"/>
                    <a:pt x="2126960" y="240195"/>
                    <a:pt x="2126961" y="216037"/>
                  </a:cubicBezTo>
                  <a:cubicBezTo>
                    <a:pt x="2126960" y="199933"/>
                    <a:pt x="2110913" y="175775"/>
                    <a:pt x="2094867" y="87197"/>
                  </a:cubicBezTo>
                  <a:cubicBezTo>
                    <a:pt x="2088850" y="20764"/>
                    <a:pt x="2105398" y="-373"/>
                    <a:pt x="2127587" y="4"/>
                  </a:cubicBezTo>
                  <a:close/>
                </a:path>
              </a:pathLst>
            </a:custGeom>
            <a:gradFill>
              <a:gsLst>
                <a:gs pos="96667">
                  <a:schemeClr val="accent6">
                    <a:lumMod val="50000"/>
                  </a:schemeClr>
                </a:gs>
                <a:gs pos="80000">
                  <a:schemeClr val="accent6">
                    <a:lumMod val="75000"/>
                  </a:schemeClr>
                </a:gs>
                <a:gs pos="0">
                  <a:srgbClr val="FFC000"/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椭圆 6"/>
            <p:cNvSpPr/>
            <p:nvPr/>
          </p:nvSpPr>
          <p:spPr>
            <a:xfrm rot="8800689">
              <a:off x="5602824" y="2805499"/>
              <a:ext cx="2545122" cy="2669253"/>
            </a:xfrm>
            <a:custGeom>
              <a:avLst/>
              <a:gdLst/>
              <a:ahLst/>
              <a:cxnLst/>
              <a:rect l="l" t="t" r="r" b="b"/>
              <a:pathLst>
                <a:path w="2664833" h="2794803">
                  <a:moveTo>
                    <a:pt x="1660630" y="1083739"/>
                  </a:moveTo>
                  <a:cubicBezTo>
                    <a:pt x="1955219" y="1083739"/>
                    <a:pt x="2194030" y="1322550"/>
                    <a:pt x="2194030" y="1617139"/>
                  </a:cubicBezTo>
                  <a:cubicBezTo>
                    <a:pt x="2194030" y="1911728"/>
                    <a:pt x="1955219" y="2150539"/>
                    <a:pt x="1660630" y="2150539"/>
                  </a:cubicBezTo>
                  <a:cubicBezTo>
                    <a:pt x="1366041" y="2150539"/>
                    <a:pt x="1127230" y="1911728"/>
                    <a:pt x="1127230" y="1617139"/>
                  </a:cubicBezTo>
                  <a:cubicBezTo>
                    <a:pt x="1127230" y="1322550"/>
                    <a:pt x="1366041" y="1083739"/>
                    <a:pt x="1660630" y="1083739"/>
                  </a:cubicBezTo>
                  <a:close/>
                  <a:moveTo>
                    <a:pt x="2127587" y="4"/>
                  </a:moveTo>
                  <a:cubicBezTo>
                    <a:pt x="2134983" y="130"/>
                    <a:pt x="2143006" y="2647"/>
                    <a:pt x="2151029" y="6673"/>
                  </a:cubicBezTo>
                  <a:cubicBezTo>
                    <a:pt x="2191146" y="14726"/>
                    <a:pt x="2223239" y="135513"/>
                    <a:pt x="2223238" y="224090"/>
                  </a:cubicBezTo>
                  <a:cubicBezTo>
                    <a:pt x="2231259" y="320687"/>
                    <a:pt x="2255316" y="369002"/>
                    <a:pt x="2255331" y="369035"/>
                  </a:cubicBezTo>
                  <a:cubicBezTo>
                    <a:pt x="2255331" y="465637"/>
                    <a:pt x="2295425" y="538097"/>
                    <a:pt x="2295448" y="538136"/>
                  </a:cubicBezTo>
                  <a:cubicBezTo>
                    <a:pt x="2359619" y="594491"/>
                    <a:pt x="2343594" y="481820"/>
                    <a:pt x="2343587" y="481769"/>
                  </a:cubicBezTo>
                  <a:cubicBezTo>
                    <a:pt x="2335566" y="433469"/>
                    <a:pt x="2311509" y="352978"/>
                    <a:pt x="2311494" y="352929"/>
                  </a:cubicBezTo>
                  <a:cubicBezTo>
                    <a:pt x="2319516" y="312674"/>
                    <a:pt x="2255353" y="119474"/>
                    <a:pt x="2255332" y="119408"/>
                  </a:cubicBezTo>
                  <a:cubicBezTo>
                    <a:pt x="2279394" y="-25495"/>
                    <a:pt x="2351569" y="79085"/>
                    <a:pt x="2351610" y="79146"/>
                  </a:cubicBezTo>
                  <a:cubicBezTo>
                    <a:pt x="2343588" y="127455"/>
                    <a:pt x="2391715" y="288473"/>
                    <a:pt x="2391726" y="288510"/>
                  </a:cubicBezTo>
                  <a:cubicBezTo>
                    <a:pt x="2407765" y="320704"/>
                    <a:pt x="2415789" y="360944"/>
                    <a:pt x="2415795" y="360982"/>
                  </a:cubicBezTo>
                  <a:cubicBezTo>
                    <a:pt x="2423816" y="441486"/>
                    <a:pt x="2479953" y="546137"/>
                    <a:pt x="2479981" y="546189"/>
                  </a:cubicBezTo>
                  <a:cubicBezTo>
                    <a:pt x="2488001" y="554239"/>
                    <a:pt x="2512059" y="538146"/>
                    <a:pt x="2512074" y="538136"/>
                  </a:cubicBezTo>
                  <a:lnTo>
                    <a:pt x="2517590" y="540039"/>
                  </a:lnTo>
                  <a:cubicBezTo>
                    <a:pt x="2522855" y="522534"/>
                    <a:pt x="2478978" y="364001"/>
                    <a:pt x="2471959" y="328773"/>
                  </a:cubicBezTo>
                  <a:cubicBezTo>
                    <a:pt x="2463935" y="296562"/>
                    <a:pt x="2415796" y="191880"/>
                    <a:pt x="2447889" y="175775"/>
                  </a:cubicBezTo>
                  <a:cubicBezTo>
                    <a:pt x="2471958" y="151617"/>
                    <a:pt x="2544167" y="216037"/>
                    <a:pt x="2560213" y="312667"/>
                  </a:cubicBezTo>
                  <a:cubicBezTo>
                    <a:pt x="2576258" y="417336"/>
                    <a:pt x="2624387" y="586409"/>
                    <a:pt x="2624399" y="586450"/>
                  </a:cubicBezTo>
                  <a:cubicBezTo>
                    <a:pt x="2712654" y="723342"/>
                    <a:pt x="2640446" y="972969"/>
                    <a:pt x="2560213" y="1021283"/>
                  </a:cubicBezTo>
                  <a:cubicBezTo>
                    <a:pt x="2471985" y="1061534"/>
                    <a:pt x="2544123" y="1125926"/>
                    <a:pt x="2544168" y="1125966"/>
                  </a:cubicBezTo>
                  <a:cubicBezTo>
                    <a:pt x="2544168" y="1125984"/>
                    <a:pt x="2544432" y="1131262"/>
                    <a:pt x="2624274" y="2725919"/>
                  </a:cubicBezTo>
                  <a:lnTo>
                    <a:pt x="2634196" y="2794803"/>
                  </a:lnTo>
                  <a:lnTo>
                    <a:pt x="2571391" y="2774996"/>
                  </a:lnTo>
                  <a:lnTo>
                    <a:pt x="2571242" y="2775720"/>
                  </a:lnTo>
                  <a:cubicBezTo>
                    <a:pt x="1018517" y="2371613"/>
                    <a:pt x="1018517" y="2371613"/>
                    <a:pt x="1018517" y="2371613"/>
                  </a:cubicBezTo>
                  <a:cubicBezTo>
                    <a:pt x="1018476" y="2371542"/>
                    <a:pt x="970086" y="2287856"/>
                    <a:pt x="912758" y="2366058"/>
                  </a:cubicBezTo>
                  <a:cubicBezTo>
                    <a:pt x="849151" y="2434802"/>
                    <a:pt x="590061" y="2454791"/>
                    <a:pt x="473953" y="2340566"/>
                  </a:cubicBezTo>
                  <a:cubicBezTo>
                    <a:pt x="473876" y="2340525"/>
                    <a:pt x="318133" y="2259067"/>
                    <a:pt x="218918" y="2222097"/>
                  </a:cubicBezTo>
                  <a:cubicBezTo>
                    <a:pt x="127565" y="2186755"/>
                    <a:pt x="79158" y="2102964"/>
                    <a:pt x="107701" y="2084303"/>
                  </a:cubicBezTo>
                  <a:cubicBezTo>
                    <a:pt x="129990" y="2056153"/>
                    <a:pt x="222711" y="2124556"/>
                    <a:pt x="252618" y="2138954"/>
                  </a:cubicBezTo>
                  <a:cubicBezTo>
                    <a:pt x="290411" y="2154990"/>
                    <a:pt x="476114" y="2250879"/>
                    <a:pt x="449466" y="2220767"/>
                  </a:cubicBezTo>
                  <a:cubicBezTo>
                    <a:pt x="449493" y="2220742"/>
                    <a:pt x="470121" y="2200465"/>
                    <a:pt x="463871" y="2190980"/>
                  </a:cubicBezTo>
                  <a:cubicBezTo>
                    <a:pt x="463825" y="2190942"/>
                    <a:pt x="372762" y="2114716"/>
                    <a:pt x="295565" y="2090507"/>
                  </a:cubicBezTo>
                  <a:cubicBezTo>
                    <a:pt x="295518" y="2090486"/>
                    <a:pt x="257755" y="2074457"/>
                    <a:pt x="229495" y="2052216"/>
                  </a:cubicBezTo>
                  <a:cubicBezTo>
                    <a:pt x="229432" y="2052181"/>
                    <a:pt x="81573" y="1972362"/>
                    <a:pt x="32647" y="1970403"/>
                  </a:cubicBezTo>
                  <a:cubicBezTo>
                    <a:pt x="32584" y="1970337"/>
                    <a:pt x="-55130" y="1878435"/>
                    <a:pt x="91629" y="1884311"/>
                  </a:cubicBezTo>
                  <a:cubicBezTo>
                    <a:pt x="91675" y="1884337"/>
                    <a:pt x="267824" y="1986421"/>
                    <a:pt x="308872" y="1986745"/>
                  </a:cubicBezTo>
                  <a:cubicBezTo>
                    <a:pt x="308952" y="1986788"/>
                    <a:pt x="382852" y="2026681"/>
                    <a:pt x="428504" y="2044343"/>
                  </a:cubicBezTo>
                  <a:cubicBezTo>
                    <a:pt x="428561" y="2044363"/>
                    <a:pt x="535615" y="2082937"/>
                    <a:pt x="493475" y="2008659"/>
                  </a:cubicBezTo>
                  <a:cubicBezTo>
                    <a:pt x="493411" y="2008603"/>
                    <a:pt x="430615" y="1954646"/>
                    <a:pt x="336051" y="1935025"/>
                  </a:cubicBezTo>
                  <a:cubicBezTo>
                    <a:pt x="336010" y="1934994"/>
                    <a:pt x="293588" y="1901629"/>
                    <a:pt x="200648" y="1874156"/>
                  </a:cubicBezTo>
                  <a:cubicBezTo>
                    <a:pt x="113918" y="1856160"/>
                    <a:pt x="2170" y="1800198"/>
                    <a:pt x="2435" y="1759282"/>
                  </a:cubicBezTo>
                  <a:cubicBezTo>
                    <a:pt x="-6813" y="1724586"/>
                    <a:pt x="7591" y="1694799"/>
                    <a:pt x="92691" y="1720650"/>
                  </a:cubicBezTo>
                  <a:cubicBezTo>
                    <a:pt x="176161" y="1754357"/>
                    <a:pt x="196555" y="1774976"/>
                    <a:pt x="212323" y="1778248"/>
                  </a:cubicBezTo>
                  <a:cubicBezTo>
                    <a:pt x="235977" y="1783156"/>
                    <a:pt x="317816" y="1824719"/>
                    <a:pt x="363494" y="1842390"/>
                  </a:cubicBezTo>
                  <a:cubicBezTo>
                    <a:pt x="415426" y="1869553"/>
                    <a:pt x="571221" y="1951044"/>
                    <a:pt x="560342" y="1924204"/>
                  </a:cubicBezTo>
                  <a:cubicBezTo>
                    <a:pt x="560391" y="1924186"/>
                    <a:pt x="604614" y="1908798"/>
                    <a:pt x="529069" y="1876744"/>
                  </a:cubicBezTo>
                  <a:cubicBezTo>
                    <a:pt x="455114" y="1836817"/>
                    <a:pt x="411066" y="1811291"/>
                    <a:pt x="371644" y="1803111"/>
                  </a:cubicBezTo>
                  <a:cubicBezTo>
                    <a:pt x="332222" y="1794931"/>
                    <a:pt x="280290" y="1767769"/>
                    <a:pt x="258266" y="1755005"/>
                  </a:cubicBezTo>
                  <a:cubicBezTo>
                    <a:pt x="236242" y="1742241"/>
                    <a:pt x="200080" y="1718350"/>
                    <a:pt x="187570" y="1699365"/>
                  </a:cubicBezTo>
                  <a:cubicBezTo>
                    <a:pt x="167177" y="1678746"/>
                    <a:pt x="157927" y="1644050"/>
                    <a:pt x="157927" y="1644050"/>
                  </a:cubicBezTo>
                  <a:cubicBezTo>
                    <a:pt x="157948" y="1644029"/>
                    <a:pt x="189737" y="1609683"/>
                    <a:pt x="211755" y="1622443"/>
                  </a:cubicBezTo>
                  <a:cubicBezTo>
                    <a:pt x="233778" y="1635207"/>
                    <a:pt x="392834" y="1700984"/>
                    <a:pt x="476304" y="1734691"/>
                  </a:cubicBezTo>
                  <a:cubicBezTo>
                    <a:pt x="476382" y="1734743"/>
                    <a:pt x="620962" y="1830256"/>
                    <a:pt x="646239" y="1827308"/>
                  </a:cubicBezTo>
                  <a:cubicBezTo>
                    <a:pt x="646305" y="1827322"/>
                    <a:pt x="693533" y="1837099"/>
                    <a:pt x="676411" y="1800792"/>
                  </a:cubicBezTo>
                  <a:cubicBezTo>
                    <a:pt x="659279" y="1764461"/>
                    <a:pt x="626375" y="1724859"/>
                    <a:pt x="602722" y="1719950"/>
                  </a:cubicBezTo>
                  <a:cubicBezTo>
                    <a:pt x="586952" y="1716679"/>
                    <a:pt x="522512" y="1670532"/>
                    <a:pt x="525772" y="1654820"/>
                  </a:cubicBezTo>
                  <a:cubicBezTo>
                    <a:pt x="521147" y="1637472"/>
                    <a:pt x="511898" y="1602776"/>
                    <a:pt x="515158" y="1587065"/>
                  </a:cubicBezTo>
                  <a:cubicBezTo>
                    <a:pt x="518418" y="1571354"/>
                    <a:pt x="569250" y="1524542"/>
                    <a:pt x="611667" y="1557925"/>
                  </a:cubicBezTo>
                  <a:cubicBezTo>
                    <a:pt x="647830" y="1581816"/>
                    <a:pt x="682098" y="1654479"/>
                    <a:pt x="726145" y="1680006"/>
                  </a:cubicBezTo>
                  <a:cubicBezTo>
                    <a:pt x="760677" y="1711754"/>
                    <a:pt x="815339" y="1805036"/>
                    <a:pt x="868900" y="1824343"/>
                  </a:cubicBezTo>
                  <a:cubicBezTo>
                    <a:pt x="922463" y="1843651"/>
                    <a:pt x="1044559" y="2008283"/>
                    <a:pt x="1020375" y="2085206"/>
                  </a:cubicBezTo>
                  <a:cubicBezTo>
                    <a:pt x="1005705" y="2155908"/>
                    <a:pt x="1027728" y="2168673"/>
                    <a:pt x="1027728" y="2168673"/>
                  </a:cubicBezTo>
                  <a:cubicBezTo>
                    <a:pt x="1027856" y="2168700"/>
                    <a:pt x="1335231" y="2232474"/>
                    <a:pt x="1358880" y="2237381"/>
                  </a:cubicBezTo>
                  <a:cubicBezTo>
                    <a:pt x="1381876" y="2234700"/>
                    <a:pt x="1922646" y="2359785"/>
                    <a:pt x="2076166" y="2165092"/>
                  </a:cubicBezTo>
                  <a:lnTo>
                    <a:pt x="2054751" y="2140576"/>
                  </a:lnTo>
                  <a:cubicBezTo>
                    <a:pt x="2069786" y="2139760"/>
                    <a:pt x="2084016" y="2137273"/>
                    <a:pt x="2097155" y="2132152"/>
                  </a:cubicBezTo>
                  <a:cubicBezTo>
                    <a:pt x="2103881" y="2122197"/>
                    <a:pt x="2108160" y="2110761"/>
                    <a:pt x="2111397" y="2098530"/>
                  </a:cubicBezTo>
                  <a:lnTo>
                    <a:pt x="2127280" y="2119499"/>
                  </a:lnTo>
                  <a:cubicBezTo>
                    <a:pt x="2348896" y="2008502"/>
                    <a:pt x="2336292" y="1453924"/>
                    <a:pt x="2343587" y="1431960"/>
                  </a:cubicBezTo>
                  <a:cubicBezTo>
                    <a:pt x="2343586" y="1407803"/>
                    <a:pt x="2343587" y="1093766"/>
                    <a:pt x="2343587" y="1093756"/>
                  </a:cubicBezTo>
                  <a:cubicBezTo>
                    <a:pt x="2343575" y="1093722"/>
                    <a:pt x="2335513" y="1069599"/>
                    <a:pt x="2263354" y="1069599"/>
                  </a:cubicBezTo>
                  <a:cubicBezTo>
                    <a:pt x="2183122" y="1077652"/>
                    <a:pt x="2046727" y="924654"/>
                    <a:pt x="2038704" y="868287"/>
                  </a:cubicBezTo>
                  <a:cubicBezTo>
                    <a:pt x="2030681" y="811919"/>
                    <a:pt x="1950450" y="739447"/>
                    <a:pt x="1926379" y="699185"/>
                  </a:cubicBezTo>
                  <a:cubicBezTo>
                    <a:pt x="1910334" y="650870"/>
                    <a:pt x="1846147" y="602555"/>
                    <a:pt x="1830102" y="562293"/>
                  </a:cubicBezTo>
                  <a:cubicBezTo>
                    <a:pt x="1806032" y="513979"/>
                    <a:pt x="1862195" y="473716"/>
                    <a:pt x="1878240" y="473715"/>
                  </a:cubicBezTo>
                  <a:cubicBezTo>
                    <a:pt x="1894287" y="473716"/>
                    <a:pt x="1926380" y="489822"/>
                    <a:pt x="1942426" y="497873"/>
                  </a:cubicBezTo>
                  <a:cubicBezTo>
                    <a:pt x="1958473" y="497874"/>
                    <a:pt x="1990566" y="570346"/>
                    <a:pt x="1990566" y="586450"/>
                  </a:cubicBezTo>
                  <a:cubicBezTo>
                    <a:pt x="1990565" y="610608"/>
                    <a:pt x="2022659" y="650871"/>
                    <a:pt x="2054752" y="675027"/>
                  </a:cubicBezTo>
                  <a:cubicBezTo>
                    <a:pt x="2086830" y="699176"/>
                    <a:pt x="2086844" y="650912"/>
                    <a:pt x="2086844" y="650871"/>
                  </a:cubicBezTo>
                  <a:cubicBezTo>
                    <a:pt x="2094865" y="626717"/>
                    <a:pt x="2030704" y="465719"/>
                    <a:pt x="2030681" y="465664"/>
                  </a:cubicBezTo>
                  <a:cubicBezTo>
                    <a:pt x="2014634" y="377086"/>
                    <a:pt x="1982543" y="207985"/>
                    <a:pt x="1974520" y="183827"/>
                  </a:cubicBezTo>
                  <a:cubicBezTo>
                    <a:pt x="1966500" y="159683"/>
                    <a:pt x="2006572" y="135536"/>
                    <a:pt x="2006612" y="135513"/>
                  </a:cubicBezTo>
                  <a:cubicBezTo>
                    <a:pt x="2006643" y="135528"/>
                    <a:pt x="2038712" y="151629"/>
                    <a:pt x="2054751" y="175775"/>
                  </a:cubicBezTo>
                  <a:cubicBezTo>
                    <a:pt x="2070798" y="191880"/>
                    <a:pt x="2086844" y="232142"/>
                    <a:pt x="2094866" y="256300"/>
                  </a:cubicBezTo>
                  <a:cubicBezTo>
                    <a:pt x="2102890" y="280457"/>
                    <a:pt x="2118936" y="336824"/>
                    <a:pt x="2118937" y="377087"/>
                  </a:cubicBezTo>
                  <a:cubicBezTo>
                    <a:pt x="2118938" y="417348"/>
                    <a:pt x="2134984" y="465664"/>
                    <a:pt x="2159053" y="546189"/>
                  </a:cubicBezTo>
                  <a:cubicBezTo>
                    <a:pt x="2175093" y="626678"/>
                    <a:pt x="2199148" y="586485"/>
                    <a:pt x="2199169" y="586451"/>
                  </a:cubicBezTo>
                  <a:cubicBezTo>
                    <a:pt x="2223238" y="602555"/>
                    <a:pt x="2175099" y="433454"/>
                    <a:pt x="2159052" y="377086"/>
                  </a:cubicBezTo>
                  <a:cubicBezTo>
                    <a:pt x="2151029" y="328773"/>
                    <a:pt x="2126960" y="240195"/>
                    <a:pt x="2126961" y="216037"/>
                  </a:cubicBezTo>
                  <a:cubicBezTo>
                    <a:pt x="2126960" y="199933"/>
                    <a:pt x="2110913" y="175775"/>
                    <a:pt x="2094867" y="87197"/>
                  </a:cubicBezTo>
                  <a:cubicBezTo>
                    <a:pt x="2088850" y="20764"/>
                    <a:pt x="2105398" y="-373"/>
                    <a:pt x="2127587" y="4"/>
                  </a:cubicBezTo>
                  <a:close/>
                </a:path>
              </a:pathLst>
            </a:custGeom>
            <a:gradFill>
              <a:gsLst>
                <a:gs pos="96667">
                  <a:schemeClr val="tx2">
                    <a:lumMod val="75000"/>
                  </a:schemeClr>
                </a:gs>
                <a:gs pos="80000">
                  <a:srgbClr val="0070C0"/>
                </a:gs>
                <a:gs pos="0">
                  <a:srgbClr val="00B0F0"/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椭圆 6"/>
            <p:cNvSpPr/>
            <p:nvPr/>
          </p:nvSpPr>
          <p:spPr>
            <a:xfrm rot="13335510">
              <a:off x="3379373" y="4554369"/>
              <a:ext cx="2545122" cy="2669253"/>
            </a:xfrm>
            <a:custGeom>
              <a:avLst/>
              <a:gdLst/>
              <a:ahLst/>
              <a:cxnLst/>
              <a:rect l="l" t="t" r="r" b="b"/>
              <a:pathLst>
                <a:path w="2664833" h="2794803">
                  <a:moveTo>
                    <a:pt x="1660630" y="1083739"/>
                  </a:moveTo>
                  <a:cubicBezTo>
                    <a:pt x="1955219" y="1083739"/>
                    <a:pt x="2194030" y="1322550"/>
                    <a:pt x="2194030" y="1617139"/>
                  </a:cubicBezTo>
                  <a:cubicBezTo>
                    <a:pt x="2194030" y="1911728"/>
                    <a:pt x="1955219" y="2150539"/>
                    <a:pt x="1660630" y="2150539"/>
                  </a:cubicBezTo>
                  <a:cubicBezTo>
                    <a:pt x="1366041" y="2150539"/>
                    <a:pt x="1127230" y="1911728"/>
                    <a:pt x="1127230" y="1617139"/>
                  </a:cubicBezTo>
                  <a:cubicBezTo>
                    <a:pt x="1127230" y="1322550"/>
                    <a:pt x="1366041" y="1083739"/>
                    <a:pt x="1660630" y="1083739"/>
                  </a:cubicBezTo>
                  <a:close/>
                  <a:moveTo>
                    <a:pt x="2127587" y="4"/>
                  </a:moveTo>
                  <a:cubicBezTo>
                    <a:pt x="2134983" y="130"/>
                    <a:pt x="2143006" y="2647"/>
                    <a:pt x="2151029" y="6673"/>
                  </a:cubicBezTo>
                  <a:cubicBezTo>
                    <a:pt x="2191146" y="14726"/>
                    <a:pt x="2223239" y="135513"/>
                    <a:pt x="2223238" y="224090"/>
                  </a:cubicBezTo>
                  <a:cubicBezTo>
                    <a:pt x="2231259" y="320687"/>
                    <a:pt x="2255316" y="369002"/>
                    <a:pt x="2255331" y="369035"/>
                  </a:cubicBezTo>
                  <a:cubicBezTo>
                    <a:pt x="2255331" y="465637"/>
                    <a:pt x="2295425" y="538097"/>
                    <a:pt x="2295448" y="538136"/>
                  </a:cubicBezTo>
                  <a:cubicBezTo>
                    <a:pt x="2359619" y="594491"/>
                    <a:pt x="2343594" y="481820"/>
                    <a:pt x="2343587" y="481769"/>
                  </a:cubicBezTo>
                  <a:cubicBezTo>
                    <a:pt x="2335566" y="433469"/>
                    <a:pt x="2311509" y="352978"/>
                    <a:pt x="2311494" y="352929"/>
                  </a:cubicBezTo>
                  <a:cubicBezTo>
                    <a:pt x="2319516" y="312674"/>
                    <a:pt x="2255353" y="119474"/>
                    <a:pt x="2255332" y="119408"/>
                  </a:cubicBezTo>
                  <a:cubicBezTo>
                    <a:pt x="2279394" y="-25495"/>
                    <a:pt x="2351569" y="79085"/>
                    <a:pt x="2351610" y="79146"/>
                  </a:cubicBezTo>
                  <a:cubicBezTo>
                    <a:pt x="2343588" y="127455"/>
                    <a:pt x="2391715" y="288473"/>
                    <a:pt x="2391726" y="288510"/>
                  </a:cubicBezTo>
                  <a:cubicBezTo>
                    <a:pt x="2407765" y="320704"/>
                    <a:pt x="2415789" y="360944"/>
                    <a:pt x="2415795" y="360982"/>
                  </a:cubicBezTo>
                  <a:cubicBezTo>
                    <a:pt x="2423816" y="441486"/>
                    <a:pt x="2479953" y="546137"/>
                    <a:pt x="2479981" y="546189"/>
                  </a:cubicBezTo>
                  <a:cubicBezTo>
                    <a:pt x="2488001" y="554239"/>
                    <a:pt x="2512059" y="538146"/>
                    <a:pt x="2512074" y="538136"/>
                  </a:cubicBezTo>
                  <a:lnTo>
                    <a:pt x="2517590" y="540039"/>
                  </a:lnTo>
                  <a:cubicBezTo>
                    <a:pt x="2522855" y="522534"/>
                    <a:pt x="2478978" y="364001"/>
                    <a:pt x="2471959" y="328773"/>
                  </a:cubicBezTo>
                  <a:cubicBezTo>
                    <a:pt x="2463935" y="296562"/>
                    <a:pt x="2415796" y="191880"/>
                    <a:pt x="2447889" y="175775"/>
                  </a:cubicBezTo>
                  <a:cubicBezTo>
                    <a:pt x="2471958" y="151617"/>
                    <a:pt x="2544167" y="216037"/>
                    <a:pt x="2560213" y="312667"/>
                  </a:cubicBezTo>
                  <a:cubicBezTo>
                    <a:pt x="2576258" y="417336"/>
                    <a:pt x="2624387" y="586409"/>
                    <a:pt x="2624399" y="586450"/>
                  </a:cubicBezTo>
                  <a:cubicBezTo>
                    <a:pt x="2712654" y="723342"/>
                    <a:pt x="2640446" y="972969"/>
                    <a:pt x="2560213" y="1021283"/>
                  </a:cubicBezTo>
                  <a:cubicBezTo>
                    <a:pt x="2471985" y="1061534"/>
                    <a:pt x="2544123" y="1125926"/>
                    <a:pt x="2544168" y="1125966"/>
                  </a:cubicBezTo>
                  <a:cubicBezTo>
                    <a:pt x="2544168" y="1125984"/>
                    <a:pt x="2544432" y="1131262"/>
                    <a:pt x="2624274" y="2725919"/>
                  </a:cubicBezTo>
                  <a:lnTo>
                    <a:pt x="2634196" y="2794803"/>
                  </a:lnTo>
                  <a:lnTo>
                    <a:pt x="2571391" y="2774996"/>
                  </a:lnTo>
                  <a:lnTo>
                    <a:pt x="2571242" y="2775720"/>
                  </a:lnTo>
                  <a:cubicBezTo>
                    <a:pt x="1018517" y="2371613"/>
                    <a:pt x="1018517" y="2371613"/>
                    <a:pt x="1018517" y="2371613"/>
                  </a:cubicBezTo>
                  <a:cubicBezTo>
                    <a:pt x="1018476" y="2371542"/>
                    <a:pt x="970086" y="2287856"/>
                    <a:pt x="912758" y="2366058"/>
                  </a:cubicBezTo>
                  <a:cubicBezTo>
                    <a:pt x="849151" y="2434802"/>
                    <a:pt x="590061" y="2454791"/>
                    <a:pt x="473953" y="2340566"/>
                  </a:cubicBezTo>
                  <a:cubicBezTo>
                    <a:pt x="473876" y="2340525"/>
                    <a:pt x="318133" y="2259067"/>
                    <a:pt x="218918" y="2222097"/>
                  </a:cubicBezTo>
                  <a:cubicBezTo>
                    <a:pt x="127565" y="2186755"/>
                    <a:pt x="79158" y="2102964"/>
                    <a:pt x="107701" y="2084303"/>
                  </a:cubicBezTo>
                  <a:cubicBezTo>
                    <a:pt x="129990" y="2056153"/>
                    <a:pt x="222711" y="2124556"/>
                    <a:pt x="252618" y="2138954"/>
                  </a:cubicBezTo>
                  <a:cubicBezTo>
                    <a:pt x="290411" y="2154990"/>
                    <a:pt x="476114" y="2250879"/>
                    <a:pt x="449466" y="2220767"/>
                  </a:cubicBezTo>
                  <a:cubicBezTo>
                    <a:pt x="449493" y="2220742"/>
                    <a:pt x="470121" y="2200465"/>
                    <a:pt x="463871" y="2190980"/>
                  </a:cubicBezTo>
                  <a:cubicBezTo>
                    <a:pt x="463825" y="2190942"/>
                    <a:pt x="372762" y="2114716"/>
                    <a:pt x="295565" y="2090507"/>
                  </a:cubicBezTo>
                  <a:cubicBezTo>
                    <a:pt x="295518" y="2090486"/>
                    <a:pt x="257755" y="2074457"/>
                    <a:pt x="229495" y="2052216"/>
                  </a:cubicBezTo>
                  <a:cubicBezTo>
                    <a:pt x="229432" y="2052181"/>
                    <a:pt x="81573" y="1972362"/>
                    <a:pt x="32647" y="1970403"/>
                  </a:cubicBezTo>
                  <a:cubicBezTo>
                    <a:pt x="32584" y="1970337"/>
                    <a:pt x="-55130" y="1878435"/>
                    <a:pt x="91629" y="1884311"/>
                  </a:cubicBezTo>
                  <a:cubicBezTo>
                    <a:pt x="91675" y="1884337"/>
                    <a:pt x="267824" y="1986421"/>
                    <a:pt x="308872" y="1986745"/>
                  </a:cubicBezTo>
                  <a:cubicBezTo>
                    <a:pt x="308952" y="1986788"/>
                    <a:pt x="382852" y="2026681"/>
                    <a:pt x="428504" y="2044343"/>
                  </a:cubicBezTo>
                  <a:cubicBezTo>
                    <a:pt x="428561" y="2044363"/>
                    <a:pt x="535615" y="2082937"/>
                    <a:pt x="493475" y="2008659"/>
                  </a:cubicBezTo>
                  <a:cubicBezTo>
                    <a:pt x="493411" y="2008603"/>
                    <a:pt x="430615" y="1954646"/>
                    <a:pt x="336051" y="1935025"/>
                  </a:cubicBezTo>
                  <a:cubicBezTo>
                    <a:pt x="336010" y="1934994"/>
                    <a:pt x="293588" y="1901629"/>
                    <a:pt x="200648" y="1874156"/>
                  </a:cubicBezTo>
                  <a:cubicBezTo>
                    <a:pt x="113918" y="1856160"/>
                    <a:pt x="2170" y="1800198"/>
                    <a:pt x="2435" y="1759282"/>
                  </a:cubicBezTo>
                  <a:cubicBezTo>
                    <a:pt x="-6813" y="1724586"/>
                    <a:pt x="7591" y="1694799"/>
                    <a:pt x="92691" y="1720650"/>
                  </a:cubicBezTo>
                  <a:cubicBezTo>
                    <a:pt x="176161" y="1754357"/>
                    <a:pt x="196555" y="1774976"/>
                    <a:pt x="212323" y="1778248"/>
                  </a:cubicBezTo>
                  <a:cubicBezTo>
                    <a:pt x="235977" y="1783156"/>
                    <a:pt x="317816" y="1824719"/>
                    <a:pt x="363494" y="1842390"/>
                  </a:cubicBezTo>
                  <a:cubicBezTo>
                    <a:pt x="415426" y="1869553"/>
                    <a:pt x="571221" y="1951044"/>
                    <a:pt x="560342" y="1924204"/>
                  </a:cubicBezTo>
                  <a:cubicBezTo>
                    <a:pt x="560391" y="1924186"/>
                    <a:pt x="604614" y="1908798"/>
                    <a:pt x="529069" y="1876744"/>
                  </a:cubicBezTo>
                  <a:cubicBezTo>
                    <a:pt x="455114" y="1836817"/>
                    <a:pt x="411066" y="1811291"/>
                    <a:pt x="371644" y="1803111"/>
                  </a:cubicBezTo>
                  <a:cubicBezTo>
                    <a:pt x="332222" y="1794931"/>
                    <a:pt x="280290" y="1767769"/>
                    <a:pt x="258266" y="1755005"/>
                  </a:cubicBezTo>
                  <a:cubicBezTo>
                    <a:pt x="236242" y="1742241"/>
                    <a:pt x="200080" y="1718350"/>
                    <a:pt x="187570" y="1699365"/>
                  </a:cubicBezTo>
                  <a:cubicBezTo>
                    <a:pt x="167177" y="1678746"/>
                    <a:pt x="157927" y="1644050"/>
                    <a:pt x="157927" y="1644050"/>
                  </a:cubicBezTo>
                  <a:cubicBezTo>
                    <a:pt x="157948" y="1644029"/>
                    <a:pt x="189737" y="1609683"/>
                    <a:pt x="211755" y="1622443"/>
                  </a:cubicBezTo>
                  <a:cubicBezTo>
                    <a:pt x="233778" y="1635207"/>
                    <a:pt x="392834" y="1700984"/>
                    <a:pt x="476304" y="1734691"/>
                  </a:cubicBezTo>
                  <a:cubicBezTo>
                    <a:pt x="476382" y="1734743"/>
                    <a:pt x="620962" y="1830256"/>
                    <a:pt x="646239" y="1827308"/>
                  </a:cubicBezTo>
                  <a:cubicBezTo>
                    <a:pt x="646305" y="1827322"/>
                    <a:pt x="693533" y="1837099"/>
                    <a:pt x="676411" y="1800792"/>
                  </a:cubicBezTo>
                  <a:cubicBezTo>
                    <a:pt x="659279" y="1764461"/>
                    <a:pt x="626375" y="1724859"/>
                    <a:pt x="602722" y="1719950"/>
                  </a:cubicBezTo>
                  <a:cubicBezTo>
                    <a:pt x="586952" y="1716679"/>
                    <a:pt x="522512" y="1670532"/>
                    <a:pt x="525772" y="1654820"/>
                  </a:cubicBezTo>
                  <a:cubicBezTo>
                    <a:pt x="521147" y="1637472"/>
                    <a:pt x="511898" y="1602776"/>
                    <a:pt x="515158" y="1587065"/>
                  </a:cubicBezTo>
                  <a:cubicBezTo>
                    <a:pt x="518418" y="1571354"/>
                    <a:pt x="569250" y="1524542"/>
                    <a:pt x="611667" y="1557925"/>
                  </a:cubicBezTo>
                  <a:cubicBezTo>
                    <a:pt x="647830" y="1581816"/>
                    <a:pt x="682098" y="1654479"/>
                    <a:pt x="726145" y="1680006"/>
                  </a:cubicBezTo>
                  <a:cubicBezTo>
                    <a:pt x="760677" y="1711754"/>
                    <a:pt x="815339" y="1805036"/>
                    <a:pt x="868900" y="1824343"/>
                  </a:cubicBezTo>
                  <a:cubicBezTo>
                    <a:pt x="922463" y="1843651"/>
                    <a:pt x="1044559" y="2008283"/>
                    <a:pt x="1020375" y="2085206"/>
                  </a:cubicBezTo>
                  <a:cubicBezTo>
                    <a:pt x="1005705" y="2155908"/>
                    <a:pt x="1027728" y="2168673"/>
                    <a:pt x="1027728" y="2168673"/>
                  </a:cubicBezTo>
                  <a:cubicBezTo>
                    <a:pt x="1027856" y="2168700"/>
                    <a:pt x="1335231" y="2232474"/>
                    <a:pt x="1358880" y="2237381"/>
                  </a:cubicBezTo>
                  <a:cubicBezTo>
                    <a:pt x="1381876" y="2234700"/>
                    <a:pt x="1922646" y="2359785"/>
                    <a:pt x="2076166" y="2165092"/>
                  </a:cubicBezTo>
                  <a:lnTo>
                    <a:pt x="2054751" y="2140576"/>
                  </a:lnTo>
                  <a:cubicBezTo>
                    <a:pt x="2069786" y="2139760"/>
                    <a:pt x="2084016" y="2137273"/>
                    <a:pt x="2097155" y="2132152"/>
                  </a:cubicBezTo>
                  <a:cubicBezTo>
                    <a:pt x="2103881" y="2122197"/>
                    <a:pt x="2108160" y="2110761"/>
                    <a:pt x="2111397" y="2098530"/>
                  </a:cubicBezTo>
                  <a:lnTo>
                    <a:pt x="2127280" y="2119499"/>
                  </a:lnTo>
                  <a:cubicBezTo>
                    <a:pt x="2348896" y="2008502"/>
                    <a:pt x="2336292" y="1453924"/>
                    <a:pt x="2343587" y="1431960"/>
                  </a:cubicBezTo>
                  <a:cubicBezTo>
                    <a:pt x="2343586" y="1407803"/>
                    <a:pt x="2343587" y="1093766"/>
                    <a:pt x="2343587" y="1093756"/>
                  </a:cubicBezTo>
                  <a:cubicBezTo>
                    <a:pt x="2343575" y="1093722"/>
                    <a:pt x="2335513" y="1069599"/>
                    <a:pt x="2263354" y="1069599"/>
                  </a:cubicBezTo>
                  <a:cubicBezTo>
                    <a:pt x="2183122" y="1077652"/>
                    <a:pt x="2046727" y="924654"/>
                    <a:pt x="2038704" y="868287"/>
                  </a:cubicBezTo>
                  <a:cubicBezTo>
                    <a:pt x="2030681" y="811919"/>
                    <a:pt x="1950450" y="739447"/>
                    <a:pt x="1926379" y="699185"/>
                  </a:cubicBezTo>
                  <a:cubicBezTo>
                    <a:pt x="1910334" y="650870"/>
                    <a:pt x="1846147" y="602555"/>
                    <a:pt x="1830102" y="562293"/>
                  </a:cubicBezTo>
                  <a:cubicBezTo>
                    <a:pt x="1806032" y="513979"/>
                    <a:pt x="1862195" y="473716"/>
                    <a:pt x="1878240" y="473715"/>
                  </a:cubicBezTo>
                  <a:cubicBezTo>
                    <a:pt x="1894287" y="473716"/>
                    <a:pt x="1926380" y="489822"/>
                    <a:pt x="1942426" y="497873"/>
                  </a:cubicBezTo>
                  <a:cubicBezTo>
                    <a:pt x="1958473" y="497874"/>
                    <a:pt x="1990566" y="570346"/>
                    <a:pt x="1990566" y="586450"/>
                  </a:cubicBezTo>
                  <a:cubicBezTo>
                    <a:pt x="1990565" y="610608"/>
                    <a:pt x="2022659" y="650871"/>
                    <a:pt x="2054752" y="675027"/>
                  </a:cubicBezTo>
                  <a:cubicBezTo>
                    <a:pt x="2086830" y="699176"/>
                    <a:pt x="2086844" y="650912"/>
                    <a:pt x="2086844" y="650871"/>
                  </a:cubicBezTo>
                  <a:cubicBezTo>
                    <a:pt x="2094865" y="626717"/>
                    <a:pt x="2030704" y="465719"/>
                    <a:pt x="2030681" y="465664"/>
                  </a:cubicBezTo>
                  <a:cubicBezTo>
                    <a:pt x="2014634" y="377086"/>
                    <a:pt x="1982543" y="207985"/>
                    <a:pt x="1974520" y="183827"/>
                  </a:cubicBezTo>
                  <a:cubicBezTo>
                    <a:pt x="1966500" y="159683"/>
                    <a:pt x="2006572" y="135536"/>
                    <a:pt x="2006612" y="135513"/>
                  </a:cubicBezTo>
                  <a:cubicBezTo>
                    <a:pt x="2006643" y="135528"/>
                    <a:pt x="2038712" y="151629"/>
                    <a:pt x="2054751" y="175775"/>
                  </a:cubicBezTo>
                  <a:cubicBezTo>
                    <a:pt x="2070798" y="191880"/>
                    <a:pt x="2086844" y="232142"/>
                    <a:pt x="2094866" y="256300"/>
                  </a:cubicBezTo>
                  <a:cubicBezTo>
                    <a:pt x="2102890" y="280457"/>
                    <a:pt x="2118936" y="336824"/>
                    <a:pt x="2118937" y="377087"/>
                  </a:cubicBezTo>
                  <a:cubicBezTo>
                    <a:pt x="2118938" y="417348"/>
                    <a:pt x="2134984" y="465664"/>
                    <a:pt x="2159053" y="546189"/>
                  </a:cubicBezTo>
                  <a:cubicBezTo>
                    <a:pt x="2175093" y="626678"/>
                    <a:pt x="2199148" y="586485"/>
                    <a:pt x="2199169" y="586451"/>
                  </a:cubicBezTo>
                  <a:cubicBezTo>
                    <a:pt x="2223238" y="602555"/>
                    <a:pt x="2175099" y="433454"/>
                    <a:pt x="2159052" y="377086"/>
                  </a:cubicBezTo>
                  <a:cubicBezTo>
                    <a:pt x="2151029" y="328773"/>
                    <a:pt x="2126960" y="240195"/>
                    <a:pt x="2126961" y="216037"/>
                  </a:cubicBezTo>
                  <a:cubicBezTo>
                    <a:pt x="2126960" y="199933"/>
                    <a:pt x="2110913" y="175775"/>
                    <a:pt x="2094867" y="87197"/>
                  </a:cubicBezTo>
                  <a:cubicBezTo>
                    <a:pt x="2088850" y="20764"/>
                    <a:pt x="2105398" y="-373"/>
                    <a:pt x="2127587" y="4"/>
                  </a:cubicBezTo>
                  <a:close/>
                </a:path>
              </a:pathLst>
            </a:custGeom>
            <a:gradFill>
              <a:gsLst>
                <a:gs pos="96667">
                  <a:srgbClr val="7E0000"/>
                </a:gs>
                <a:gs pos="80000">
                  <a:srgbClr val="C00000"/>
                </a:gs>
                <a:gs pos="0">
                  <a:srgbClr val="FF0000"/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椭圆 6"/>
            <p:cNvSpPr/>
            <p:nvPr/>
          </p:nvSpPr>
          <p:spPr>
            <a:xfrm rot="17499558">
              <a:off x="1186556" y="3027701"/>
              <a:ext cx="2545122" cy="2669254"/>
            </a:xfrm>
            <a:custGeom>
              <a:avLst/>
              <a:gdLst/>
              <a:ahLst/>
              <a:cxnLst/>
              <a:rect l="l" t="t" r="r" b="b"/>
              <a:pathLst>
                <a:path w="2664833" h="2794803">
                  <a:moveTo>
                    <a:pt x="1660630" y="1083739"/>
                  </a:moveTo>
                  <a:cubicBezTo>
                    <a:pt x="1955219" y="1083739"/>
                    <a:pt x="2194030" y="1322550"/>
                    <a:pt x="2194030" y="1617139"/>
                  </a:cubicBezTo>
                  <a:cubicBezTo>
                    <a:pt x="2194030" y="1911728"/>
                    <a:pt x="1955219" y="2150539"/>
                    <a:pt x="1660630" y="2150539"/>
                  </a:cubicBezTo>
                  <a:cubicBezTo>
                    <a:pt x="1366041" y="2150539"/>
                    <a:pt x="1127230" y="1911728"/>
                    <a:pt x="1127230" y="1617139"/>
                  </a:cubicBezTo>
                  <a:cubicBezTo>
                    <a:pt x="1127230" y="1322550"/>
                    <a:pt x="1366041" y="1083739"/>
                    <a:pt x="1660630" y="1083739"/>
                  </a:cubicBezTo>
                  <a:close/>
                  <a:moveTo>
                    <a:pt x="2127587" y="4"/>
                  </a:moveTo>
                  <a:cubicBezTo>
                    <a:pt x="2134983" y="130"/>
                    <a:pt x="2143006" y="2647"/>
                    <a:pt x="2151029" y="6673"/>
                  </a:cubicBezTo>
                  <a:cubicBezTo>
                    <a:pt x="2191146" y="14726"/>
                    <a:pt x="2223239" y="135513"/>
                    <a:pt x="2223238" y="224090"/>
                  </a:cubicBezTo>
                  <a:cubicBezTo>
                    <a:pt x="2231259" y="320687"/>
                    <a:pt x="2255316" y="369002"/>
                    <a:pt x="2255331" y="369035"/>
                  </a:cubicBezTo>
                  <a:cubicBezTo>
                    <a:pt x="2255331" y="465637"/>
                    <a:pt x="2295425" y="538097"/>
                    <a:pt x="2295448" y="538136"/>
                  </a:cubicBezTo>
                  <a:cubicBezTo>
                    <a:pt x="2359619" y="594491"/>
                    <a:pt x="2343594" y="481820"/>
                    <a:pt x="2343587" y="481769"/>
                  </a:cubicBezTo>
                  <a:cubicBezTo>
                    <a:pt x="2335566" y="433469"/>
                    <a:pt x="2311509" y="352978"/>
                    <a:pt x="2311494" y="352929"/>
                  </a:cubicBezTo>
                  <a:cubicBezTo>
                    <a:pt x="2319516" y="312674"/>
                    <a:pt x="2255353" y="119474"/>
                    <a:pt x="2255332" y="119408"/>
                  </a:cubicBezTo>
                  <a:cubicBezTo>
                    <a:pt x="2279394" y="-25495"/>
                    <a:pt x="2351569" y="79085"/>
                    <a:pt x="2351610" y="79146"/>
                  </a:cubicBezTo>
                  <a:cubicBezTo>
                    <a:pt x="2343588" y="127455"/>
                    <a:pt x="2391715" y="288473"/>
                    <a:pt x="2391726" y="288510"/>
                  </a:cubicBezTo>
                  <a:cubicBezTo>
                    <a:pt x="2407765" y="320704"/>
                    <a:pt x="2415789" y="360944"/>
                    <a:pt x="2415795" y="360982"/>
                  </a:cubicBezTo>
                  <a:cubicBezTo>
                    <a:pt x="2423816" y="441486"/>
                    <a:pt x="2479953" y="546137"/>
                    <a:pt x="2479981" y="546189"/>
                  </a:cubicBezTo>
                  <a:cubicBezTo>
                    <a:pt x="2488001" y="554239"/>
                    <a:pt x="2512059" y="538146"/>
                    <a:pt x="2512074" y="538136"/>
                  </a:cubicBezTo>
                  <a:lnTo>
                    <a:pt x="2517590" y="540039"/>
                  </a:lnTo>
                  <a:cubicBezTo>
                    <a:pt x="2522855" y="522534"/>
                    <a:pt x="2478978" y="364001"/>
                    <a:pt x="2471959" y="328773"/>
                  </a:cubicBezTo>
                  <a:cubicBezTo>
                    <a:pt x="2463935" y="296562"/>
                    <a:pt x="2415796" y="191880"/>
                    <a:pt x="2447889" y="175775"/>
                  </a:cubicBezTo>
                  <a:cubicBezTo>
                    <a:pt x="2471958" y="151617"/>
                    <a:pt x="2544167" y="216037"/>
                    <a:pt x="2560213" y="312667"/>
                  </a:cubicBezTo>
                  <a:cubicBezTo>
                    <a:pt x="2576258" y="417336"/>
                    <a:pt x="2624387" y="586409"/>
                    <a:pt x="2624399" y="586450"/>
                  </a:cubicBezTo>
                  <a:cubicBezTo>
                    <a:pt x="2712654" y="723342"/>
                    <a:pt x="2640446" y="972969"/>
                    <a:pt x="2560213" y="1021283"/>
                  </a:cubicBezTo>
                  <a:cubicBezTo>
                    <a:pt x="2471985" y="1061534"/>
                    <a:pt x="2544123" y="1125926"/>
                    <a:pt x="2544168" y="1125966"/>
                  </a:cubicBezTo>
                  <a:cubicBezTo>
                    <a:pt x="2544168" y="1125984"/>
                    <a:pt x="2544432" y="1131262"/>
                    <a:pt x="2624274" y="2725919"/>
                  </a:cubicBezTo>
                  <a:lnTo>
                    <a:pt x="2634196" y="2794803"/>
                  </a:lnTo>
                  <a:lnTo>
                    <a:pt x="2571391" y="2774996"/>
                  </a:lnTo>
                  <a:lnTo>
                    <a:pt x="2571242" y="2775720"/>
                  </a:lnTo>
                  <a:cubicBezTo>
                    <a:pt x="1018517" y="2371613"/>
                    <a:pt x="1018517" y="2371613"/>
                    <a:pt x="1018517" y="2371613"/>
                  </a:cubicBezTo>
                  <a:cubicBezTo>
                    <a:pt x="1018476" y="2371542"/>
                    <a:pt x="970086" y="2287856"/>
                    <a:pt x="912758" y="2366058"/>
                  </a:cubicBezTo>
                  <a:cubicBezTo>
                    <a:pt x="849151" y="2434802"/>
                    <a:pt x="590061" y="2454791"/>
                    <a:pt x="473953" y="2340566"/>
                  </a:cubicBezTo>
                  <a:cubicBezTo>
                    <a:pt x="473876" y="2340525"/>
                    <a:pt x="318133" y="2259067"/>
                    <a:pt x="218918" y="2222097"/>
                  </a:cubicBezTo>
                  <a:cubicBezTo>
                    <a:pt x="127565" y="2186755"/>
                    <a:pt x="79158" y="2102964"/>
                    <a:pt x="107701" y="2084303"/>
                  </a:cubicBezTo>
                  <a:cubicBezTo>
                    <a:pt x="129990" y="2056153"/>
                    <a:pt x="222711" y="2124556"/>
                    <a:pt x="252618" y="2138954"/>
                  </a:cubicBezTo>
                  <a:cubicBezTo>
                    <a:pt x="290411" y="2154990"/>
                    <a:pt x="476114" y="2250879"/>
                    <a:pt x="449466" y="2220767"/>
                  </a:cubicBezTo>
                  <a:cubicBezTo>
                    <a:pt x="449493" y="2220742"/>
                    <a:pt x="470121" y="2200465"/>
                    <a:pt x="463871" y="2190980"/>
                  </a:cubicBezTo>
                  <a:cubicBezTo>
                    <a:pt x="463825" y="2190942"/>
                    <a:pt x="372762" y="2114716"/>
                    <a:pt x="295565" y="2090507"/>
                  </a:cubicBezTo>
                  <a:cubicBezTo>
                    <a:pt x="295518" y="2090486"/>
                    <a:pt x="257755" y="2074457"/>
                    <a:pt x="229495" y="2052216"/>
                  </a:cubicBezTo>
                  <a:cubicBezTo>
                    <a:pt x="229432" y="2052181"/>
                    <a:pt x="81573" y="1972362"/>
                    <a:pt x="32647" y="1970403"/>
                  </a:cubicBezTo>
                  <a:cubicBezTo>
                    <a:pt x="32584" y="1970337"/>
                    <a:pt x="-55130" y="1878435"/>
                    <a:pt x="91629" y="1884311"/>
                  </a:cubicBezTo>
                  <a:cubicBezTo>
                    <a:pt x="91675" y="1884337"/>
                    <a:pt x="267824" y="1986421"/>
                    <a:pt x="308872" y="1986745"/>
                  </a:cubicBezTo>
                  <a:cubicBezTo>
                    <a:pt x="308952" y="1986788"/>
                    <a:pt x="382852" y="2026681"/>
                    <a:pt x="428504" y="2044343"/>
                  </a:cubicBezTo>
                  <a:cubicBezTo>
                    <a:pt x="428561" y="2044363"/>
                    <a:pt x="535615" y="2082937"/>
                    <a:pt x="493475" y="2008659"/>
                  </a:cubicBezTo>
                  <a:cubicBezTo>
                    <a:pt x="493411" y="2008603"/>
                    <a:pt x="430615" y="1954646"/>
                    <a:pt x="336051" y="1935025"/>
                  </a:cubicBezTo>
                  <a:cubicBezTo>
                    <a:pt x="336010" y="1934994"/>
                    <a:pt x="293588" y="1901629"/>
                    <a:pt x="200648" y="1874156"/>
                  </a:cubicBezTo>
                  <a:cubicBezTo>
                    <a:pt x="113918" y="1856160"/>
                    <a:pt x="2170" y="1800198"/>
                    <a:pt x="2435" y="1759282"/>
                  </a:cubicBezTo>
                  <a:cubicBezTo>
                    <a:pt x="-6813" y="1724586"/>
                    <a:pt x="7591" y="1694799"/>
                    <a:pt x="92691" y="1720650"/>
                  </a:cubicBezTo>
                  <a:cubicBezTo>
                    <a:pt x="176161" y="1754357"/>
                    <a:pt x="196555" y="1774976"/>
                    <a:pt x="212323" y="1778248"/>
                  </a:cubicBezTo>
                  <a:cubicBezTo>
                    <a:pt x="235977" y="1783156"/>
                    <a:pt x="317816" y="1824719"/>
                    <a:pt x="363494" y="1842390"/>
                  </a:cubicBezTo>
                  <a:cubicBezTo>
                    <a:pt x="415426" y="1869553"/>
                    <a:pt x="571221" y="1951044"/>
                    <a:pt x="560342" y="1924204"/>
                  </a:cubicBezTo>
                  <a:cubicBezTo>
                    <a:pt x="560391" y="1924186"/>
                    <a:pt x="604614" y="1908798"/>
                    <a:pt x="529069" y="1876744"/>
                  </a:cubicBezTo>
                  <a:cubicBezTo>
                    <a:pt x="455114" y="1836817"/>
                    <a:pt x="411066" y="1811291"/>
                    <a:pt x="371644" y="1803111"/>
                  </a:cubicBezTo>
                  <a:cubicBezTo>
                    <a:pt x="332222" y="1794931"/>
                    <a:pt x="280290" y="1767769"/>
                    <a:pt x="258266" y="1755005"/>
                  </a:cubicBezTo>
                  <a:cubicBezTo>
                    <a:pt x="236242" y="1742241"/>
                    <a:pt x="200080" y="1718350"/>
                    <a:pt x="187570" y="1699365"/>
                  </a:cubicBezTo>
                  <a:cubicBezTo>
                    <a:pt x="167177" y="1678746"/>
                    <a:pt x="157927" y="1644050"/>
                    <a:pt x="157927" y="1644050"/>
                  </a:cubicBezTo>
                  <a:cubicBezTo>
                    <a:pt x="157948" y="1644029"/>
                    <a:pt x="189737" y="1609683"/>
                    <a:pt x="211755" y="1622443"/>
                  </a:cubicBezTo>
                  <a:cubicBezTo>
                    <a:pt x="233778" y="1635207"/>
                    <a:pt x="392834" y="1700984"/>
                    <a:pt x="476304" y="1734691"/>
                  </a:cubicBezTo>
                  <a:cubicBezTo>
                    <a:pt x="476382" y="1734743"/>
                    <a:pt x="620962" y="1830256"/>
                    <a:pt x="646239" y="1827308"/>
                  </a:cubicBezTo>
                  <a:cubicBezTo>
                    <a:pt x="646305" y="1827322"/>
                    <a:pt x="693533" y="1837099"/>
                    <a:pt x="676411" y="1800792"/>
                  </a:cubicBezTo>
                  <a:cubicBezTo>
                    <a:pt x="659279" y="1764461"/>
                    <a:pt x="626375" y="1724859"/>
                    <a:pt x="602722" y="1719950"/>
                  </a:cubicBezTo>
                  <a:cubicBezTo>
                    <a:pt x="586952" y="1716679"/>
                    <a:pt x="522512" y="1670532"/>
                    <a:pt x="525772" y="1654820"/>
                  </a:cubicBezTo>
                  <a:cubicBezTo>
                    <a:pt x="521147" y="1637472"/>
                    <a:pt x="511898" y="1602776"/>
                    <a:pt x="515158" y="1587065"/>
                  </a:cubicBezTo>
                  <a:cubicBezTo>
                    <a:pt x="518418" y="1571354"/>
                    <a:pt x="569250" y="1524542"/>
                    <a:pt x="611667" y="1557925"/>
                  </a:cubicBezTo>
                  <a:cubicBezTo>
                    <a:pt x="647830" y="1581816"/>
                    <a:pt x="682098" y="1654479"/>
                    <a:pt x="726145" y="1680006"/>
                  </a:cubicBezTo>
                  <a:cubicBezTo>
                    <a:pt x="760677" y="1711754"/>
                    <a:pt x="815339" y="1805036"/>
                    <a:pt x="868900" y="1824343"/>
                  </a:cubicBezTo>
                  <a:cubicBezTo>
                    <a:pt x="922463" y="1843651"/>
                    <a:pt x="1044559" y="2008283"/>
                    <a:pt x="1020375" y="2085206"/>
                  </a:cubicBezTo>
                  <a:cubicBezTo>
                    <a:pt x="1005705" y="2155908"/>
                    <a:pt x="1027728" y="2168673"/>
                    <a:pt x="1027728" y="2168673"/>
                  </a:cubicBezTo>
                  <a:cubicBezTo>
                    <a:pt x="1027856" y="2168700"/>
                    <a:pt x="1335231" y="2232474"/>
                    <a:pt x="1358880" y="2237381"/>
                  </a:cubicBezTo>
                  <a:cubicBezTo>
                    <a:pt x="1381876" y="2234700"/>
                    <a:pt x="1922646" y="2359785"/>
                    <a:pt x="2076166" y="2165092"/>
                  </a:cubicBezTo>
                  <a:lnTo>
                    <a:pt x="2054751" y="2140576"/>
                  </a:lnTo>
                  <a:cubicBezTo>
                    <a:pt x="2069786" y="2139760"/>
                    <a:pt x="2084016" y="2137273"/>
                    <a:pt x="2097155" y="2132152"/>
                  </a:cubicBezTo>
                  <a:cubicBezTo>
                    <a:pt x="2103881" y="2122197"/>
                    <a:pt x="2108160" y="2110761"/>
                    <a:pt x="2111397" y="2098530"/>
                  </a:cubicBezTo>
                  <a:lnTo>
                    <a:pt x="2127280" y="2119499"/>
                  </a:lnTo>
                  <a:cubicBezTo>
                    <a:pt x="2348896" y="2008502"/>
                    <a:pt x="2336292" y="1453924"/>
                    <a:pt x="2343587" y="1431960"/>
                  </a:cubicBezTo>
                  <a:cubicBezTo>
                    <a:pt x="2343586" y="1407803"/>
                    <a:pt x="2343587" y="1093766"/>
                    <a:pt x="2343587" y="1093756"/>
                  </a:cubicBezTo>
                  <a:cubicBezTo>
                    <a:pt x="2343575" y="1093722"/>
                    <a:pt x="2335513" y="1069599"/>
                    <a:pt x="2263354" y="1069599"/>
                  </a:cubicBezTo>
                  <a:cubicBezTo>
                    <a:pt x="2183122" y="1077652"/>
                    <a:pt x="2046727" y="924654"/>
                    <a:pt x="2038704" y="868287"/>
                  </a:cubicBezTo>
                  <a:cubicBezTo>
                    <a:pt x="2030681" y="811919"/>
                    <a:pt x="1950450" y="739447"/>
                    <a:pt x="1926379" y="699185"/>
                  </a:cubicBezTo>
                  <a:cubicBezTo>
                    <a:pt x="1910334" y="650870"/>
                    <a:pt x="1846147" y="602555"/>
                    <a:pt x="1830102" y="562293"/>
                  </a:cubicBezTo>
                  <a:cubicBezTo>
                    <a:pt x="1806032" y="513979"/>
                    <a:pt x="1862195" y="473716"/>
                    <a:pt x="1878240" y="473715"/>
                  </a:cubicBezTo>
                  <a:cubicBezTo>
                    <a:pt x="1894287" y="473716"/>
                    <a:pt x="1926380" y="489822"/>
                    <a:pt x="1942426" y="497873"/>
                  </a:cubicBezTo>
                  <a:cubicBezTo>
                    <a:pt x="1958473" y="497874"/>
                    <a:pt x="1990566" y="570346"/>
                    <a:pt x="1990566" y="586450"/>
                  </a:cubicBezTo>
                  <a:cubicBezTo>
                    <a:pt x="1990565" y="610608"/>
                    <a:pt x="2022659" y="650871"/>
                    <a:pt x="2054752" y="675027"/>
                  </a:cubicBezTo>
                  <a:cubicBezTo>
                    <a:pt x="2086830" y="699176"/>
                    <a:pt x="2086844" y="650912"/>
                    <a:pt x="2086844" y="650871"/>
                  </a:cubicBezTo>
                  <a:cubicBezTo>
                    <a:pt x="2094865" y="626717"/>
                    <a:pt x="2030704" y="465719"/>
                    <a:pt x="2030681" y="465664"/>
                  </a:cubicBezTo>
                  <a:cubicBezTo>
                    <a:pt x="2014634" y="377086"/>
                    <a:pt x="1982543" y="207985"/>
                    <a:pt x="1974520" y="183827"/>
                  </a:cubicBezTo>
                  <a:cubicBezTo>
                    <a:pt x="1966500" y="159683"/>
                    <a:pt x="2006572" y="135536"/>
                    <a:pt x="2006612" y="135513"/>
                  </a:cubicBezTo>
                  <a:cubicBezTo>
                    <a:pt x="2006643" y="135528"/>
                    <a:pt x="2038712" y="151629"/>
                    <a:pt x="2054751" y="175775"/>
                  </a:cubicBezTo>
                  <a:cubicBezTo>
                    <a:pt x="2070798" y="191880"/>
                    <a:pt x="2086844" y="232142"/>
                    <a:pt x="2094866" y="256300"/>
                  </a:cubicBezTo>
                  <a:cubicBezTo>
                    <a:pt x="2102890" y="280457"/>
                    <a:pt x="2118936" y="336824"/>
                    <a:pt x="2118937" y="377087"/>
                  </a:cubicBezTo>
                  <a:cubicBezTo>
                    <a:pt x="2118938" y="417348"/>
                    <a:pt x="2134984" y="465664"/>
                    <a:pt x="2159053" y="546189"/>
                  </a:cubicBezTo>
                  <a:cubicBezTo>
                    <a:pt x="2175093" y="626678"/>
                    <a:pt x="2199148" y="586485"/>
                    <a:pt x="2199169" y="586451"/>
                  </a:cubicBezTo>
                  <a:cubicBezTo>
                    <a:pt x="2223238" y="602555"/>
                    <a:pt x="2175099" y="433454"/>
                    <a:pt x="2159052" y="377086"/>
                  </a:cubicBezTo>
                  <a:cubicBezTo>
                    <a:pt x="2151029" y="328773"/>
                    <a:pt x="2126960" y="240195"/>
                    <a:pt x="2126961" y="216037"/>
                  </a:cubicBezTo>
                  <a:cubicBezTo>
                    <a:pt x="2126960" y="199933"/>
                    <a:pt x="2110913" y="175775"/>
                    <a:pt x="2094867" y="87197"/>
                  </a:cubicBezTo>
                  <a:cubicBezTo>
                    <a:pt x="2088850" y="20764"/>
                    <a:pt x="2105398" y="-373"/>
                    <a:pt x="2127587" y="4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椭圆 6"/>
            <p:cNvSpPr/>
            <p:nvPr/>
          </p:nvSpPr>
          <p:spPr>
            <a:xfrm rot="4455270">
              <a:off x="4601834" y="244375"/>
              <a:ext cx="2545122" cy="2669254"/>
            </a:xfrm>
            <a:custGeom>
              <a:avLst/>
              <a:gdLst/>
              <a:ahLst/>
              <a:cxnLst/>
              <a:rect l="l" t="t" r="r" b="b"/>
              <a:pathLst>
                <a:path w="2664833" h="2794803">
                  <a:moveTo>
                    <a:pt x="1660630" y="1083739"/>
                  </a:moveTo>
                  <a:cubicBezTo>
                    <a:pt x="1955219" y="1083739"/>
                    <a:pt x="2194030" y="1322550"/>
                    <a:pt x="2194030" y="1617139"/>
                  </a:cubicBezTo>
                  <a:cubicBezTo>
                    <a:pt x="2194030" y="1911728"/>
                    <a:pt x="1955219" y="2150539"/>
                    <a:pt x="1660630" y="2150539"/>
                  </a:cubicBezTo>
                  <a:cubicBezTo>
                    <a:pt x="1366041" y="2150539"/>
                    <a:pt x="1127230" y="1911728"/>
                    <a:pt x="1127230" y="1617139"/>
                  </a:cubicBezTo>
                  <a:cubicBezTo>
                    <a:pt x="1127230" y="1322550"/>
                    <a:pt x="1366041" y="1083739"/>
                    <a:pt x="1660630" y="1083739"/>
                  </a:cubicBezTo>
                  <a:close/>
                  <a:moveTo>
                    <a:pt x="2127587" y="4"/>
                  </a:moveTo>
                  <a:cubicBezTo>
                    <a:pt x="2134983" y="130"/>
                    <a:pt x="2143006" y="2647"/>
                    <a:pt x="2151029" y="6673"/>
                  </a:cubicBezTo>
                  <a:cubicBezTo>
                    <a:pt x="2191146" y="14726"/>
                    <a:pt x="2223239" y="135513"/>
                    <a:pt x="2223238" y="224090"/>
                  </a:cubicBezTo>
                  <a:cubicBezTo>
                    <a:pt x="2231259" y="320687"/>
                    <a:pt x="2255316" y="369002"/>
                    <a:pt x="2255331" y="369035"/>
                  </a:cubicBezTo>
                  <a:cubicBezTo>
                    <a:pt x="2255331" y="465637"/>
                    <a:pt x="2295425" y="538097"/>
                    <a:pt x="2295448" y="538136"/>
                  </a:cubicBezTo>
                  <a:cubicBezTo>
                    <a:pt x="2359619" y="594491"/>
                    <a:pt x="2343594" y="481820"/>
                    <a:pt x="2343587" y="481769"/>
                  </a:cubicBezTo>
                  <a:cubicBezTo>
                    <a:pt x="2335566" y="433469"/>
                    <a:pt x="2311509" y="352978"/>
                    <a:pt x="2311494" y="352929"/>
                  </a:cubicBezTo>
                  <a:cubicBezTo>
                    <a:pt x="2319516" y="312674"/>
                    <a:pt x="2255353" y="119474"/>
                    <a:pt x="2255332" y="119408"/>
                  </a:cubicBezTo>
                  <a:cubicBezTo>
                    <a:pt x="2279394" y="-25495"/>
                    <a:pt x="2351569" y="79085"/>
                    <a:pt x="2351610" y="79146"/>
                  </a:cubicBezTo>
                  <a:cubicBezTo>
                    <a:pt x="2343588" y="127455"/>
                    <a:pt x="2391715" y="288473"/>
                    <a:pt x="2391726" y="288510"/>
                  </a:cubicBezTo>
                  <a:cubicBezTo>
                    <a:pt x="2407765" y="320704"/>
                    <a:pt x="2415789" y="360944"/>
                    <a:pt x="2415795" y="360982"/>
                  </a:cubicBezTo>
                  <a:cubicBezTo>
                    <a:pt x="2423816" y="441486"/>
                    <a:pt x="2479953" y="546137"/>
                    <a:pt x="2479981" y="546189"/>
                  </a:cubicBezTo>
                  <a:cubicBezTo>
                    <a:pt x="2488001" y="554239"/>
                    <a:pt x="2512059" y="538146"/>
                    <a:pt x="2512074" y="538136"/>
                  </a:cubicBezTo>
                  <a:lnTo>
                    <a:pt x="2517590" y="540039"/>
                  </a:lnTo>
                  <a:cubicBezTo>
                    <a:pt x="2522855" y="522534"/>
                    <a:pt x="2478978" y="364001"/>
                    <a:pt x="2471959" y="328773"/>
                  </a:cubicBezTo>
                  <a:cubicBezTo>
                    <a:pt x="2463935" y="296562"/>
                    <a:pt x="2415796" y="191880"/>
                    <a:pt x="2447889" y="175775"/>
                  </a:cubicBezTo>
                  <a:cubicBezTo>
                    <a:pt x="2471958" y="151617"/>
                    <a:pt x="2544167" y="216037"/>
                    <a:pt x="2560213" y="312667"/>
                  </a:cubicBezTo>
                  <a:cubicBezTo>
                    <a:pt x="2576258" y="417336"/>
                    <a:pt x="2624387" y="586409"/>
                    <a:pt x="2624399" y="586450"/>
                  </a:cubicBezTo>
                  <a:cubicBezTo>
                    <a:pt x="2712654" y="723342"/>
                    <a:pt x="2640446" y="972969"/>
                    <a:pt x="2560213" y="1021283"/>
                  </a:cubicBezTo>
                  <a:cubicBezTo>
                    <a:pt x="2471985" y="1061534"/>
                    <a:pt x="2544123" y="1125926"/>
                    <a:pt x="2544168" y="1125966"/>
                  </a:cubicBezTo>
                  <a:cubicBezTo>
                    <a:pt x="2544168" y="1125984"/>
                    <a:pt x="2544432" y="1131262"/>
                    <a:pt x="2624274" y="2725919"/>
                  </a:cubicBezTo>
                  <a:lnTo>
                    <a:pt x="2634196" y="2794803"/>
                  </a:lnTo>
                  <a:lnTo>
                    <a:pt x="2571391" y="2774996"/>
                  </a:lnTo>
                  <a:lnTo>
                    <a:pt x="2571242" y="2775720"/>
                  </a:lnTo>
                  <a:cubicBezTo>
                    <a:pt x="1018517" y="2371613"/>
                    <a:pt x="1018517" y="2371613"/>
                    <a:pt x="1018517" y="2371613"/>
                  </a:cubicBezTo>
                  <a:cubicBezTo>
                    <a:pt x="1018476" y="2371542"/>
                    <a:pt x="970086" y="2287856"/>
                    <a:pt x="912758" y="2366058"/>
                  </a:cubicBezTo>
                  <a:cubicBezTo>
                    <a:pt x="849151" y="2434802"/>
                    <a:pt x="590061" y="2454791"/>
                    <a:pt x="473953" y="2340566"/>
                  </a:cubicBezTo>
                  <a:cubicBezTo>
                    <a:pt x="473876" y="2340525"/>
                    <a:pt x="318133" y="2259067"/>
                    <a:pt x="218918" y="2222097"/>
                  </a:cubicBezTo>
                  <a:cubicBezTo>
                    <a:pt x="127565" y="2186755"/>
                    <a:pt x="79158" y="2102964"/>
                    <a:pt x="107701" y="2084303"/>
                  </a:cubicBezTo>
                  <a:cubicBezTo>
                    <a:pt x="129990" y="2056153"/>
                    <a:pt x="222711" y="2124556"/>
                    <a:pt x="252618" y="2138954"/>
                  </a:cubicBezTo>
                  <a:cubicBezTo>
                    <a:pt x="290411" y="2154990"/>
                    <a:pt x="476114" y="2250879"/>
                    <a:pt x="449466" y="2220767"/>
                  </a:cubicBezTo>
                  <a:cubicBezTo>
                    <a:pt x="449493" y="2220742"/>
                    <a:pt x="470121" y="2200465"/>
                    <a:pt x="463871" y="2190980"/>
                  </a:cubicBezTo>
                  <a:cubicBezTo>
                    <a:pt x="463825" y="2190942"/>
                    <a:pt x="372762" y="2114716"/>
                    <a:pt x="295565" y="2090507"/>
                  </a:cubicBezTo>
                  <a:cubicBezTo>
                    <a:pt x="295518" y="2090486"/>
                    <a:pt x="257755" y="2074457"/>
                    <a:pt x="229495" y="2052216"/>
                  </a:cubicBezTo>
                  <a:cubicBezTo>
                    <a:pt x="229432" y="2052181"/>
                    <a:pt x="81573" y="1972362"/>
                    <a:pt x="32647" y="1970403"/>
                  </a:cubicBezTo>
                  <a:cubicBezTo>
                    <a:pt x="32584" y="1970337"/>
                    <a:pt x="-55130" y="1878435"/>
                    <a:pt x="91629" y="1884311"/>
                  </a:cubicBezTo>
                  <a:cubicBezTo>
                    <a:pt x="91675" y="1884337"/>
                    <a:pt x="267824" y="1986421"/>
                    <a:pt x="308872" y="1986745"/>
                  </a:cubicBezTo>
                  <a:cubicBezTo>
                    <a:pt x="308952" y="1986788"/>
                    <a:pt x="382852" y="2026681"/>
                    <a:pt x="428504" y="2044343"/>
                  </a:cubicBezTo>
                  <a:cubicBezTo>
                    <a:pt x="428561" y="2044363"/>
                    <a:pt x="535615" y="2082937"/>
                    <a:pt x="493475" y="2008659"/>
                  </a:cubicBezTo>
                  <a:cubicBezTo>
                    <a:pt x="493411" y="2008603"/>
                    <a:pt x="430615" y="1954646"/>
                    <a:pt x="336051" y="1935025"/>
                  </a:cubicBezTo>
                  <a:cubicBezTo>
                    <a:pt x="336010" y="1934994"/>
                    <a:pt x="293588" y="1901629"/>
                    <a:pt x="200648" y="1874156"/>
                  </a:cubicBezTo>
                  <a:cubicBezTo>
                    <a:pt x="113918" y="1856160"/>
                    <a:pt x="2170" y="1800198"/>
                    <a:pt x="2435" y="1759282"/>
                  </a:cubicBezTo>
                  <a:cubicBezTo>
                    <a:pt x="-6813" y="1724586"/>
                    <a:pt x="7591" y="1694799"/>
                    <a:pt x="92691" y="1720650"/>
                  </a:cubicBezTo>
                  <a:cubicBezTo>
                    <a:pt x="176161" y="1754357"/>
                    <a:pt x="196555" y="1774976"/>
                    <a:pt x="212323" y="1778248"/>
                  </a:cubicBezTo>
                  <a:cubicBezTo>
                    <a:pt x="235977" y="1783156"/>
                    <a:pt x="317816" y="1824719"/>
                    <a:pt x="363494" y="1842390"/>
                  </a:cubicBezTo>
                  <a:cubicBezTo>
                    <a:pt x="415426" y="1869553"/>
                    <a:pt x="571221" y="1951044"/>
                    <a:pt x="560342" y="1924204"/>
                  </a:cubicBezTo>
                  <a:cubicBezTo>
                    <a:pt x="560391" y="1924186"/>
                    <a:pt x="604614" y="1908798"/>
                    <a:pt x="529069" y="1876744"/>
                  </a:cubicBezTo>
                  <a:cubicBezTo>
                    <a:pt x="455114" y="1836817"/>
                    <a:pt x="411066" y="1811291"/>
                    <a:pt x="371644" y="1803111"/>
                  </a:cubicBezTo>
                  <a:cubicBezTo>
                    <a:pt x="332222" y="1794931"/>
                    <a:pt x="280290" y="1767769"/>
                    <a:pt x="258266" y="1755005"/>
                  </a:cubicBezTo>
                  <a:cubicBezTo>
                    <a:pt x="236242" y="1742241"/>
                    <a:pt x="200080" y="1718350"/>
                    <a:pt x="187570" y="1699365"/>
                  </a:cubicBezTo>
                  <a:cubicBezTo>
                    <a:pt x="167177" y="1678746"/>
                    <a:pt x="157927" y="1644050"/>
                    <a:pt x="157927" y="1644050"/>
                  </a:cubicBezTo>
                  <a:cubicBezTo>
                    <a:pt x="157948" y="1644029"/>
                    <a:pt x="189737" y="1609683"/>
                    <a:pt x="211755" y="1622443"/>
                  </a:cubicBezTo>
                  <a:cubicBezTo>
                    <a:pt x="233778" y="1635207"/>
                    <a:pt x="392834" y="1700984"/>
                    <a:pt x="476304" y="1734691"/>
                  </a:cubicBezTo>
                  <a:cubicBezTo>
                    <a:pt x="476382" y="1734743"/>
                    <a:pt x="620962" y="1830256"/>
                    <a:pt x="646239" y="1827308"/>
                  </a:cubicBezTo>
                  <a:cubicBezTo>
                    <a:pt x="646305" y="1827322"/>
                    <a:pt x="693533" y="1837099"/>
                    <a:pt x="676411" y="1800792"/>
                  </a:cubicBezTo>
                  <a:cubicBezTo>
                    <a:pt x="659279" y="1764461"/>
                    <a:pt x="626375" y="1724859"/>
                    <a:pt x="602722" y="1719950"/>
                  </a:cubicBezTo>
                  <a:cubicBezTo>
                    <a:pt x="586952" y="1716679"/>
                    <a:pt x="522512" y="1670532"/>
                    <a:pt x="525772" y="1654820"/>
                  </a:cubicBezTo>
                  <a:cubicBezTo>
                    <a:pt x="521147" y="1637472"/>
                    <a:pt x="511898" y="1602776"/>
                    <a:pt x="515158" y="1587065"/>
                  </a:cubicBezTo>
                  <a:cubicBezTo>
                    <a:pt x="518418" y="1571354"/>
                    <a:pt x="569250" y="1524542"/>
                    <a:pt x="611667" y="1557925"/>
                  </a:cubicBezTo>
                  <a:cubicBezTo>
                    <a:pt x="647830" y="1581816"/>
                    <a:pt x="682098" y="1654479"/>
                    <a:pt x="726145" y="1680006"/>
                  </a:cubicBezTo>
                  <a:cubicBezTo>
                    <a:pt x="760677" y="1711754"/>
                    <a:pt x="815339" y="1805036"/>
                    <a:pt x="868900" y="1824343"/>
                  </a:cubicBezTo>
                  <a:cubicBezTo>
                    <a:pt x="922463" y="1843651"/>
                    <a:pt x="1044559" y="2008283"/>
                    <a:pt x="1020375" y="2085206"/>
                  </a:cubicBezTo>
                  <a:cubicBezTo>
                    <a:pt x="1005705" y="2155908"/>
                    <a:pt x="1027728" y="2168673"/>
                    <a:pt x="1027728" y="2168673"/>
                  </a:cubicBezTo>
                  <a:cubicBezTo>
                    <a:pt x="1027856" y="2168700"/>
                    <a:pt x="1335231" y="2232474"/>
                    <a:pt x="1358880" y="2237381"/>
                  </a:cubicBezTo>
                  <a:cubicBezTo>
                    <a:pt x="1381876" y="2234700"/>
                    <a:pt x="1922646" y="2359785"/>
                    <a:pt x="2076166" y="2165092"/>
                  </a:cubicBezTo>
                  <a:lnTo>
                    <a:pt x="2054751" y="2140576"/>
                  </a:lnTo>
                  <a:cubicBezTo>
                    <a:pt x="2069786" y="2139760"/>
                    <a:pt x="2084016" y="2137273"/>
                    <a:pt x="2097155" y="2132152"/>
                  </a:cubicBezTo>
                  <a:cubicBezTo>
                    <a:pt x="2103881" y="2122197"/>
                    <a:pt x="2108160" y="2110761"/>
                    <a:pt x="2111397" y="2098530"/>
                  </a:cubicBezTo>
                  <a:lnTo>
                    <a:pt x="2127280" y="2119499"/>
                  </a:lnTo>
                  <a:cubicBezTo>
                    <a:pt x="2348896" y="2008502"/>
                    <a:pt x="2336292" y="1453924"/>
                    <a:pt x="2343587" y="1431960"/>
                  </a:cubicBezTo>
                  <a:cubicBezTo>
                    <a:pt x="2343586" y="1407803"/>
                    <a:pt x="2343587" y="1093766"/>
                    <a:pt x="2343587" y="1093756"/>
                  </a:cubicBezTo>
                  <a:cubicBezTo>
                    <a:pt x="2343575" y="1093722"/>
                    <a:pt x="2335513" y="1069599"/>
                    <a:pt x="2263354" y="1069599"/>
                  </a:cubicBezTo>
                  <a:cubicBezTo>
                    <a:pt x="2183122" y="1077652"/>
                    <a:pt x="2046727" y="924654"/>
                    <a:pt x="2038704" y="868287"/>
                  </a:cubicBezTo>
                  <a:cubicBezTo>
                    <a:pt x="2030681" y="811919"/>
                    <a:pt x="1950450" y="739447"/>
                    <a:pt x="1926379" y="699185"/>
                  </a:cubicBezTo>
                  <a:cubicBezTo>
                    <a:pt x="1910334" y="650870"/>
                    <a:pt x="1846147" y="602555"/>
                    <a:pt x="1830102" y="562293"/>
                  </a:cubicBezTo>
                  <a:cubicBezTo>
                    <a:pt x="1806032" y="513979"/>
                    <a:pt x="1862195" y="473716"/>
                    <a:pt x="1878240" y="473715"/>
                  </a:cubicBezTo>
                  <a:cubicBezTo>
                    <a:pt x="1894287" y="473716"/>
                    <a:pt x="1926380" y="489822"/>
                    <a:pt x="1942426" y="497873"/>
                  </a:cubicBezTo>
                  <a:cubicBezTo>
                    <a:pt x="1958473" y="497874"/>
                    <a:pt x="1990566" y="570346"/>
                    <a:pt x="1990566" y="586450"/>
                  </a:cubicBezTo>
                  <a:cubicBezTo>
                    <a:pt x="1990565" y="610608"/>
                    <a:pt x="2022659" y="650871"/>
                    <a:pt x="2054752" y="675027"/>
                  </a:cubicBezTo>
                  <a:cubicBezTo>
                    <a:pt x="2086830" y="699176"/>
                    <a:pt x="2086844" y="650912"/>
                    <a:pt x="2086844" y="650871"/>
                  </a:cubicBezTo>
                  <a:cubicBezTo>
                    <a:pt x="2094865" y="626717"/>
                    <a:pt x="2030704" y="465719"/>
                    <a:pt x="2030681" y="465664"/>
                  </a:cubicBezTo>
                  <a:cubicBezTo>
                    <a:pt x="2014634" y="377086"/>
                    <a:pt x="1982543" y="207985"/>
                    <a:pt x="1974520" y="183827"/>
                  </a:cubicBezTo>
                  <a:cubicBezTo>
                    <a:pt x="1966500" y="159683"/>
                    <a:pt x="2006572" y="135536"/>
                    <a:pt x="2006612" y="135513"/>
                  </a:cubicBezTo>
                  <a:cubicBezTo>
                    <a:pt x="2006643" y="135528"/>
                    <a:pt x="2038712" y="151629"/>
                    <a:pt x="2054751" y="175775"/>
                  </a:cubicBezTo>
                  <a:cubicBezTo>
                    <a:pt x="2070798" y="191880"/>
                    <a:pt x="2086844" y="232142"/>
                    <a:pt x="2094866" y="256300"/>
                  </a:cubicBezTo>
                  <a:cubicBezTo>
                    <a:pt x="2102890" y="280457"/>
                    <a:pt x="2118936" y="336824"/>
                    <a:pt x="2118937" y="377087"/>
                  </a:cubicBezTo>
                  <a:cubicBezTo>
                    <a:pt x="2118938" y="417348"/>
                    <a:pt x="2134984" y="465664"/>
                    <a:pt x="2159053" y="546189"/>
                  </a:cubicBezTo>
                  <a:cubicBezTo>
                    <a:pt x="2175093" y="626678"/>
                    <a:pt x="2199148" y="586485"/>
                    <a:pt x="2199169" y="586451"/>
                  </a:cubicBezTo>
                  <a:cubicBezTo>
                    <a:pt x="2223238" y="602555"/>
                    <a:pt x="2175099" y="433454"/>
                    <a:pt x="2159052" y="377086"/>
                  </a:cubicBezTo>
                  <a:cubicBezTo>
                    <a:pt x="2151029" y="328773"/>
                    <a:pt x="2126960" y="240195"/>
                    <a:pt x="2126961" y="216037"/>
                  </a:cubicBezTo>
                  <a:cubicBezTo>
                    <a:pt x="2126960" y="199933"/>
                    <a:pt x="2110913" y="175775"/>
                    <a:pt x="2094867" y="87197"/>
                  </a:cubicBezTo>
                  <a:cubicBezTo>
                    <a:pt x="2088850" y="20764"/>
                    <a:pt x="2105398" y="-373"/>
                    <a:pt x="2127587" y="4"/>
                  </a:cubicBezTo>
                  <a:close/>
                </a:path>
              </a:pathLst>
            </a:custGeom>
            <a:gradFill>
              <a:gsLst>
                <a:gs pos="96667">
                  <a:srgbClr val="055F27"/>
                </a:gs>
                <a:gs pos="80000">
                  <a:srgbClr val="008000"/>
                </a:gs>
                <a:gs pos="0">
                  <a:srgbClr val="00B050"/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TextBox 60"/>
            <p:cNvSpPr txBox="1"/>
            <p:nvPr/>
          </p:nvSpPr>
          <p:spPr>
            <a:xfrm>
              <a:off x="3106493" y="1494744"/>
              <a:ext cx="571008" cy="86280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54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1</a:t>
              </a:r>
              <a:endParaRPr lang="zh-CN" altLang="en-US" sz="5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2" name="TextBox 61"/>
            <p:cNvSpPr txBox="1"/>
            <p:nvPr/>
          </p:nvSpPr>
          <p:spPr>
            <a:xfrm>
              <a:off x="5421465" y="1403598"/>
              <a:ext cx="571008" cy="86280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54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2</a:t>
              </a:r>
              <a:endParaRPr lang="zh-CN" altLang="en-US" sz="5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3" name="TextBox 62"/>
            <p:cNvSpPr txBox="1"/>
            <p:nvPr/>
          </p:nvSpPr>
          <p:spPr>
            <a:xfrm>
              <a:off x="6193122" y="3638237"/>
              <a:ext cx="571008" cy="86280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54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3</a:t>
              </a:r>
              <a:endParaRPr lang="zh-CN" altLang="en-US" sz="5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4" name="TextBox 63"/>
            <p:cNvSpPr txBox="1"/>
            <p:nvPr/>
          </p:nvSpPr>
          <p:spPr>
            <a:xfrm>
              <a:off x="4221109" y="5010072"/>
              <a:ext cx="571008" cy="86280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54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4</a:t>
              </a:r>
              <a:endParaRPr lang="zh-CN" altLang="en-US" sz="5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5" name="TextBox 64"/>
            <p:cNvSpPr txBox="1"/>
            <p:nvPr/>
          </p:nvSpPr>
          <p:spPr>
            <a:xfrm>
              <a:off x="2420575" y="3638237"/>
              <a:ext cx="571008" cy="86280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54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5</a:t>
              </a:r>
              <a:endParaRPr lang="zh-CN" altLang="en-US" sz="5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66" name="矩形 65"/>
          <p:cNvSpPr/>
          <p:nvPr/>
        </p:nvSpPr>
        <p:spPr>
          <a:xfrm>
            <a:off x="3826182" y="3082130"/>
            <a:ext cx="1565910" cy="4303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</a:t>
            </a:r>
            <a:r>
              <a:rPr lang="zh-CN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文字</a:t>
            </a:r>
            <a:endParaRPr lang="en-US" altLang="zh-CN" sz="2000" b="1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7" name="矩形 66"/>
          <p:cNvSpPr/>
          <p:nvPr/>
        </p:nvSpPr>
        <p:spPr>
          <a:xfrm>
            <a:off x="1032454" y="1461996"/>
            <a:ext cx="2218904" cy="3508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文字添加文字添加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文字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8" name="矩形 67"/>
          <p:cNvSpPr/>
          <p:nvPr/>
        </p:nvSpPr>
        <p:spPr>
          <a:xfrm>
            <a:off x="6518854" y="1411196"/>
            <a:ext cx="2218904" cy="3508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文字添加文字添加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文字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9" name="矩形 68"/>
          <p:cNvSpPr/>
          <p:nvPr/>
        </p:nvSpPr>
        <p:spPr>
          <a:xfrm>
            <a:off x="683568" y="3849596"/>
            <a:ext cx="2218904" cy="3508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文字添加文字添加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文字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0" name="矩形 69"/>
          <p:cNvSpPr/>
          <p:nvPr/>
        </p:nvSpPr>
        <p:spPr>
          <a:xfrm>
            <a:off x="6734754" y="3900396"/>
            <a:ext cx="2218904" cy="3508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文字添加文字添加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文字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1" name="矩形 70"/>
          <p:cNvSpPr/>
          <p:nvPr/>
        </p:nvSpPr>
        <p:spPr>
          <a:xfrm>
            <a:off x="3585154" y="5843496"/>
            <a:ext cx="2218904" cy="3508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文字添加文字添加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文字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6322571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1572805" y="4328517"/>
            <a:ext cx="6455579" cy="16927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www.1ppt.com/ziliao/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www.1ppt.com/fanwen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www.1ppt.com/shiti/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www.1ppt.com/jiaoan/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Rectangle 17"/>
          <p:cNvSpPr>
            <a:spLocks noChangeArrowheads="1"/>
          </p:cNvSpPr>
          <p:nvPr/>
        </p:nvSpPr>
        <p:spPr bwMode="gray">
          <a:xfrm>
            <a:off x="0" y="2710243"/>
            <a:ext cx="9144000" cy="1366829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3381" y="348680"/>
            <a:ext cx="5580620" cy="1944216"/>
          </a:xfrm>
          <a:prstGeom prst="rect">
            <a:avLst/>
          </a:prstGeom>
          <a:noFill/>
          <a:ln>
            <a:noFill/>
          </a:ln>
        </p:spPr>
      </p:pic>
      <p:sp>
        <p:nvSpPr>
          <p:cNvPr id="13" name="Rectangle 3"/>
          <p:cNvSpPr>
            <a:spLocks noChangeArrowheads="1"/>
          </p:cNvSpPr>
          <p:nvPr/>
        </p:nvSpPr>
        <p:spPr bwMode="auto">
          <a:xfrm>
            <a:off x="468313" y="2809313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Rectangle 4"/>
          <p:cNvSpPr>
            <a:spLocks noChangeArrowheads="1"/>
          </p:cNvSpPr>
          <p:nvPr/>
        </p:nvSpPr>
        <p:spPr bwMode="auto">
          <a:xfrm>
            <a:off x="4572000" y="2809313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9" name="Picture 10" descr="png-0644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Picture 11" descr="png-0652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4001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7179383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23547</TotalTime>
  <Words>177</Words>
  <Application>Microsoft Office PowerPoint</Application>
  <PresentationFormat>全屏显示(4:3)</PresentationFormat>
  <Paragraphs>26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4" baseType="lpstr">
      <vt:lpstr>Office 主题</vt:lpstr>
      <vt:lpstr>1_Office 主题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lenovo</cp:lastModifiedBy>
  <cp:revision>1559</cp:revision>
  <dcterms:created xsi:type="dcterms:W3CDTF">2009-02-11T05:37:22Z</dcterms:created>
  <dcterms:modified xsi:type="dcterms:W3CDTF">2014-06-02T15:25:18Z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