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9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0559" y="858952"/>
            <a:ext cx="6697825" cy="5090328"/>
            <a:chOff x="76200" y="0"/>
            <a:chExt cx="8763000" cy="6659855"/>
          </a:xfrm>
        </p:grpSpPr>
        <p:sp>
          <p:nvSpPr>
            <p:cNvPr id="103" name="Title 1"/>
            <p:cNvSpPr txBox="1">
              <a:spLocks/>
            </p:cNvSpPr>
            <p:nvPr/>
          </p:nvSpPr>
          <p:spPr>
            <a:xfrm>
              <a:off x="76200" y="0"/>
              <a:ext cx="8458200" cy="5364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rPr>
                <a:t>Fishbone Diagram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104" name="Straight Connector 34"/>
            <p:cNvCxnSpPr/>
            <p:nvPr/>
          </p:nvCxnSpPr>
          <p:spPr>
            <a:xfrm flipH="1" flipV="1">
              <a:off x="3962400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5" name="Straight Connector 38"/>
            <p:cNvCxnSpPr/>
            <p:nvPr/>
          </p:nvCxnSpPr>
          <p:spPr>
            <a:xfrm flipH="1" flipV="1">
              <a:off x="6283624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6" name="Straight Connector 39"/>
            <p:cNvCxnSpPr/>
            <p:nvPr/>
          </p:nvCxnSpPr>
          <p:spPr>
            <a:xfrm flipH="1" flipV="1">
              <a:off x="1673523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07" name="Isosceles Triangle 3"/>
            <p:cNvSpPr/>
            <p:nvPr/>
          </p:nvSpPr>
          <p:spPr>
            <a:xfrm rot="5400000">
              <a:off x="7162800" y="2799308"/>
              <a:ext cx="1828800" cy="1524000"/>
            </a:xfrm>
            <a:prstGeom prst="triangle">
              <a:avLst/>
            </a:prstGeom>
            <a:gradFill flip="none"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0800000" scaled="1"/>
              <a:tileRect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108" name="Straight Connector 7"/>
            <p:cNvCxnSpPr>
              <a:stCxn id="107" idx="3"/>
            </p:cNvCxnSpPr>
            <p:nvPr/>
          </p:nvCxnSpPr>
          <p:spPr>
            <a:xfrm flipH="1">
              <a:off x="2054524" y="3561308"/>
              <a:ext cx="5260676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9" name="Straight Connector 19"/>
            <p:cNvCxnSpPr/>
            <p:nvPr/>
          </p:nvCxnSpPr>
          <p:spPr>
            <a:xfrm flipH="1" flipV="1">
              <a:off x="12925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0" name="Straight Connector 22"/>
            <p:cNvCxnSpPr/>
            <p:nvPr/>
          </p:nvCxnSpPr>
          <p:spPr>
            <a:xfrm flipH="1" flipV="1">
              <a:off x="60931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1" name="Straight Connector 23"/>
            <p:cNvCxnSpPr/>
            <p:nvPr/>
          </p:nvCxnSpPr>
          <p:spPr>
            <a:xfrm flipH="1" flipV="1">
              <a:off x="36928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2" name="Straight Connector 24"/>
            <p:cNvCxnSpPr/>
            <p:nvPr/>
          </p:nvCxnSpPr>
          <p:spPr>
            <a:xfrm flipV="1">
              <a:off x="12925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3" name="Straight Connector 25"/>
            <p:cNvCxnSpPr/>
            <p:nvPr/>
          </p:nvCxnSpPr>
          <p:spPr>
            <a:xfrm flipV="1">
              <a:off x="60931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4" name="Straight Connector 26"/>
            <p:cNvCxnSpPr/>
            <p:nvPr/>
          </p:nvCxnSpPr>
          <p:spPr>
            <a:xfrm flipV="1">
              <a:off x="36928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15" name="Rectangle 28"/>
            <p:cNvSpPr/>
            <p:nvPr/>
          </p:nvSpPr>
          <p:spPr>
            <a:xfrm>
              <a:off x="530522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6" name="Rectangle 29"/>
            <p:cNvSpPr/>
            <p:nvPr/>
          </p:nvSpPr>
          <p:spPr>
            <a:xfrm>
              <a:off x="2826047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7" name="Rectangle 30"/>
            <p:cNvSpPr/>
            <p:nvPr/>
          </p:nvSpPr>
          <p:spPr>
            <a:xfrm>
              <a:off x="5102523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8" name="Rectangle 31"/>
            <p:cNvSpPr/>
            <p:nvPr/>
          </p:nvSpPr>
          <p:spPr>
            <a:xfrm>
              <a:off x="235248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19" name="Rectangle 32"/>
            <p:cNvSpPr/>
            <p:nvPr/>
          </p:nvSpPr>
          <p:spPr>
            <a:xfrm>
              <a:off x="2530773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0" name="Rectangle 33"/>
            <p:cNvSpPr/>
            <p:nvPr/>
          </p:nvSpPr>
          <p:spPr>
            <a:xfrm>
              <a:off x="4807249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21" name="Straight Connector 40"/>
            <p:cNvCxnSpPr/>
            <p:nvPr/>
          </p:nvCxnSpPr>
          <p:spPr>
            <a:xfrm flipV="1">
              <a:off x="3962400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22" name="Straight Connector 41"/>
            <p:cNvCxnSpPr/>
            <p:nvPr/>
          </p:nvCxnSpPr>
          <p:spPr>
            <a:xfrm flipV="1">
              <a:off x="6283624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23" name="Straight Connector 42"/>
            <p:cNvCxnSpPr/>
            <p:nvPr/>
          </p:nvCxnSpPr>
          <p:spPr>
            <a:xfrm flipV="1">
              <a:off x="1673523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24" name="Rectangle 43"/>
            <p:cNvSpPr/>
            <p:nvPr/>
          </p:nvSpPr>
          <p:spPr>
            <a:xfrm>
              <a:off x="530522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5" name="Rectangle 44"/>
            <p:cNvSpPr/>
            <p:nvPr/>
          </p:nvSpPr>
          <p:spPr>
            <a:xfrm>
              <a:off x="2826047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6" name="Rectangle 45"/>
            <p:cNvSpPr/>
            <p:nvPr/>
          </p:nvSpPr>
          <p:spPr>
            <a:xfrm>
              <a:off x="5102523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7" name="Rectangle 46"/>
            <p:cNvSpPr/>
            <p:nvPr/>
          </p:nvSpPr>
          <p:spPr>
            <a:xfrm>
              <a:off x="235248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8" name="Rectangle 47"/>
            <p:cNvSpPr/>
            <p:nvPr/>
          </p:nvSpPr>
          <p:spPr>
            <a:xfrm>
              <a:off x="2530773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9" name="Rectangle 48"/>
            <p:cNvSpPr/>
            <p:nvPr/>
          </p:nvSpPr>
          <p:spPr>
            <a:xfrm>
              <a:off x="4807249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30" name="Straight Connector 50"/>
            <p:cNvCxnSpPr/>
            <p:nvPr/>
          </p:nvCxnSpPr>
          <p:spPr>
            <a:xfrm>
              <a:off x="2087862" y="277653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1" name="TextBox 130"/>
            <p:cNvSpPr txBox="1"/>
            <p:nvPr/>
          </p:nvSpPr>
          <p:spPr>
            <a:xfrm>
              <a:off x="1995488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2" name="Straight Connector 56"/>
            <p:cNvCxnSpPr/>
            <p:nvPr/>
          </p:nvCxnSpPr>
          <p:spPr>
            <a:xfrm>
              <a:off x="2383518" y="332487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3" name="TextBox 132"/>
            <p:cNvSpPr txBox="1"/>
            <p:nvPr/>
          </p:nvSpPr>
          <p:spPr>
            <a:xfrm>
              <a:off x="2291143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4" name="Straight Connector 62"/>
            <p:cNvCxnSpPr/>
            <p:nvPr/>
          </p:nvCxnSpPr>
          <p:spPr>
            <a:xfrm>
              <a:off x="4547200" y="277653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4454826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6" name="Straight Connector 65"/>
            <p:cNvCxnSpPr/>
            <p:nvPr/>
          </p:nvCxnSpPr>
          <p:spPr>
            <a:xfrm>
              <a:off x="4832951" y="332487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4740577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8" name="Straight Connector 68"/>
            <p:cNvCxnSpPr/>
            <p:nvPr/>
          </p:nvCxnSpPr>
          <p:spPr>
            <a:xfrm>
              <a:off x="156784" y="3324876"/>
              <a:ext cx="1656738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9" name="TextBox 138"/>
            <p:cNvSpPr txBox="1"/>
            <p:nvPr/>
          </p:nvSpPr>
          <p:spPr>
            <a:xfrm>
              <a:off x="128208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0" name="Straight Connector 76"/>
            <p:cNvCxnSpPr/>
            <p:nvPr/>
          </p:nvCxnSpPr>
          <p:spPr>
            <a:xfrm>
              <a:off x="156784" y="2776536"/>
              <a:ext cx="1378627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41" name="TextBox 140"/>
            <p:cNvSpPr txBox="1"/>
            <p:nvPr/>
          </p:nvSpPr>
          <p:spPr>
            <a:xfrm>
              <a:off x="128208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2" name="Straight Connector 82"/>
            <p:cNvCxnSpPr/>
            <p:nvPr/>
          </p:nvCxnSpPr>
          <p:spPr>
            <a:xfrm>
              <a:off x="2369230" y="3810000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43" name="TextBox 142"/>
            <p:cNvSpPr txBox="1"/>
            <p:nvPr/>
          </p:nvSpPr>
          <p:spPr>
            <a:xfrm>
              <a:off x="2369230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4" name="Straight Connector 84"/>
            <p:cNvCxnSpPr/>
            <p:nvPr/>
          </p:nvCxnSpPr>
          <p:spPr>
            <a:xfrm>
              <a:off x="2057400" y="4405312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4" name="TextBox 193"/>
            <p:cNvSpPr txBox="1"/>
            <p:nvPr/>
          </p:nvSpPr>
          <p:spPr>
            <a:xfrm>
              <a:off x="2057400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5" name="Straight Connector 89"/>
            <p:cNvCxnSpPr/>
            <p:nvPr/>
          </p:nvCxnSpPr>
          <p:spPr>
            <a:xfrm>
              <a:off x="4809136" y="3810000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6" name="TextBox 195"/>
            <p:cNvSpPr txBox="1"/>
            <p:nvPr/>
          </p:nvSpPr>
          <p:spPr>
            <a:xfrm>
              <a:off x="4809136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7" name="Straight Connector 92"/>
            <p:cNvCxnSpPr/>
            <p:nvPr/>
          </p:nvCxnSpPr>
          <p:spPr>
            <a:xfrm>
              <a:off x="4511975" y="4405312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8" name="TextBox 197"/>
            <p:cNvSpPr txBox="1"/>
            <p:nvPr/>
          </p:nvSpPr>
          <p:spPr>
            <a:xfrm>
              <a:off x="4511976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9" name="Straight Connector 95"/>
            <p:cNvCxnSpPr/>
            <p:nvPr/>
          </p:nvCxnSpPr>
          <p:spPr>
            <a:xfrm>
              <a:off x="113920" y="3810000"/>
              <a:ext cx="1672958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200" name="TextBox 199"/>
            <p:cNvSpPr txBox="1"/>
            <p:nvPr/>
          </p:nvSpPr>
          <p:spPr>
            <a:xfrm>
              <a:off x="142496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201" name="Straight Connector 101"/>
            <p:cNvCxnSpPr/>
            <p:nvPr/>
          </p:nvCxnSpPr>
          <p:spPr>
            <a:xfrm>
              <a:off x="156784" y="4405312"/>
              <a:ext cx="13812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202" name="TextBox 201"/>
            <p:cNvSpPr txBox="1"/>
            <p:nvPr/>
          </p:nvSpPr>
          <p:spPr>
            <a:xfrm>
              <a:off x="175832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7315200" y="3324876"/>
              <a:ext cx="1420352" cy="523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 smtClean="0">
                  <a:solidFill>
                    <a:prstClr val="white"/>
                  </a:solidFill>
                  <a:latin typeface="Calibri"/>
                </a:rPr>
                <a:t>Problem</a:t>
              </a:r>
              <a:endParaRPr lang="en-US" sz="2000" b="1" dirty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256</Words>
  <Application>Microsoft Office PowerPoint</Application>
  <PresentationFormat>全屏显示(4:3)</PresentationFormat>
  <Paragraphs>65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1558</cp:revision>
  <dcterms:created xsi:type="dcterms:W3CDTF">2009-02-11T05:37:22Z</dcterms:created>
  <dcterms:modified xsi:type="dcterms:W3CDTF">2014-05-30T01:27:02Z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