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9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6600"/>
    <a:srgbClr val="990099"/>
    <a:srgbClr val="FF3399"/>
    <a:srgbClr val="66FF33"/>
    <a:srgbClr val="99FF66"/>
    <a:srgbClr val="FFCC66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2014/5/30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7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99592" y="968094"/>
            <a:ext cx="7324562" cy="5114494"/>
            <a:chOff x="730980" y="1066800"/>
            <a:chExt cx="7803420" cy="5448864"/>
          </a:xfrm>
        </p:grpSpPr>
        <p:grpSp>
          <p:nvGrpSpPr>
            <p:cNvPr id="119" name="Group 90"/>
            <p:cNvGrpSpPr/>
            <p:nvPr/>
          </p:nvGrpSpPr>
          <p:grpSpPr>
            <a:xfrm>
              <a:off x="730980" y="1735540"/>
              <a:ext cx="7785223" cy="4111384"/>
              <a:chOff x="730980" y="1735540"/>
              <a:chExt cx="7785223" cy="4111384"/>
            </a:xfrm>
          </p:grpSpPr>
          <p:cxnSp>
            <p:nvCxnSpPr>
              <p:cNvPr id="120" name="Straight Connector 27"/>
              <p:cNvCxnSpPr>
                <a:stCxn id="143" idx="2"/>
              </p:cNvCxnSpPr>
              <p:nvPr/>
            </p:nvCxnSpPr>
            <p:spPr>
              <a:xfrm>
                <a:off x="5531580" y="2365609"/>
                <a:ext cx="762000" cy="1540150"/>
              </a:xfrm>
              <a:prstGeom prst="line">
                <a:avLst/>
              </a:prstGeom>
              <a:noFill/>
              <a:ln w="76200" cap="rnd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</p:spPr>
          </p:cxnSp>
          <p:cxnSp>
            <p:nvCxnSpPr>
              <p:cNvPr id="121" name="Straight Connector 24"/>
              <p:cNvCxnSpPr>
                <a:stCxn id="142" idx="2"/>
              </p:cNvCxnSpPr>
              <p:nvPr/>
            </p:nvCxnSpPr>
            <p:spPr>
              <a:xfrm>
                <a:off x="3778980" y="1735540"/>
                <a:ext cx="1143000" cy="2103120"/>
              </a:xfrm>
              <a:prstGeom prst="line">
                <a:avLst/>
              </a:prstGeom>
              <a:noFill/>
              <a:ln w="76200" cap="rnd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</p:spPr>
          </p:cxnSp>
          <p:cxnSp>
            <p:nvCxnSpPr>
              <p:cNvPr id="122" name="Straight Connector 23"/>
              <p:cNvCxnSpPr>
                <a:stCxn id="141" idx="2"/>
              </p:cNvCxnSpPr>
              <p:nvPr/>
            </p:nvCxnSpPr>
            <p:spPr>
              <a:xfrm>
                <a:off x="2331180" y="2376984"/>
                <a:ext cx="1143000" cy="1528775"/>
              </a:xfrm>
              <a:prstGeom prst="line">
                <a:avLst/>
              </a:prstGeom>
              <a:noFill/>
              <a:ln w="76200" cap="rnd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</p:spPr>
          </p:cxnSp>
          <p:cxnSp>
            <p:nvCxnSpPr>
              <p:cNvPr id="123" name="Straight Connector 39"/>
              <p:cNvCxnSpPr>
                <a:stCxn id="146" idx="0"/>
              </p:cNvCxnSpPr>
              <p:nvPr/>
            </p:nvCxnSpPr>
            <p:spPr>
              <a:xfrm flipV="1">
                <a:off x="5531580" y="3905759"/>
                <a:ext cx="609600" cy="1535826"/>
              </a:xfrm>
              <a:prstGeom prst="line">
                <a:avLst/>
              </a:prstGeom>
              <a:noFill/>
              <a:ln w="76200" cap="rnd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</p:spPr>
          </p:cxnSp>
          <p:cxnSp>
            <p:nvCxnSpPr>
              <p:cNvPr id="124" name="Straight Connector 40"/>
              <p:cNvCxnSpPr>
                <a:stCxn id="145" idx="0"/>
              </p:cNvCxnSpPr>
              <p:nvPr/>
            </p:nvCxnSpPr>
            <p:spPr>
              <a:xfrm flipV="1">
                <a:off x="3861435" y="3838660"/>
                <a:ext cx="1060545" cy="2008264"/>
              </a:xfrm>
              <a:prstGeom prst="line">
                <a:avLst/>
              </a:prstGeom>
              <a:noFill/>
              <a:ln w="76200" cap="rnd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</p:spPr>
          </p:cxnSp>
          <p:cxnSp>
            <p:nvCxnSpPr>
              <p:cNvPr id="125" name="Straight Connector 41"/>
              <p:cNvCxnSpPr>
                <a:stCxn id="144" idx="0"/>
              </p:cNvCxnSpPr>
              <p:nvPr/>
            </p:nvCxnSpPr>
            <p:spPr>
              <a:xfrm flipV="1">
                <a:off x="2178780" y="3905759"/>
                <a:ext cx="1213562" cy="1612482"/>
              </a:xfrm>
              <a:prstGeom prst="line">
                <a:avLst/>
              </a:prstGeom>
              <a:noFill/>
              <a:ln w="76200" cap="rnd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</p:spPr>
          </p:cxnSp>
          <p:sp>
            <p:nvSpPr>
              <p:cNvPr id="126" name="Freeform 7"/>
              <p:cNvSpPr>
                <a:spLocks/>
              </p:cNvSpPr>
              <p:nvPr/>
            </p:nvSpPr>
            <p:spPr bwMode="auto">
              <a:xfrm>
                <a:off x="730980" y="2259654"/>
                <a:ext cx="7785223" cy="2960610"/>
              </a:xfrm>
              <a:custGeom>
                <a:avLst/>
                <a:gdLst>
                  <a:gd name="connsiteX0" fmla="*/ 6458167 w 7785223"/>
                  <a:gd name="connsiteY0" fmla="*/ 833882 h 2960610"/>
                  <a:gd name="connsiteX1" fmla="*/ 6206458 w 7785223"/>
                  <a:gd name="connsiteY1" fmla="*/ 1085591 h 2960610"/>
                  <a:gd name="connsiteX2" fmla="*/ 6458167 w 7785223"/>
                  <a:gd name="connsiteY2" fmla="*/ 1337300 h 2960610"/>
                  <a:gd name="connsiteX3" fmla="*/ 6709876 w 7785223"/>
                  <a:gd name="connsiteY3" fmla="*/ 1085591 h 2960610"/>
                  <a:gd name="connsiteX4" fmla="*/ 6458167 w 7785223"/>
                  <a:gd name="connsiteY4" fmla="*/ 833882 h 2960610"/>
                  <a:gd name="connsiteX5" fmla="*/ 124054 w 7785223"/>
                  <a:gd name="connsiteY5" fmla="*/ 0 h 2960610"/>
                  <a:gd name="connsiteX6" fmla="*/ 881802 w 7785223"/>
                  <a:gd name="connsiteY6" fmla="*/ 766777 h 2960610"/>
                  <a:gd name="connsiteX7" fmla="*/ 1232618 w 7785223"/>
                  <a:gd name="connsiteY7" fmla="*/ 1485722 h 2960610"/>
                  <a:gd name="connsiteX8" fmla="*/ 2569785 w 7785223"/>
                  <a:gd name="connsiteY8" fmla="*/ 1533897 h 2960610"/>
                  <a:gd name="connsiteX9" fmla="*/ 5704061 w 7785223"/>
                  <a:gd name="connsiteY9" fmla="*/ 1488530 h 2960610"/>
                  <a:gd name="connsiteX10" fmla="*/ 6184373 w 7785223"/>
                  <a:gd name="connsiteY10" fmla="*/ 217410 h 2960610"/>
                  <a:gd name="connsiteX11" fmla="*/ 7585117 w 7785223"/>
                  <a:gd name="connsiteY11" fmla="*/ 1247424 h 2960610"/>
                  <a:gd name="connsiteX12" fmla="*/ 7785223 w 7785223"/>
                  <a:gd name="connsiteY12" fmla="*/ 1625797 h 2960610"/>
                  <a:gd name="connsiteX13" fmla="*/ 7506128 w 7785223"/>
                  <a:gd name="connsiteY13" fmla="*/ 2067231 h 2960610"/>
                  <a:gd name="connsiteX14" fmla="*/ 7074320 w 7785223"/>
                  <a:gd name="connsiteY14" fmla="*/ 2519175 h 2960610"/>
                  <a:gd name="connsiteX15" fmla="*/ 6737299 w 7785223"/>
                  <a:gd name="connsiteY15" fmla="*/ 2324735 h 2960610"/>
                  <a:gd name="connsiteX16" fmla="*/ 6911075 w 7785223"/>
                  <a:gd name="connsiteY16" fmla="*/ 2629534 h 2960610"/>
                  <a:gd name="connsiteX17" fmla="*/ 6173841 w 7785223"/>
                  <a:gd name="connsiteY17" fmla="*/ 2960610 h 2960610"/>
                  <a:gd name="connsiteX18" fmla="*/ 5697534 w 7785223"/>
                  <a:gd name="connsiteY18" fmla="*/ 1718745 h 2960610"/>
                  <a:gd name="connsiteX19" fmla="*/ 4260900 w 7785223"/>
                  <a:gd name="connsiteY19" fmla="*/ 1707212 h 2960610"/>
                  <a:gd name="connsiteX20" fmla="*/ 1262370 w 7785223"/>
                  <a:gd name="connsiteY20" fmla="*/ 1801983 h 2960610"/>
                  <a:gd name="connsiteX21" fmla="*/ 907344 w 7785223"/>
                  <a:gd name="connsiteY21" fmla="*/ 2381268 h 2960610"/>
                  <a:gd name="connsiteX22" fmla="*/ 192166 w 7785223"/>
                  <a:gd name="connsiteY22" fmla="*/ 2960610 h 2960610"/>
                  <a:gd name="connsiteX23" fmla="*/ 149596 w 7785223"/>
                  <a:gd name="connsiteY23" fmla="*/ 2142715 h 2960610"/>
                  <a:gd name="connsiteX24" fmla="*/ 515699 w 7785223"/>
                  <a:gd name="connsiteY24" fmla="*/ 1640050 h 2960610"/>
                  <a:gd name="connsiteX25" fmla="*/ 4858 w 7785223"/>
                  <a:gd name="connsiteY25" fmla="*/ 958471 h 2960610"/>
                  <a:gd name="connsiteX26" fmla="*/ 124054 w 7785223"/>
                  <a:gd name="connsiteY26" fmla="*/ 0 h 2960610"/>
                  <a:gd name="connsiteX0" fmla="*/ 6458167 w 7785223"/>
                  <a:gd name="connsiteY0" fmla="*/ 833882 h 2960610"/>
                  <a:gd name="connsiteX1" fmla="*/ 6206458 w 7785223"/>
                  <a:gd name="connsiteY1" fmla="*/ 1085591 h 2960610"/>
                  <a:gd name="connsiteX2" fmla="*/ 6458167 w 7785223"/>
                  <a:gd name="connsiteY2" fmla="*/ 1337300 h 2960610"/>
                  <a:gd name="connsiteX3" fmla="*/ 6709876 w 7785223"/>
                  <a:gd name="connsiteY3" fmla="*/ 1085591 h 2960610"/>
                  <a:gd name="connsiteX4" fmla="*/ 6458167 w 7785223"/>
                  <a:gd name="connsiteY4" fmla="*/ 833882 h 2960610"/>
                  <a:gd name="connsiteX5" fmla="*/ 124054 w 7785223"/>
                  <a:gd name="connsiteY5" fmla="*/ 0 h 2960610"/>
                  <a:gd name="connsiteX6" fmla="*/ 881802 w 7785223"/>
                  <a:gd name="connsiteY6" fmla="*/ 766777 h 2960610"/>
                  <a:gd name="connsiteX7" fmla="*/ 1232618 w 7785223"/>
                  <a:gd name="connsiteY7" fmla="*/ 1485722 h 2960610"/>
                  <a:gd name="connsiteX8" fmla="*/ 2569785 w 7785223"/>
                  <a:gd name="connsiteY8" fmla="*/ 1533897 h 2960610"/>
                  <a:gd name="connsiteX9" fmla="*/ 5704061 w 7785223"/>
                  <a:gd name="connsiteY9" fmla="*/ 1488530 h 2960610"/>
                  <a:gd name="connsiteX10" fmla="*/ 6184373 w 7785223"/>
                  <a:gd name="connsiteY10" fmla="*/ 217410 h 2960610"/>
                  <a:gd name="connsiteX11" fmla="*/ 7585117 w 7785223"/>
                  <a:gd name="connsiteY11" fmla="*/ 1247424 h 2960610"/>
                  <a:gd name="connsiteX12" fmla="*/ 7785223 w 7785223"/>
                  <a:gd name="connsiteY12" fmla="*/ 1625797 h 2960610"/>
                  <a:gd name="connsiteX13" fmla="*/ 7506128 w 7785223"/>
                  <a:gd name="connsiteY13" fmla="*/ 2067231 h 2960610"/>
                  <a:gd name="connsiteX14" fmla="*/ 7074320 w 7785223"/>
                  <a:gd name="connsiteY14" fmla="*/ 2519175 h 2960610"/>
                  <a:gd name="connsiteX15" fmla="*/ 6737299 w 7785223"/>
                  <a:gd name="connsiteY15" fmla="*/ 2324735 h 2960610"/>
                  <a:gd name="connsiteX16" fmla="*/ 6911075 w 7785223"/>
                  <a:gd name="connsiteY16" fmla="*/ 2629534 h 2960610"/>
                  <a:gd name="connsiteX17" fmla="*/ 6173841 w 7785223"/>
                  <a:gd name="connsiteY17" fmla="*/ 2960610 h 2960610"/>
                  <a:gd name="connsiteX18" fmla="*/ 5697534 w 7785223"/>
                  <a:gd name="connsiteY18" fmla="*/ 1718745 h 2960610"/>
                  <a:gd name="connsiteX19" fmla="*/ 4260900 w 7785223"/>
                  <a:gd name="connsiteY19" fmla="*/ 1707212 h 2960610"/>
                  <a:gd name="connsiteX20" fmla="*/ 1262370 w 7785223"/>
                  <a:gd name="connsiteY20" fmla="*/ 1801983 h 2960610"/>
                  <a:gd name="connsiteX21" fmla="*/ 907344 w 7785223"/>
                  <a:gd name="connsiteY21" fmla="*/ 2381268 h 2960610"/>
                  <a:gd name="connsiteX22" fmla="*/ 192166 w 7785223"/>
                  <a:gd name="connsiteY22" fmla="*/ 2960610 h 2960610"/>
                  <a:gd name="connsiteX23" fmla="*/ 149596 w 7785223"/>
                  <a:gd name="connsiteY23" fmla="*/ 2142715 h 2960610"/>
                  <a:gd name="connsiteX24" fmla="*/ 515699 w 7785223"/>
                  <a:gd name="connsiteY24" fmla="*/ 1640050 h 2960610"/>
                  <a:gd name="connsiteX25" fmla="*/ 4858 w 7785223"/>
                  <a:gd name="connsiteY25" fmla="*/ 958471 h 2960610"/>
                  <a:gd name="connsiteX26" fmla="*/ 124054 w 7785223"/>
                  <a:gd name="connsiteY26" fmla="*/ 0 h 2960610"/>
                  <a:gd name="connsiteX0" fmla="*/ 6458167 w 7785223"/>
                  <a:gd name="connsiteY0" fmla="*/ 833882 h 2960610"/>
                  <a:gd name="connsiteX1" fmla="*/ 6206458 w 7785223"/>
                  <a:gd name="connsiteY1" fmla="*/ 1085591 h 2960610"/>
                  <a:gd name="connsiteX2" fmla="*/ 6458167 w 7785223"/>
                  <a:gd name="connsiteY2" fmla="*/ 1337300 h 2960610"/>
                  <a:gd name="connsiteX3" fmla="*/ 6709876 w 7785223"/>
                  <a:gd name="connsiteY3" fmla="*/ 1085591 h 2960610"/>
                  <a:gd name="connsiteX4" fmla="*/ 6458167 w 7785223"/>
                  <a:gd name="connsiteY4" fmla="*/ 833882 h 2960610"/>
                  <a:gd name="connsiteX5" fmla="*/ 124054 w 7785223"/>
                  <a:gd name="connsiteY5" fmla="*/ 0 h 2960610"/>
                  <a:gd name="connsiteX6" fmla="*/ 881802 w 7785223"/>
                  <a:gd name="connsiteY6" fmla="*/ 766777 h 2960610"/>
                  <a:gd name="connsiteX7" fmla="*/ 1232618 w 7785223"/>
                  <a:gd name="connsiteY7" fmla="*/ 1485722 h 2960610"/>
                  <a:gd name="connsiteX8" fmla="*/ 2569785 w 7785223"/>
                  <a:gd name="connsiteY8" fmla="*/ 1533897 h 2960610"/>
                  <a:gd name="connsiteX9" fmla="*/ 5704061 w 7785223"/>
                  <a:gd name="connsiteY9" fmla="*/ 1488530 h 2960610"/>
                  <a:gd name="connsiteX10" fmla="*/ 6184373 w 7785223"/>
                  <a:gd name="connsiteY10" fmla="*/ 217410 h 2960610"/>
                  <a:gd name="connsiteX11" fmla="*/ 7585117 w 7785223"/>
                  <a:gd name="connsiteY11" fmla="*/ 1247424 h 2960610"/>
                  <a:gd name="connsiteX12" fmla="*/ 7785223 w 7785223"/>
                  <a:gd name="connsiteY12" fmla="*/ 1625797 h 2960610"/>
                  <a:gd name="connsiteX13" fmla="*/ 7506128 w 7785223"/>
                  <a:gd name="connsiteY13" fmla="*/ 2067231 h 2960610"/>
                  <a:gd name="connsiteX14" fmla="*/ 7074320 w 7785223"/>
                  <a:gd name="connsiteY14" fmla="*/ 2519175 h 2960610"/>
                  <a:gd name="connsiteX15" fmla="*/ 6737299 w 7785223"/>
                  <a:gd name="connsiteY15" fmla="*/ 2324735 h 2960610"/>
                  <a:gd name="connsiteX16" fmla="*/ 6911075 w 7785223"/>
                  <a:gd name="connsiteY16" fmla="*/ 2629534 h 2960610"/>
                  <a:gd name="connsiteX17" fmla="*/ 6173841 w 7785223"/>
                  <a:gd name="connsiteY17" fmla="*/ 2960610 h 2960610"/>
                  <a:gd name="connsiteX18" fmla="*/ 5697534 w 7785223"/>
                  <a:gd name="connsiteY18" fmla="*/ 1718745 h 2960610"/>
                  <a:gd name="connsiteX19" fmla="*/ 4260900 w 7785223"/>
                  <a:gd name="connsiteY19" fmla="*/ 1707212 h 2960610"/>
                  <a:gd name="connsiteX20" fmla="*/ 1262370 w 7785223"/>
                  <a:gd name="connsiteY20" fmla="*/ 1766472 h 2960610"/>
                  <a:gd name="connsiteX21" fmla="*/ 907344 w 7785223"/>
                  <a:gd name="connsiteY21" fmla="*/ 2381268 h 2960610"/>
                  <a:gd name="connsiteX22" fmla="*/ 192166 w 7785223"/>
                  <a:gd name="connsiteY22" fmla="*/ 2960610 h 2960610"/>
                  <a:gd name="connsiteX23" fmla="*/ 149596 w 7785223"/>
                  <a:gd name="connsiteY23" fmla="*/ 2142715 h 2960610"/>
                  <a:gd name="connsiteX24" fmla="*/ 515699 w 7785223"/>
                  <a:gd name="connsiteY24" fmla="*/ 1640050 h 2960610"/>
                  <a:gd name="connsiteX25" fmla="*/ 4858 w 7785223"/>
                  <a:gd name="connsiteY25" fmla="*/ 958471 h 2960610"/>
                  <a:gd name="connsiteX26" fmla="*/ 124054 w 7785223"/>
                  <a:gd name="connsiteY26" fmla="*/ 0 h 2960610"/>
                  <a:gd name="connsiteX0" fmla="*/ 6458167 w 7785223"/>
                  <a:gd name="connsiteY0" fmla="*/ 833882 h 2960610"/>
                  <a:gd name="connsiteX1" fmla="*/ 6206458 w 7785223"/>
                  <a:gd name="connsiteY1" fmla="*/ 1085591 h 2960610"/>
                  <a:gd name="connsiteX2" fmla="*/ 6458167 w 7785223"/>
                  <a:gd name="connsiteY2" fmla="*/ 1337300 h 2960610"/>
                  <a:gd name="connsiteX3" fmla="*/ 6709876 w 7785223"/>
                  <a:gd name="connsiteY3" fmla="*/ 1085591 h 2960610"/>
                  <a:gd name="connsiteX4" fmla="*/ 6458167 w 7785223"/>
                  <a:gd name="connsiteY4" fmla="*/ 833882 h 2960610"/>
                  <a:gd name="connsiteX5" fmla="*/ 124054 w 7785223"/>
                  <a:gd name="connsiteY5" fmla="*/ 0 h 2960610"/>
                  <a:gd name="connsiteX6" fmla="*/ 881802 w 7785223"/>
                  <a:gd name="connsiteY6" fmla="*/ 766777 h 2960610"/>
                  <a:gd name="connsiteX7" fmla="*/ 1232618 w 7785223"/>
                  <a:gd name="connsiteY7" fmla="*/ 1485722 h 2960610"/>
                  <a:gd name="connsiteX8" fmla="*/ 2569785 w 7785223"/>
                  <a:gd name="connsiteY8" fmla="*/ 1533897 h 2960610"/>
                  <a:gd name="connsiteX9" fmla="*/ 5704061 w 7785223"/>
                  <a:gd name="connsiteY9" fmla="*/ 1488530 h 2960610"/>
                  <a:gd name="connsiteX10" fmla="*/ 6184373 w 7785223"/>
                  <a:gd name="connsiteY10" fmla="*/ 217410 h 2960610"/>
                  <a:gd name="connsiteX11" fmla="*/ 7585117 w 7785223"/>
                  <a:gd name="connsiteY11" fmla="*/ 1247424 h 2960610"/>
                  <a:gd name="connsiteX12" fmla="*/ 7785223 w 7785223"/>
                  <a:gd name="connsiteY12" fmla="*/ 1625797 h 2960610"/>
                  <a:gd name="connsiteX13" fmla="*/ 7506128 w 7785223"/>
                  <a:gd name="connsiteY13" fmla="*/ 2067231 h 2960610"/>
                  <a:gd name="connsiteX14" fmla="*/ 7074320 w 7785223"/>
                  <a:gd name="connsiteY14" fmla="*/ 2519175 h 2960610"/>
                  <a:gd name="connsiteX15" fmla="*/ 6737299 w 7785223"/>
                  <a:gd name="connsiteY15" fmla="*/ 2324735 h 2960610"/>
                  <a:gd name="connsiteX16" fmla="*/ 6911075 w 7785223"/>
                  <a:gd name="connsiteY16" fmla="*/ 2629534 h 2960610"/>
                  <a:gd name="connsiteX17" fmla="*/ 6173841 w 7785223"/>
                  <a:gd name="connsiteY17" fmla="*/ 2960610 h 2960610"/>
                  <a:gd name="connsiteX18" fmla="*/ 5697534 w 7785223"/>
                  <a:gd name="connsiteY18" fmla="*/ 1718745 h 2960610"/>
                  <a:gd name="connsiteX19" fmla="*/ 4260900 w 7785223"/>
                  <a:gd name="connsiteY19" fmla="*/ 1707212 h 2960610"/>
                  <a:gd name="connsiteX20" fmla="*/ 1262370 w 7785223"/>
                  <a:gd name="connsiteY20" fmla="*/ 1766472 h 2960610"/>
                  <a:gd name="connsiteX21" fmla="*/ 907344 w 7785223"/>
                  <a:gd name="connsiteY21" fmla="*/ 2381268 h 2960610"/>
                  <a:gd name="connsiteX22" fmla="*/ 192166 w 7785223"/>
                  <a:gd name="connsiteY22" fmla="*/ 2960610 h 2960610"/>
                  <a:gd name="connsiteX23" fmla="*/ 149596 w 7785223"/>
                  <a:gd name="connsiteY23" fmla="*/ 2142715 h 2960610"/>
                  <a:gd name="connsiteX24" fmla="*/ 515699 w 7785223"/>
                  <a:gd name="connsiteY24" fmla="*/ 1640050 h 2960610"/>
                  <a:gd name="connsiteX25" fmla="*/ 4858 w 7785223"/>
                  <a:gd name="connsiteY25" fmla="*/ 958471 h 2960610"/>
                  <a:gd name="connsiteX26" fmla="*/ 124054 w 7785223"/>
                  <a:gd name="connsiteY26" fmla="*/ 0 h 2960610"/>
                  <a:gd name="connsiteX0" fmla="*/ 6458167 w 7785223"/>
                  <a:gd name="connsiteY0" fmla="*/ 833882 h 2960610"/>
                  <a:gd name="connsiteX1" fmla="*/ 6206458 w 7785223"/>
                  <a:gd name="connsiteY1" fmla="*/ 1085591 h 2960610"/>
                  <a:gd name="connsiteX2" fmla="*/ 6458167 w 7785223"/>
                  <a:gd name="connsiteY2" fmla="*/ 1337300 h 2960610"/>
                  <a:gd name="connsiteX3" fmla="*/ 6709876 w 7785223"/>
                  <a:gd name="connsiteY3" fmla="*/ 1085591 h 2960610"/>
                  <a:gd name="connsiteX4" fmla="*/ 6458167 w 7785223"/>
                  <a:gd name="connsiteY4" fmla="*/ 833882 h 2960610"/>
                  <a:gd name="connsiteX5" fmla="*/ 124054 w 7785223"/>
                  <a:gd name="connsiteY5" fmla="*/ 0 h 2960610"/>
                  <a:gd name="connsiteX6" fmla="*/ 881802 w 7785223"/>
                  <a:gd name="connsiteY6" fmla="*/ 766777 h 2960610"/>
                  <a:gd name="connsiteX7" fmla="*/ 1232618 w 7785223"/>
                  <a:gd name="connsiteY7" fmla="*/ 1485722 h 2960610"/>
                  <a:gd name="connsiteX8" fmla="*/ 2569785 w 7785223"/>
                  <a:gd name="connsiteY8" fmla="*/ 1533897 h 2960610"/>
                  <a:gd name="connsiteX9" fmla="*/ 5704061 w 7785223"/>
                  <a:gd name="connsiteY9" fmla="*/ 1488530 h 2960610"/>
                  <a:gd name="connsiteX10" fmla="*/ 6184373 w 7785223"/>
                  <a:gd name="connsiteY10" fmla="*/ 217410 h 2960610"/>
                  <a:gd name="connsiteX11" fmla="*/ 7585117 w 7785223"/>
                  <a:gd name="connsiteY11" fmla="*/ 1247424 h 2960610"/>
                  <a:gd name="connsiteX12" fmla="*/ 7785223 w 7785223"/>
                  <a:gd name="connsiteY12" fmla="*/ 1625797 h 2960610"/>
                  <a:gd name="connsiteX13" fmla="*/ 7506128 w 7785223"/>
                  <a:gd name="connsiteY13" fmla="*/ 2067231 h 2960610"/>
                  <a:gd name="connsiteX14" fmla="*/ 7074320 w 7785223"/>
                  <a:gd name="connsiteY14" fmla="*/ 2519175 h 2960610"/>
                  <a:gd name="connsiteX15" fmla="*/ 6737299 w 7785223"/>
                  <a:gd name="connsiteY15" fmla="*/ 2324735 h 2960610"/>
                  <a:gd name="connsiteX16" fmla="*/ 6911075 w 7785223"/>
                  <a:gd name="connsiteY16" fmla="*/ 2629534 h 2960610"/>
                  <a:gd name="connsiteX17" fmla="*/ 6173841 w 7785223"/>
                  <a:gd name="connsiteY17" fmla="*/ 2960610 h 2960610"/>
                  <a:gd name="connsiteX18" fmla="*/ 5697534 w 7785223"/>
                  <a:gd name="connsiteY18" fmla="*/ 1718745 h 2960610"/>
                  <a:gd name="connsiteX19" fmla="*/ 4260900 w 7785223"/>
                  <a:gd name="connsiteY19" fmla="*/ 1707212 h 2960610"/>
                  <a:gd name="connsiteX20" fmla="*/ 1262370 w 7785223"/>
                  <a:gd name="connsiteY20" fmla="*/ 1766472 h 2960610"/>
                  <a:gd name="connsiteX21" fmla="*/ 907344 w 7785223"/>
                  <a:gd name="connsiteY21" fmla="*/ 2381268 h 2960610"/>
                  <a:gd name="connsiteX22" fmla="*/ 192166 w 7785223"/>
                  <a:gd name="connsiteY22" fmla="*/ 2960610 h 2960610"/>
                  <a:gd name="connsiteX23" fmla="*/ 149596 w 7785223"/>
                  <a:gd name="connsiteY23" fmla="*/ 2142715 h 2960610"/>
                  <a:gd name="connsiteX24" fmla="*/ 515699 w 7785223"/>
                  <a:gd name="connsiteY24" fmla="*/ 1640050 h 2960610"/>
                  <a:gd name="connsiteX25" fmla="*/ 4858 w 7785223"/>
                  <a:gd name="connsiteY25" fmla="*/ 958471 h 2960610"/>
                  <a:gd name="connsiteX26" fmla="*/ 124054 w 7785223"/>
                  <a:gd name="connsiteY26" fmla="*/ 0 h 2960610"/>
                  <a:gd name="connsiteX0" fmla="*/ 6458167 w 7785223"/>
                  <a:gd name="connsiteY0" fmla="*/ 833882 h 2960610"/>
                  <a:gd name="connsiteX1" fmla="*/ 6206458 w 7785223"/>
                  <a:gd name="connsiteY1" fmla="*/ 1085591 h 2960610"/>
                  <a:gd name="connsiteX2" fmla="*/ 6458167 w 7785223"/>
                  <a:gd name="connsiteY2" fmla="*/ 1337300 h 2960610"/>
                  <a:gd name="connsiteX3" fmla="*/ 6709876 w 7785223"/>
                  <a:gd name="connsiteY3" fmla="*/ 1085591 h 2960610"/>
                  <a:gd name="connsiteX4" fmla="*/ 6458167 w 7785223"/>
                  <a:gd name="connsiteY4" fmla="*/ 833882 h 2960610"/>
                  <a:gd name="connsiteX5" fmla="*/ 124054 w 7785223"/>
                  <a:gd name="connsiteY5" fmla="*/ 0 h 2960610"/>
                  <a:gd name="connsiteX6" fmla="*/ 881802 w 7785223"/>
                  <a:gd name="connsiteY6" fmla="*/ 766777 h 2960610"/>
                  <a:gd name="connsiteX7" fmla="*/ 1232618 w 7785223"/>
                  <a:gd name="connsiteY7" fmla="*/ 1485722 h 2960610"/>
                  <a:gd name="connsiteX8" fmla="*/ 2569785 w 7785223"/>
                  <a:gd name="connsiteY8" fmla="*/ 1533897 h 2960610"/>
                  <a:gd name="connsiteX9" fmla="*/ 5663118 w 7785223"/>
                  <a:gd name="connsiteY9" fmla="*/ 1447586 h 2960610"/>
                  <a:gd name="connsiteX10" fmla="*/ 6184373 w 7785223"/>
                  <a:gd name="connsiteY10" fmla="*/ 217410 h 2960610"/>
                  <a:gd name="connsiteX11" fmla="*/ 7585117 w 7785223"/>
                  <a:gd name="connsiteY11" fmla="*/ 1247424 h 2960610"/>
                  <a:gd name="connsiteX12" fmla="*/ 7785223 w 7785223"/>
                  <a:gd name="connsiteY12" fmla="*/ 1625797 h 2960610"/>
                  <a:gd name="connsiteX13" fmla="*/ 7506128 w 7785223"/>
                  <a:gd name="connsiteY13" fmla="*/ 2067231 h 2960610"/>
                  <a:gd name="connsiteX14" fmla="*/ 7074320 w 7785223"/>
                  <a:gd name="connsiteY14" fmla="*/ 2519175 h 2960610"/>
                  <a:gd name="connsiteX15" fmla="*/ 6737299 w 7785223"/>
                  <a:gd name="connsiteY15" fmla="*/ 2324735 h 2960610"/>
                  <a:gd name="connsiteX16" fmla="*/ 6911075 w 7785223"/>
                  <a:gd name="connsiteY16" fmla="*/ 2629534 h 2960610"/>
                  <a:gd name="connsiteX17" fmla="*/ 6173841 w 7785223"/>
                  <a:gd name="connsiteY17" fmla="*/ 2960610 h 2960610"/>
                  <a:gd name="connsiteX18" fmla="*/ 5697534 w 7785223"/>
                  <a:gd name="connsiteY18" fmla="*/ 1718745 h 2960610"/>
                  <a:gd name="connsiteX19" fmla="*/ 4260900 w 7785223"/>
                  <a:gd name="connsiteY19" fmla="*/ 1707212 h 2960610"/>
                  <a:gd name="connsiteX20" fmla="*/ 1262370 w 7785223"/>
                  <a:gd name="connsiteY20" fmla="*/ 1766472 h 2960610"/>
                  <a:gd name="connsiteX21" fmla="*/ 907344 w 7785223"/>
                  <a:gd name="connsiteY21" fmla="*/ 2381268 h 2960610"/>
                  <a:gd name="connsiteX22" fmla="*/ 192166 w 7785223"/>
                  <a:gd name="connsiteY22" fmla="*/ 2960610 h 2960610"/>
                  <a:gd name="connsiteX23" fmla="*/ 149596 w 7785223"/>
                  <a:gd name="connsiteY23" fmla="*/ 2142715 h 2960610"/>
                  <a:gd name="connsiteX24" fmla="*/ 515699 w 7785223"/>
                  <a:gd name="connsiteY24" fmla="*/ 1640050 h 2960610"/>
                  <a:gd name="connsiteX25" fmla="*/ 4858 w 7785223"/>
                  <a:gd name="connsiteY25" fmla="*/ 958471 h 2960610"/>
                  <a:gd name="connsiteX26" fmla="*/ 124054 w 7785223"/>
                  <a:gd name="connsiteY26" fmla="*/ 0 h 2960610"/>
                  <a:gd name="connsiteX0" fmla="*/ 6458167 w 7785223"/>
                  <a:gd name="connsiteY0" fmla="*/ 833882 h 2960610"/>
                  <a:gd name="connsiteX1" fmla="*/ 6206458 w 7785223"/>
                  <a:gd name="connsiteY1" fmla="*/ 1085591 h 2960610"/>
                  <a:gd name="connsiteX2" fmla="*/ 6458167 w 7785223"/>
                  <a:gd name="connsiteY2" fmla="*/ 1337300 h 2960610"/>
                  <a:gd name="connsiteX3" fmla="*/ 6709876 w 7785223"/>
                  <a:gd name="connsiteY3" fmla="*/ 1085591 h 2960610"/>
                  <a:gd name="connsiteX4" fmla="*/ 6458167 w 7785223"/>
                  <a:gd name="connsiteY4" fmla="*/ 833882 h 2960610"/>
                  <a:gd name="connsiteX5" fmla="*/ 124054 w 7785223"/>
                  <a:gd name="connsiteY5" fmla="*/ 0 h 2960610"/>
                  <a:gd name="connsiteX6" fmla="*/ 881802 w 7785223"/>
                  <a:gd name="connsiteY6" fmla="*/ 766777 h 2960610"/>
                  <a:gd name="connsiteX7" fmla="*/ 1232618 w 7785223"/>
                  <a:gd name="connsiteY7" fmla="*/ 1485722 h 2960610"/>
                  <a:gd name="connsiteX8" fmla="*/ 2569785 w 7785223"/>
                  <a:gd name="connsiteY8" fmla="*/ 1533897 h 2960610"/>
                  <a:gd name="connsiteX9" fmla="*/ 5663118 w 7785223"/>
                  <a:gd name="connsiteY9" fmla="*/ 1447586 h 2960610"/>
                  <a:gd name="connsiteX10" fmla="*/ 6184373 w 7785223"/>
                  <a:gd name="connsiteY10" fmla="*/ 217410 h 2960610"/>
                  <a:gd name="connsiteX11" fmla="*/ 7585117 w 7785223"/>
                  <a:gd name="connsiteY11" fmla="*/ 1247424 h 2960610"/>
                  <a:gd name="connsiteX12" fmla="*/ 7785223 w 7785223"/>
                  <a:gd name="connsiteY12" fmla="*/ 1625797 h 2960610"/>
                  <a:gd name="connsiteX13" fmla="*/ 7506128 w 7785223"/>
                  <a:gd name="connsiteY13" fmla="*/ 2067231 h 2960610"/>
                  <a:gd name="connsiteX14" fmla="*/ 7074320 w 7785223"/>
                  <a:gd name="connsiteY14" fmla="*/ 2519175 h 2960610"/>
                  <a:gd name="connsiteX15" fmla="*/ 6737299 w 7785223"/>
                  <a:gd name="connsiteY15" fmla="*/ 2324735 h 2960610"/>
                  <a:gd name="connsiteX16" fmla="*/ 6911075 w 7785223"/>
                  <a:gd name="connsiteY16" fmla="*/ 2629534 h 2960610"/>
                  <a:gd name="connsiteX17" fmla="*/ 6173841 w 7785223"/>
                  <a:gd name="connsiteY17" fmla="*/ 2960610 h 2960610"/>
                  <a:gd name="connsiteX18" fmla="*/ 5697534 w 7785223"/>
                  <a:gd name="connsiteY18" fmla="*/ 1718745 h 2960610"/>
                  <a:gd name="connsiteX19" fmla="*/ 4260900 w 7785223"/>
                  <a:gd name="connsiteY19" fmla="*/ 1707212 h 2960610"/>
                  <a:gd name="connsiteX20" fmla="*/ 1262370 w 7785223"/>
                  <a:gd name="connsiteY20" fmla="*/ 1766472 h 2960610"/>
                  <a:gd name="connsiteX21" fmla="*/ 907344 w 7785223"/>
                  <a:gd name="connsiteY21" fmla="*/ 2381268 h 2960610"/>
                  <a:gd name="connsiteX22" fmla="*/ 192166 w 7785223"/>
                  <a:gd name="connsiteY22" fmla="*/ 2960610 h 2960610"/>
                  <a:gd name="connsiteX23" fmla="*/ 149596 w 7785223"/>
                  <a:gd name="connsiteY23" fmla="*/ 2142715 h 2960610"/>
                  <a:gd name="connsiteX24" fmla="*/ 515699 w 7785223"/>
                  <a:gd name="connsiteY24" fmla="*/ 1640050 h 2960610"/>
                  <a:gd name="connsiteX25" fmla="*/ 4858 w 7785223"/>
                  <a:gd name="connsiteY25" fmla="*/ 958471 h 2960610"/>
                  <a:gd name="connsiteX26" fmla="*/ 124054 w 7785223"/>
                  <a:gd name="connsiteY26" fmla="*/ 0 h 2960610"/>
                  <a:gd name="connsiteX0" fmla="*/ 6458167 w 7785223"/>
                  <a:gd name="connsiteY0" fmla="*/ 833882 h 2960610"/>
                  <a:gd name="connsiteX1" fmla="*/ 6206458 w 7785223"/>
                  <a:gd name="connsiteY1" fmla="*/ 1085591 h 2960610"/>
                  <a:gd name="connsiteX2" fmla="*/ 6458167 w 7785223"/>
                  <a:gd name="connsiteY2" fmla="*/ 1337300 h 2960610"/>
                  <a:gd name="connsiteX3" fmla="*/ 6709876 w 7785223"/>
                  <a:gd name="connsiteY3" fmla="*/ 1085591 h 2960610"/>
                  <a:gd name="connsiteX4" fmla="*/ 6458167 w 7785223"/>
                  <a:gd name="connsiteY4" fmla="*/ 833882 h 2960610"/>
                  <a:gd name="connsiteX5" fmla="*/ 124054 w 7785223"/>
                  <a:gd name="connsiteY5" fmla="*/ 0 h 2960610"/>
                  <a:gd name="connsiteX6" fmla="*/ 881802 w 7785223"/>
                  <a:gd name="connsiteY6" fmla="*/ 766777 h 2960610"/>
                  <a:gd name="connsiteX7" fmla="*/ 1232618 w 7785223"/>
                  <a:gd name="connsiteY7" fmla="*/ 1485722 h 2960610"/>
                  <a:gd name="connsiteX8" fmla="*/ 2569785 w 7785223"/>
                  <a:gd name="connsiteY8" fmla="*/ 1533897 h 2960610"/>
                  <a:gd name="connsiteX9" fmla="*/ 5663118 w 7785223"/>
                  <a:gd name="connsiteY9" fmla="*/ 1447586 h 2960610"/>
                  <a:gd name="connsiteX10" fmla="*/ 6184373 w 7785223"/>
                  <a:gd name="connsiteY10" fmla="*/ 217410 h 2960610"/>
                  <a:gd name="connsiteX11" fmla="*/ 7585117 w 7785223"/>
                  <a:gd name="connsiteY11" fmla="*/ 1247424 h 2960610"/>
                  <a:gd name="connsiteX12" fmla="*/ 7785223 w 7785223"/>
                  <a:gd name="connsiteY12" fmla="*/ 1625797 h 2960610"/>
                  <a:gd name="connsiteX13" fmla="*/ 7506128 w 7785223"/>
                  <a:gd name="connsiteY13" fmla="*/ 2067231 h 2960610"/>
                  <a:gd name="connsiteX14" fmla="*/ 7074320 w 7785223"/>
                  <a:gd name="connsiteY14" fmla="*/ 2519175 h 2960610"/>
                  <a:gd name="connsiteX15" fmla="*/ 6737299 w 7785223"/>
                  <a:gd name="connsiteY15" fmla="*/ 2324735 h 2960610"/>
                  <a:gd name="connsiteX16" fmla="*/ 6911075 w 7785223"/>
                  <a:gd name="connsiteY16" fmla="*/ 2629534 h 2960610"/>
                  <a:gd name="connsiteX17" fmla="*/ 6173841 w 7785223"/>
                  <a:gd name="connsiteY17" fmla="*/ 2960610 h 2960610"/>
                  <a:gd name="connsiteX18" fmla="*/ 5697534 w 7785223"/>
                  <a:gd name="connsiteY18" fmla="*/ 1718745 h 2960610"/>
                  <a:gd name="connsiteX19" fmla="*/ 4260900 w 7785223"/>
                  <a:gd name="connsiteY19" fmla="*/ 1707212 h 2960610"/>
                  <a:gd name="connsiteX20" fmla="*/ 1262370 w 7785223"/>
                  <a:gd name="connsiteY20" fmla="*/ 1766472 h 2960610"/>
                  <a:gd name="connsiteX21" fmla="*/ 907344 w 7785223"/>
                  <a:gd name="connsiteY21" fmla="*/ 2381268 h 2960610"/>
                  <a:gd name="connsiteX22" fmla="*/ 192166 w 7785223"/>
                  <a:gd name="connsiteY22" fmla="*/ 2960610 h 2960610"/>
                  <a:gd name="connsiteX23" fmla="*/ 149596 w 7785223"/>
                  <a:gd name="connsiteY23" fmla="*/ 2142715 h 2960610"/>
                  <a:gd name="connsiteX24" fmla="*/ 515699 w 7785223"/>
                  <a:gd name="connsiteY24" fmla="*/ 1640050 h 2960610"/>
                  <a:gd name="connsiteX25" fmla="*/ 4858 w 7785223"/>
                  <a:gd name="connsiteY25" fmla="*/ 958471 h 2960610"/>
                  <a:gd name="connsiteX26" fmla="*/ 124054 w 7785223"/>
                  <a:gd name="connsiteY26" fmla="*/ 0 h 2960610"/>
                  <a:gd name="connsiteX0" fmla="*/ 6458167 w 7785223"/>
                  <a:gd name="connsiteY0" fmla="*/ 833882 h 2960610"/>
                  <a:gd name="connsiteX1" fmla="*/ 6206458 w 7785223"/>
                  <a:gd name="connsiteY1" fmla="*/ 1085591 h 2960610"/>
                  <a:gd name="connsiteX2" fmla="*/ 6458167 w 7785223"/>
                  <a:gd name="connsiteY2" fmla="*/ 1337300 h 2960610"/>
                  <a:gd name="connsiteX3" fmla="*/ 6709876 w 7785223"/>
                  <a:gd name="connsiteY3" fmla="*/ 1085591 h 2960610"/>
                  <a:gd name="connsiteX4" fmla="*/ 6458167 w 7785223"/>
                  <a:gd name="connsiteY4" fmla="*/ 833882 h 2960610"/>
                  <a:gd name="connsiteX5" fmla="*/ 124054 w 7785223"/>
                  <a:gd name="connsiteY5" fmla="*/ 0 h 2960610"/>
                  <a:gd name="connsiteX6" fmla="*/ 881802 w 7785223"/>
                  <a:gd name="connsiteY6" fmla="*/ 766777 h 2960610"/>
                  <a:gd name="connsiteX7" fmla="*/ 1232618 w 7785223"/>
                  <a:gd name="connsiteY7" fmla="*/ 1485722 h 2960610"/>
                  <a:gd name="connsiteX8" fmla="*/ 2569785 w 7785223"/>
                  <a:gd name="connsiteY8" fmla="*/ 1533897 h 2960610"/>
                  <a:gd name="connsiteX9" fmla="*/ 5663118 w 7785223"/>
                  <a:gd name="connsiteY9" fmla="*/ 1447586 h 2960610"/>
                  <a:gd name="connsiteX10" fmla="*/ 6184373 w 7785223"/>
                  <a:gd name="connsiteY10" fmla="*/ 217410 h 2960610"/>
                  <a:gd name="connsiteX11" fmla="*/ 7585117 w 7785223"/>
                  <a:gd name="connsiteY11" fmla="*/ 1247424 h 2960610"/>
                  <a:gd name="connsiteX12" fmla="*/ 7785223 w 7785223"/>
                  <a:gd name="connsiteY12" fmla="*/ 1625797 h 2960610"/>
                  <a:gd name="connsiteX13" fmla="*/ 7506128 w 7785223"/>
                  <a:gd name="connsiteY13" fmla="*/ 2067231 h 2960610"/>
                  <a:gd name="connsiteX14" fmla="*/ 7074320 w 7785223"/>
                  <a:gd name="connsiteY14" fmla="*/ 2519175 h 2960610"/>
                  <a:gd name="connsiteX15" fmla="*/ 6737299 w 7785223"/>
                  <a:gd name="connsiteY15" fmla="*/ 2324735 h 2960610"/>
                  <a:gd name="connsiteX16" fmla="*/ 6911075 w 7785223"/>
                  <a:gd name="connsiteY16" fmla="*/ 2629534 h 2960610"/>
                  <a:gd name="connsiteX17" fmla="*/ 6173841 w 7785223"/>
                  <a:gd name="connsiteY17" fmla="*/ 2960610 h 2960610"/>
                  <a:gd name="connsiteX18" fmla="*/ 5697534 w 7785223"/>
                  <a:gd name="connsiteY18" fmla="*/ 1718745 h 2960610"/>
                  <a:gd name="connsiteX19" fmla="*/ 4260900 w 7785223"/>
                  <a:gd name="connsiteY19" fmla="*/ 1707212 h 2960610"/>
                  <a:gd name="connsiteX20" fmla="*/ 1262370 w 7785223"/>
                  <a:gd name="connsiteY20" fmla="*/ 1766472 h 2960610"/>
                  <a:gd name="connsiteX21" fmla="*/ 907344 w 7785223"/>
                  <a:gd name="connsiteY21" fmla="*/ 2381268 h 2960610"/>
                  <a:gd name="connsiteX22" fmla="*/ 192166 w 7785223"/>
                  <a:gd name="connsiteY22" fmla="*/ 2960610 h 2960610"/>
                  <a:gd name="connsiteX23" fmla="*/ 149596 w 7785223"/>
                  <a:gd name="connsiteY23" fmla="*/ 2142715 h 2960610"/>
                  <a:gd name="connsiteX24" fmla="*/ 515699 w 7785223"/>
                  <a:gd name="connsiteY24" fmla="*/ 1640050 h 2960610"/>
                  <a:gd name="connsiteX25" fmla="*/ 4858 w 7785223"/>
                  <a:gd name="connsiteY25" fmla="*/ 958471 h 2960610"/>
                  <a:gd name="connsiteX26" fmla="*/ 124054 w 7785223"/>
                  <a:gd name="connsiteY26" fmla="*/ 0 h 2960610"/>
                  <a:gd name="connsiteX0" fmla="*/ 6458167 w 7785223"/>
                  <a:gd name="connsiteY0" fmla="*/ 833882 h 2960610"/>
                  <a:gd name="connsiteX1" fmla="*/ 6206458 w 7785223"/>
                  <a:gd name="connsiteY1" fmla="*/ 1085591 h 2960610"/>
                  <a:gd name="connsiteX2" fmla="*/ 6458167 w 7785223"/>
                  <a:gd name="connsiteY2" fmla="*/ 1337300 h 2960610"/>
                  <a:gd name="connsiteX3" fmla="*/ 6709876 w 7785223"/>
                  <a:gd name="connsiteY3" fmla="*/ 1085591 h 2960610"/>
                  <a:gd name="connsiteX4" fmla="*/ 6458167 w 7785223"/>
                  <a:gd name="connsiteY4" fmla="*/ 833882 h 2960610"/>
                  <a:gd name="connsiteX5" fmla="*/ 124054 w 7785223"/>
                  <a:gd name="connsiteY5" fmla="*/ 0 h 2960610"/>
                  <a:gd name="connsiteX6" fmla="*/ 881802 w 7785223"/>
                  <a:gd name="connsiteY6" fmla="*/ 766777 h 2960610"/>
                  <a:gd name="connsiteX7" fmla="*/ 1232618 w 7785223"/>
                  <a:gd name="connsiteY7" fmla="*/ 1485722 h 2960610"/>
                  <a:gd name="connsiteX8" fmla="*/ 2569785 w 7785223"/>
                  <a:gd name="connsiteY8" fmla="*/ 1533897 h 2960610"/>
                  <a:gd name="connsiteX9" fmla="*/ 5663118 w 7785223"/>
                  <a:gd name="connsiteY9" fmla="*/ 1447586 h 2960610"/>
                  <a:gd name="connsiteX10" fmla="*/ 6184373 w 7785223"/>
                  <a:gd name="connsiteY10" fmla="*/ 217410 h 2960610"/>
                  <a:gd name="connsiteX11" fmla="*/ 7585117 w 7785223"/>
                  <a:gd name="connsiteY11" fmla="*/ 1247424 h 2960610"/>
                  <a:gd name="connsiteX12" fmla="*/ 7785223 w 7785223"/>
                  <a:gd name="connsiteY12" fmla="*/ 1625797 h 2960610"/>
                  <a:gd name="connsiteX13" fmla="*/ 7506128 w 7785223"/>
                  <a:gd name="connsiteY13" fmla="*/ 2067231 h 2960610"/>
                  <a:gd name="connsiteX14" fmla="*/ 7074320 w 7785223"/>
                  <a:gd name="connsiteY14" fmla="*/ 2519175 h 2960610"/>
                  <a:gd name="connsiteX15" fmla="*/ 6737299 w 7785223"/>
                  <a:gd name="connsiteY15" fmla="*/ 2324735 h 2960610"/>
                  <a:gd name="connsiteX16" fmla="*/ 6911075 w 7785223"/>
                  <a:gd name="connsiteY16" fmla="*/ 2629534 h 2960610"/>
                  <a:gd name="connsiteX17" fmla="*/ 6173841 w 7785223"/>
                  <a:gd name="connsiteY17" fmla="*/ 2960610 h 2960610"/>
                  <a:gd name="connsiteX18" fmla="*/ 5683886 w 7785223"/>
                  <a:gd name="connsiteY18" fmla="*/ 1786984 h 2960610"/>
                  <a:gd name="connsiteX19" fmla="*/ 4260900 w 7785223"/>
                  <a:gd name="connsiteY19" fmla="*/ 1707212 h 2960610"/>
                  <a:gd name="connsiteX20" fmla="*/ 1262370 w 7785223"/>
                  <a:gd name="connsiteY20" fmla="*/ 1766472 h 2960610"/>
                  <a:gd name="connsiteX21" fmla="*/ 907344 w 7785223"/>
                  <a:gd name="connsiteY21" fmla="*/ 2381268 h 2960610"/>
                  <a:gd name="connsiteX22" fmla="*/ 192166 w 7785223"/>
                  <a:gd name="connsiteY22" fmla="*/ 2960610 h 2960610"/>
                  <a:gd name="connsiteX23" fmla="*/ 149596 w 7785223"/>
                  <a:gd name="connsiteY23" fmla="*/ 2142715 h 2960610"/>
                  <a:gd name="connsiteX24" fmla="*/ 515699 w 7785223"/>
                  <a:gd name="connsiteY24" fmla="*/ 1640050 h 2960610"/>
                  <a:gd name="connsiteX25" fmla="*/ 4858 w 7785223"/>
                  <a:gd name="connsiteY25" fmla="*/ 958471 h 2960610"/>
                  <a:gd name="connsiteX26" fmla="*/ 124054 w 7785223"/>
                  <a:gd name="connsiteY26" fmla="*/ 0 h 2960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7785223" h="2960610">
                    <a:moveTo>
                      <a:pt x="6458167" y="833882"/>
                    </a:moveTo>
                    <a:cubicBezTo>
                      <a:pt x="6319152" y="833882"/>
                      <a:pt x="6206458" y="946576"/>
                      <a:pt x="6206458" y="1085591"/>
                    </a:cubicBezTo>
                    <a:cubicBezTo>
                      <a:pt x="6206458" y="1224606"/>
                      <a:pt x="6319152" y="1337300"/>
                      <a:pt x="6458167" y="1337300"/>
                    </a:cubicBezTo>
                    <a:cubicBezTo>
                      <a:pt x="6597182" y="1337300"/>
                      <a:pt x="6709876" y="1224606"/>
                      <a:pt x="6709876" y="1085591"/>
                    </a:cubicBezTo>
                    <a:cubicBezTo>
                      <a:pt x="6709876" y="946576"/>
                      <a:pt x="6597182" y="833882"/>
                      <a:pt x="6458167" y="833882"/>
                    </a:cubicBezTo>
                    <a:close/>
                    <a:moveTo>
                      <a:pt x="124054" y="0"/>
                    </a:moveTo>
                    <a:cubicBezTo>
                      <a:pt x="124054" y="0"/>
                      <a:pt x="694494" y="17040"/>
                      <a:pt x="881802" y="766777"/>
                    </a:cubicBezTo>
                    <a:cubicBezTo>
                      <a:pt x="975349" y="1143344"/>
                      <a:pt x="1108255" y="1399114"/>
                      <a:pt x="1232618" y="1485722"/>
                    </a:cubicBezTo>
                    <a:cubicBezTo>
                      <a:pt x="1356981" y="1572330"/>
                      <a:pt x="1831368" y="1540253"/>
                      <a:pt x="2569785" y="1533897"/>
                    </a:cubicBezTo>
                    <a:cubicBezTo>
                      <a:pt x="3308202" y="1527541"/>
                      <a:pt x="4961056" y="1460173"/>
                      <a:pt x="5663118" y="1447586"/>
                    </a:cubicBezTo>
                    <a:cubicBezTo>
                      <a:pt x="5764083" y="633577"/>
                      <a:pt x="6000518" y="305361"/>
                      <a:pt x="6184373" y="217410"/>
                    </a:cubicBezTo>
                    <a:cubicBezTo>
                      <a:pt x="6504706" y="184050"/>
                      <a:pt x="7316553" y="874307"/>
                      <a:pt x="7585117" y="1247424"/>
                    </a:cubicBezTo>
                    <a:cubicBezTo>
                      <a:pt x="7737800" y="1452337"/>
                      <a:pt x="7785205" y="1625731"/>
                      <a:pt x="7785223" y="1625797"/>
                    </a:cubicBezTo>
                    <a:cubicBezTo>
                      <a:pt x="7785158" y="1625937"/>
                      <a:pt x="7690374" y="1830829"/>
                      <a:pt x="7506128" y="2067231"/>
                    </a:cubicBezTo>
                    <a:cubicBezTo>
                      <a:pt x="7395543" y="2209120"/>
                      <a:pt x="7263894" y="2377287"/>
                      <a:pt x="7074320" y="2519175"/>
                    </a:cubicBezTo>
                    <a:cubicBezTo>
                      <a:pt x="6895320" y="2340543"/>
                      <a:pt x="6737376" y="2324743"/>
                      <a:pt x="6737299" y="2324735"/>
                    </a:cubicBezTo>
                    <a:cubicBezTo>
                      <a:pt x="6737317" y="2324764"/>
                      <a:pt x="6868950" y="2545458"/>
                      <a:pt x="6911075" y="2629534"/>
                    </a:cubicBezTo>
                    <a:cubicBezTo>
                      <a:pt x="6705703" y="2760914"/>
                      <a:pt x="6463469" y="2876528"/>
                      <a:pt x="6173841" y="2960610"/>
                    </a:cubicBezTo>
                    <a:cubicBezTo>
                      <a:pt x="6173686" y="2960472"/>
                      <a:pt x="5712200" y="2625849"/>
                      <a:pt x="5683886" y="1786984"/>
                    </a:cubicBezTo>
                    <a:cubicBezTo>
                      <a:pt x="5351100" y="1778601"/>
                      <a:pt x="4997819" y="1710631"/>
                      <a:pt x="4260900" y="1707212"/>
                    </a:cubicBezTo>
                    <a:cubicBezTo>
                      <a:pt x="3523981" y="1703793"/>
                      <a:pt x="1406504" y="1698533"/>
                      <a:pt x="1262370" y="1766472"/>
                    </a:cubicBezTo>
                    <a:cubicBezTo>
                      <a:pt x="1118236" y="1834411"/>
                      <a:pt x="1130100" y="2066835"/>
                      <a:pt x="907344" y="2381268"/>
                    </a:cubicBezTo>
                    <a:cubicBezTo>
                      <a:pt x="684588" y="2695701"/>
                      <a:pt x="192167" y="2960610"/>
                      <a:pt x="192166" y="2960610"/>
                    </a:cubicBezTo>
                    <a:cubicBezTo>
                      <a:pt x="243251" y="2474985"/>
                      <a:pt x="136825" y="2313110"/>
                      <a:pt x="149596" y="2142715"/>
                    </a:cubicBezTo>
                    <a:cubicBezTo>
                      <a:pt x="175137" y="1836023"/>
                      <a:pt x="515658" y="1640074"/>
                      <a:pt x="515699" y="1640050"/>
                    </a:cubicBezTo>
                    <a:cubicBezTo>
                      <a:pt x="515699" y="1640050"/>
                      <a:pt x="68713" y="1431317"/>
                      <a:pt x="4858" y="958471"/>
                    </a:cubicBezTo>
                    <a:cubicBezTo>
                      <a:pt x="-41969" y="604902"/>
                      <a:pt x="268793" y="481366"/>
                      <a:pt x="124054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0888C0"/>
                  </a:gs>
                  <a:gs pos="0">
                    <a:srgbClr val="17385F"/>
                  </a:gs>
                </a:gsLst>
                <a:lin ang="16200000" scaled="1"/>
                <a:tileRect/>
              </a:gradFill>
              <a:ln w="10" cap="flat">
                <a:solidFill>
                  <a:sysClr val="window" lastClr="FFFFFF">
                    <a:lumMod val="50000"/>
                  </a:sysClr>
                </a:solidFill>
                <a:prstDash val="solid"/>
                <a:miter lim="800000"/>
                <a:headEnd/>
                <a:tailEnd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</p:grpSp>
        <p:sp>
          <p:nvSpPr>
            <p:cNvPr id="127" name="TextBox 126"/>
            <p:cNvSpPr txBox="1"/>
            <p:nvPr/>
          </p:nvSpPr>
          <p:spPr>
            <a:xfrm>
              <a:off x="2886286" y="2501889"/>
              <a:ext cx="1121294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</a:rPr>
                <a:t>Another Sample Text</a:t>
              </a:r>
            </a:p>
          </p:txBody>
        </p:sp>
        <p:cxnSp>
          <p:nvCxnSpPr>
            <p:cNvPr id="128" name="Straight Arrow Connector 57"/>
            <p:cNvCxnSpPr/>
            <p:nvPr/>
          </p:nvCxnSpPr>
          <p:spPr>
            <a:xfrm>
              <a:off x="3996679" y="3007980"/>
              <a:ext cx="481749" cy="242653"/>
            </a:xfrm>
            <a:prstGeom prst="straightConnector1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tailEnd type="arrow"/>
            </a:ln>
            <a:effectLst/>
          </p:spPr>
        </p:cxnSp>
        <p:sp>
          <p:nvSpPr>
            <p:cNvPr id="129" name="TextBox 128"/>
            <p:cNvSpPr txBox="1"/>
            <p:nvPr/>
          </p:nvSpPr>
          <p:spPr>
            <a:xfrm>
              <a:off x="4486486" y="2501889"/>
              <a:ext cx="1121294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</a:rPr>
                <a:t>Another Sample Text</a:t>
              </a:r>
            </a:p>
          </p:txBody>
        </p:sp>
        <p:cxnSp>
          <p:nvCxnSpPr>
            <p:cNvPr id="130" name="Straight Arrow Connector 63"/>
            <p:cNvCxnSpPr/>
            <p:nvPr/>
          </p:nvCxnSpPr>
          <p:spPr>
            <a:xfrm>
              <a:off x="5531580" y="2994332"/>
              <a:ext cx="381000" cy="397132"/>
            </a:xfrm>
            <a:prstGeom prst="straightConnector1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tailEnd type="arrow"/>
            </a:ln>
            <a:effectLst/>
          </p:spPr>
        </p:cxnSp>
        <p:sp>
          <p:nvSpPr>
            <p:cNvPr id="131" name="TextBox 130"/>
            <p:cNvSpPr txBox="1"/>
            <p:nvPr/>
          </p:nvSpPr>
          <p:spPr>
            <a:xfrm>
              <a:off x="1569179" y="2501889"/>
              <a:ext cx="909185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</a:rPr>
                <a:t>Another Sample Text</a:t>
              </a:r>
            </a:p>
          </p:txBody>
        </p:sp>
        <p:cxnSp>
          <p:nvCxnSpPr>
            <p:cNvPr id="132" name="Straight Arrow Connector 66"/>
            <p:cNvCxnSpPr/>
            <p:nvPr/>
          </p:nvCxnSpPr>
          <p:spPr>
            <a:xfrm>
              <a:off x="2478365" y="3072611"/>
              <a:ext cx="481749" cy="242653"/>
            </a:xfrm>
            <a:prstGeom prst="straightConnector1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tailEnd type="arrow"/>
            </a:ln>
            <a:effectLst/>
          </p:spPr>
        </p:cxnSp>
        <p:sp>
          <p:nvSpPr>
            <p:cNvPr id="133" name="TextBox 132"/>
            <p:cNvSpPr txBox="1"/>
            <p:nvPr/>
          </p:nvSpPr>
          <p:spPr>
            <a:xfrm>
              <a:off x="2875385" y="4673672"/>
              <a:ext cx="1121294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</a:rPr>
                <a:t>Another Sample Text</a:t>
              </a:r>
            </a:p>
          </p:txBody>
        </p:sp>
        <p:cxnSp>
          <p:nvCxnSpPr>
            <p:cNvPr id="134" name="Straight Arrow Connector 71"/>
            <p:cNvCxnSpPr/>
            <p:nvPr/>
          </p:nvCxnSpPr>
          <p:spPr>
            <a:xfrm flipV="1">
              <a:off x="3942088" y="4403926"/>
              <a:ext cx="544398" cy="371550"/>
            </a:xfrm>
            <a:prstGeom prst="straightConnector1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tailEnd type="arrow"/>
            </a:ln>
            <a:effectLst/>
          </p:spPr>
        </p:cxnSp>
        <p:sp>
          <p:nvSpPr>
            <p:cNvPr id="135" name="TextBox 134"/>
            <p:cNvSpPr txBox="1"/>
            <p:nvPr/>
          </p:nvSpPr>
          <p:spPr>
            <a:xfrm>
              <a:off x="4431895" y="4529254"/>
              <a:ext cx="1121294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</a:rPr>
                <a:t>Another Sample Text</a:t>
              </a:r>
            </a:p>
          </p:txBody>
        </p:sp>
        <p:cxnSp>
          <p:nvCxnSpPr>
            <p:cNvPr id="136" name="Straight Arrow Connector 73"/>
            <p:cNvCxnSpPr/>
            <p:nvPr/>
          </p:nvCxnSpPr>
          <p:spPr>
            <a:xfrm flipV="1">
              <a:off x="5476989" y="4403926"/>
              <a:ext cx="381000" cy="248438"/>
            </a:xfrm>
            <a:prstGeom prst="straightConnector1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tailEnd type="arrow"/>
            </a:ln>
            <a:effectLst/>
          </p:spPr>
        </p:cxnSp>
        <p:sp>
          <p:nvSpPr>
            <p:cNvPr id="137" name="TextBox 136"/>
            <p:cNvSpPr txBox="1"/>
            <p:nvPr/>
          </p:nvSpPr>
          <p:spPr>
            <a:xfrm>
              <a:off x="1689164" y="4283033"/>
              <a:ext cx="909185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</a:rPr>
                <a:t>Another Sample Text</a:t>
              </a:r>
            </a:p>
          </p:txBody>
        </p:sp>
        <p:cxnSp>
          <p:nvCxnSpPr>
            <p:cNvPr id="138" name="Straight Arrow Connector 75"/>
            <p:cNvCxnSpPr/>
            <p:nvPr/>
          </p:nvCxnSpPr>
          <p:spPr>
            <a:xfrm flipV="1">
              <a:off x="2547505" y="4283033"/>
              <a:ext cx="481749" cy="120893"/>
            </a:xfrm>
            <a:prstGeom prst="straightConnector1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tailEnd type="arrow"/>
            </a:ln>
            <a:effectLst/>
          </p:spPr>
        </p:cxnSp>
        <p:sp>
          <p:nvSpPr>
            <p:cNvPr id="139" name="TextBox 138"/>
            <p:cNvSpPr txBox="1"/>
            <p:nvPr/>
          </p:nvSpPr>
          <p:spPr>
            <a:xfrm>
              <a:off x="7378890" y="1401170"/>
              <a:ext cx="115551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24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</a:rPr>
                <a:t>Sample Text</a:t>
              </a:r>
            </a:p>
          </p:txBody>
        </p:sp>
        <p:cxnSp>
          <p:nvCxnSpPr>
            <p:cNvPr id="140" name="Straight Arrow Connector 85"/>
            <p:cNvCxnSpPr>
              <a:stCxn id="139" idx="2"/>
            </p:cNvCxnSpPr>
            <p:nvPr/>
          </p:nvCxnSpPr>
          <p:spPr>
            <a:xfrm flipH="1">
              <a:off x="7776381" y="2232167"/>
              <a:ext cx="180264" cy="639054"/>
            </a:xfrm>
            <a:prstGeom prst="straightConnector1">
              <a:avLst/>
            </a:prstGeom>
            <a:noFill/>
            <a:ln w="28575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  <a:tailEnd type="arrow"/>
            </a:ln>
            <a:effectLst/>
          </p:spPr>
        </p:cxnSp>
        <p:sp>
          <p:nvSpPr>
            <p:cNvPr id="141" name="Rounded Rectangle 17"/>
            <p:cNvSpPr/>
            <p:nvPr/>
          </p:nvSpPr>
          <p:spPr>
            <a:xfrm>
              <a:off x="1721580" y="1708244"/>
              <a:ext cx="1219200" cy="668740"/>
            </a:xfrm>
            <a:prstGeom prst="roundRect">
              <a:avLst>
                <a:gd name="adj" fmla="val 4267"/>
              </a:avLst>
            </a:prstGeom>
            <a:gradFill rotWithShape="1">
              <a:gsLst>
                <a:gs pos="63000">
                  <a:srgbClr val="BC2922"/>
                </a:gs>
                <a:gs pos="0">
                  <a:srgbClr val="950F05"/>
                </a:gs>
                <a:gs pos="100000">
                  <a:srgbClr val="F62222"/>
                </a:gs>
              </a:gsLst>
              <a:lin ang="16200000" scaled="0"/>
            </a:gradFill>
            <a:ln w="9525" cap="flat" cmpd="sng" algn="ctr">
              <a:solidFill>
                <a:srgbClr val="C0504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Sample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Text</a:t>
              </a:r>
            </a:p>
          </p:txBody>
        </p:sp>
        <p:sp>
          <p:nvSpPr>
            <p:cNvPr id="142" name="Rounded Rectangle 18"/>
            <p:cNvSpPr/>
            <p:nvPr/>
          </p:nvSpPr>
          <p:spPr>
            <a:xfrm>
              <a:off x="3169380" y="1066800"/>
              <a:ext cx="1219200" cy="668740"/>
            </a:xfrm>
            <a:prstGeom prst="roundRect">
              <a:avLst>
                <a:gd name="adj" fmla="val 4267"/>
              </a:avLst>
            </a:prstGeom>
            <a:gradFill rotWithShape="1">
              <a:gsLst>
                <a:gs pos="63000">
                  <a:srgbClr val="BC2922"/>
                </a:gs>
                <a:gs pos="0">
                  <a:srgbClr val="950F05"/>
                </a:gs>
                <a:gs pos="100000">
                  <a:srgbClr val="F62222"/>
                </a:gs>
              </a:gsLst>
              <a:lin ang="16200000" scaled="0"/>
            </a:gradFill>
            <a:ln w="9525" cap="flat" cmpd="sng" algn="ctr">
              <a:solidFill>
                <a:srgbClr val="C0504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Sample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Text</a:t>
              </a:r>
            </a:p>
          </p:txBody>
        </p:sp>
        <p:sp>
          <p:nvSpPr>
            <p:cNvPr id="143" name="Rounded Rectangle 19"/>
            <p:cNvSpPr/>
            <p:nvPr/>
          </p:nvSpPr>
          <p:spPr>
            <a:xfrm>
              <a:off x="4921980" y="1696869"/>
              <a:ext cx="1219200" cy="668740"/>
            </a:xfrm>
            <a:prstGeom prst="roundRect">
              <a:avLst>
                <a:gd name="adj" fmla="val 4267"/>
              </a:avLst>
            </a:prstGeom>
            <a:gradFill rotWithShape="1">
              <a:gsLst>
                <a:gs pos="63000">
                  <a:srgbClr val="BC2922"/>
                </a:gs>
                <a:gs pos="0">
                  <a:srgbClr val="950F05"/>
                </a:gs>
                <a:gs pos="100000">
                  <a:srgbClr val="F62222"/>
                </a:gs>
              </a:gsLst>
              <a:lin ang="16200000" scaled="0"/>
            </a:gradFill>
            <a:ln w="9525" cap="flat" cmpd="sng" algn="ctr">
              <a:solidFill>
                <a:srgbClr val="C0504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Sample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Text</a:t>
              </a:r>
            </a:p>
          </p:txBody>
        </p:sp>
        <p:sp>
          <p:nvSpPr>
            <p:cNvPr id="144" name="Rounded Rectangle 42"/>
            <p:cNvSpPr/>
            <p:nvPr/>
          </p:nvSpPr>
          <p:spPr>
            <a:xfrm>
              <a:off x="1569180" y="5518241"/>
              <a:ext cx="1219200" cy="668740"/>
            </a:xfrm>
            <a:prstGeom prst="roundRect">
              <a:avLst>
                <a:gd name="adj" fmla="val 4267"/>
              </a:avLst>
            </a:prstGeom>
            <a:gradFill rotWithShape="1">
              <a:gsLst>
                <a:gs pos="63000">
                  <a:srgbClr val="BC2922"/>
                </a:gs>
                <a:gs pos="0">
                  <a:srgbClr val="950F05"/>
                </a:gs>
                <a:gs pos="100000">
                  <a:srgbClr val="F62222"/>
                </a:gs>
              </a:gsLst>
              <a:lin ang="16200000" scaled="0"/>
            </a:gradFill>
            <a:ln w="9525" cap="flat" cmpd="sng" algn="ctr">
              <a:solidFill>
                <a:srgbClr val="C0504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Sample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Text</a:t>
              </a:r>
            </a:p>
          </p:txBody>
        </p:sp>
        <p:sp>
          <p:nvSpPr>
            <p:cNvPr id="145" name="Rounded Rectangle 43"/>
            <p:cNvSpPr/>
            <p:nvPr/>
          </p:nvSpPr>
          <p:spPr>
            <a:xfrm>
              <a:off x="3251835" y="5846924"/>
              <a:ext cx="1219200" cy="668740"/>
            </a:xfrm>
            <a:prstGeom prst="roundRect">
              <a:avLst>
                <a:gd name="adj" fmla="val 4267"/>
              </a:avLst>
            </a:prstGeom>
            <a:gradFill rotWithShape="1">
              <a:gsLst>
                <a:gs pos="63000">
                  <a:srgbClr val="BC2922"/>
                </a:gs>
                <a:gs pos="0">
                  <a:srgbClr val="950F05"/>
                </a:gs>
                <a:gs pos="100000">
                  <a:srgbClr val="F62222"/>
                </a:gs>
              </a:gsLst>
              <a:lin ang="16200000" scaled="0"/>
            </a:gradFill>
            <a:ln w="9525" cap="flat" cmpd="sng" algn="ctr">
              <a:solidFill>
                <a:srgbClr val="C0504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Sample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Text</a:t>
              </a:r>
            </a:p>
          </p:txBody>
        </p:sp>
        <p:sp>
          <p:nvSpPr>
            <p:cNvPr id="146" name="Rounded Rectangle 44"/>
            <p:cNvSpPr/>
            <p:nvPr/>
          </p:nvSpPr>
          <p:spPr>
            <a:xfrm>
              <a:off x="4921980" y="5441585"/>
              <a:ext cx="1219200" cy="668740"/>
            </a:xfrm>
            <a:prstGeom prst="roundRect">
              <a:avLst>
                <a:gd name="adj" fmla="val 4267"/>
              </a:avLst>
            </a:prstGeom>
            <a:gradFill rotWithShape="1">
              <a:gsLst>
                <a:gs pos="63000">
                  <a:srgbClr val="BC2922"/>
                </a:gs>
                <a:gs pos="0">
                  <a:srgbClr val="950F05"/>
                </a:gs>
                <a:gs pos="100000">
                  <a:srgbClr val="F62222"/>
                </a:gs>
              </a:gsLst>
              <a:lin ang="16200000" scaled="0"/>
            </a:gradFill>
            <a:ln w="9525" cap="flat" cmpd="sng" algn="ctr">
              <a:solidFill>
                <a:srgbClr val="C0504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Sample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Text</a:t>
              </a:r>
            </a:p>
          </p:txBody>
        </p:sp>
        <p:sp>
          <p:nvSpPr>
            <p:cNvPr id="147" name="矩形 146"/>
            <p:cNvSpPr/>
            <p:nvPr/>
          </p:nvSpPr>
          <p:spPr>
            <a:xfrm>
              <a:off x="7164000" y="3348000"/>
              <a:ext cx="36000" cy="36000"/>
            </a:xfrm>
            <a:prstGeom prst="rect">
              <a:avLst/>
            </a:prstGeom>
          </p:spPr>
          <p:txBody>
            <a:bodyPr wrap="none">
              <a:prstTxWarp prst="textCircle">
                <a:avLst/>
              </a:prstTxWarp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TW" sz="300" spc="-100" dirty="0" smtClean="0">
                  <a:solidFill>
                    <a:prstClr val="black"/>
                  </a:solidFill>
                  <a:latin typeface="Calibri"/>
                  <a:ea typeface="新細明體"/>
                </a:rPr>
                <a:t>http://home.rapidbbs.cn/?fromuid=22138</a:t>
              </a:r>
              <a:endParaRPr lang="zh-TW" altLang="en-US" sz="300" spc="-100" dirty="0">
                <a:solidFill>
                  <a:prstClr val="black"/>
                </a:solidFill>
                <a:latin typeface="Calibri"/>
                <a:ea typeface="新細明體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391336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23485</TotalTime>
  <Words>182</Words>
  <Application>Microsoft Office PowerPoint</Application>
  <PresentationFormat>全屏显示(4:3)</PresentationFormat>
  <Paragraphs>35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1558</cp:revision>
  <dcterms:created xsi:type="dcterms:W3CDTF">2009-02-11T05:37:22Z</dcterms:created>
  <dcterms:modified xsi:type="dcterms:W3CDTF">2014-05-30T01:26:51Z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