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7"/>
  </p:notesMasterIdLst>
  <p:handoutMasterIdLst>
    <p:handoutMasterId r:id="rId8"/>
  </p:handoutMasterIdLst>
  <p:sldIdLst>
    <p:sldId id="397" r:id="rId3"/>
    <p:sldId id="398" r:id="rId4"/>
    <p:sldId id="399" r:id="rId5"/>
    <p:sldId id="359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2014/5/26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2514600" y="1334864"/>
            <a:ext cx="271228" cy="1231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" spc="-100" dirty="0" smtClean="0">
                <a:solidFill>
                  <a:prstClr val="black"/>
                </a:solidFill>
                <a:latin typeface="Calibri"/>
                <a:ea typeface="宋体"/>
              </a:rPr>
              <a:t>非凡图库：</a:t>
            </a:r>
            <a:r>
              <a:rPr lang="en-US" altLang="zh-TW" sz="200" spc="-100" dirty="0" smtClean="0">
                <a:solidFill>
                  <a:prstClr val="black"/>
                </a:solidFill>
                <a:latin typeface="Calibri"/>
                <a:ea typeface="新細明體"/>
              </a:rPr>
              <a:t>www.ffpic.com</a:t>
            </a:r>
            <a:endParaRPr lang="zh-TW" altLang="en-US" sz="200" spc="-100" dirty="0">
              <a:solidFill>
                <a:prstClr val="black"/>
              </a:solidFill>
              <a:latin typeface="Calibri"/>
              <a:ea typeface="新細明體"/>
            </a:endParaRPr>
          </a:p>
        </p:txBody>
      </p:sp>
      <p:sp>
        <p:nvSpPr>
          <p:cNvPr id="84" name="Down Arrow 94"/>
          <p:cNvSpPr/>
          <p:nvPr/>
        </p:nvSpPr>
        <p:spPr>
          <a:xfrm>
            <a:off x="3093040" y="2919076"/>
            <a:ext cx="457200" cy="947318"/>
          </a:xfrm>
          <a:prstGeom prst="downArrow">
            <a:avLst/>
          </a:prstGeom>
          <a:solidFill>
            <a:srgbClr val="0070C0"/>
          </a:solidFill>
          <a:ln w="25400" cap="flat" cmpd="sng" algn="ctr">
            <a:solidFill>
              <a:srgbClr val="204C82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5" name="Down Arrow 95"/>
          <p:cNvSpPr/>
          <p:nvPr/>
        </p:nvSpPr>
        <p:spPr>
          <a:xfrm>
            <a:off x="4560187" y="2919076"/>
            <a:ext cx="457200" cy="1142120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6" name="Down Arrow 96"/>
          <p:cNvSpPr/>
          <p:nvPr/>
        </p:nvSpPr>
        <p:spPr>
          <a:xfrm>
            <a:off x="6051221" y="2919076"/>
            <a:ext cx="457200" cy="1286306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7" name="Down Arrow 97"/>
          <p:cNvSpPr/>
          <p:nvPr/>
        </p:nvSpPr>
        <p:spPr>
          <a:xfrm rot="1324792">
            <a:off x="7891852" y="2662872"/>
            <a:ext cx="457200" cy="1843798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8" name="Down Arrow 93"/>
          <p:cNvSpPr/>
          <p:nvPr/>
        </p:nvSpPr>
        <p:spPr>
          <a:xfrm>
            <a:off x="1524000" y="2919076"/>
            <a:ext cx="457200" cy="745830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9" name="Right Arrow 85"/>
          <p:cNvSpPr/>
          <p:nvPr/>
        </p:nvSpPr>
        <p:spPr>
          <a:xfrm rot="3382870">
            <a:off x="2097383" y="1892984"/>
            <a:ext cx="686620" cy="457200"/>
          </a:xfrm>
          <a:prstGeom prst="rightArrow">
            <a:avLst/>
          </a:prstGeom>
          <a:solidFill>
            <a:srgbClr val="0070C0"/>
          </a:solidFill>
          <a:ln w="25400" cap="flat" cmpd="sng" algn="ctr">
            <a:solidFill>
              <a:srgbClr val="204C82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0" name="Right Arrow 87"/>
          <p:cNvSpPr/>
          <p:nvPr/>
        </p:nvSpPr>
        <p:spPr>
          <a:xfrm rot="3382870">
            <a:off x="3797995" y="1892984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1" name="Right Arrow 89"/>
          <p:cNvSpPr/>
          <p:nvPr/>
        </p:nvSpPr>
        <p:spPr>
          <a:xfrm rot="3382870">
            <a:off x="5515155" y="1892984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2" name="Right Arrow 91"/>
          <p:cNvSpPr/>
          <p:nvPr/>
        </p:nvSpPr>
        <p:spPr>
          <a:xfrm rot="3382870">
            <a:off x="7204340" y="1892984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3" name="Right Arrow 76"/>
          <p:cNvSpPr/>
          <p:nvPr/>
        </p:nvSpPr>
        <p:spPr>
          <a:xfrm rot="3382870">
            <a:off x="481629" y="1892984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4" name="Isosceles Triangle 3"/>
          <p:cNvSpPr/>
          <p:nvPr/>
        </p:nvSpPr>
        <p:spPr>
          <a:xfrm rot="5400000">
            <a:off x="1359491" y="3759488"/>
            <a:ext cx="1491492" cy="1420700"/>
          </a:xfrm>
          <a:custGeom>
            <a:avLst/>
            <a:gdLst/>
            <a:ahLst/>
            <a:cxnLst/>
            <a:rect l="l" t="t" r="r" b="b"/>
            <a:pathLst>
              <a:path w="1519927" h="1447786">
                <a:moveTo>
                  <a:pt x="0" y="1447786"/>
                </a:moveTo>
                <a:lnTo>
                  <a:pt x="182145" y="124290"/>
                </a:lnTo>
                <a:cubicBezTo>
                  <a:pt x="348992" y="45290"/>
                  <a:pt x="548852" y="0"/>
                  <a:pt x="763521" y="0"/>
                </a:cubicBezTo>
                <a:cubicBezTo>
                  <a:pt x="976856" y="0"/>
                  <a:pt x="1175566" y="44729"/>
                  <a:pt x="1341684" y="123044"/>
                </a:cubicBezTo>
                <a:lnTo>
                  <a:pt x="1519927" y="1418195"/>
                </a:lnTo>
                <a:cubicBezTo>
                  <a:pt x="1471673" y="1305783"/>
                  <a:pt x="1151369" y="1219201"/>
                  <a:pt x="763522" y="1219201"/>
                </a:cubicBezTo>
                <a:cubicBezTo>
                  <a:pt x="341855" y="1219201"/>
                  <a:pt x="24" y="1321541"/>
                  <a:pt x="0" y="1447786"/>
                </a:cubicBezTo>
                <a:close/>
              </a:path>
            </a:pathLst>
          </a:cu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0" scaled="1"/>
            <a:tileRect/>
          </a:gradFill>
          <a:ln w="1905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</a:rPr>
              <a:t>Text</a:t>
            </a:r>
          </a:p>
        </p:txBody>
      </p:sp>
      <p:sp>
        <p:nvSpPr>
          <p:cNvPr id="95" name="Oval 7"/>
          <p:cNvSpPr/>
          <p:nvPr/>
        </p:nvSpPr>
        <p:spPr>
          <a:xfrm>
            <a:off x="1170549" y="3724089"/>
            <a:ext cx="448647" cy="1498480"/>
          </a:xfrm>
          <a:prstGeom prst="ellipse">
            <a:avLst/>
          </a:prstGeom>
          <a:gradFill>
            <a:gsLst>
              <a:gs pos="0">
                <a:srgbClr val="D5D5D5"/>
              </a:gs>
              <a:gs pos="100000">
                <a:sysClr val="window" lastClr="FFFFFF">
                  <a:lumMod val="65000"/>
                </a:sysClr>
              </a:gs>
            </a:gsLst>
            <a:lin ang="0" scaled="1"/>
          </a:gradFill>
          <a:ln w="1905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6" name="Isosceles Triangle 3"/>
          <p:cNvSpPr/>
          <p:nvPr/>
        </p:nvSpPr>
        <p:spPr>
          <a:xfrm rot="5400000">
            <a:off x="2756411" y="3870563"/>
            <a:ext cx="1130458" cy="1202386"/>
          </a:xfrm>
          <a:custGeom>
            <a:avLst/>
            <a:gdLst/>
            <a:ahLst/>
            <a:cxnLst/>
            <a:rect l="l" t="t" r="r" b="b"/>
            <a:pathLst>
              <a:path w="1152010" h="1225309">
                <a:moveTo>
                  <a:pt x="0" y="1225309"/>
                </a:moveTo>
                <a:lnTo>
                  <a:pt x="152326" y="118486"/>
                </a:lnTo>
                <a:cubicBezTo>
                  <a:pt x="281853" y="42441"/>
                  <a:pt x="429151" y="0"/>
                  <a:pt x="585215" y="0"/>
                </a:cubicBezTo>
                <a:cubicBezTo>
                  <a:pt x="733486" y="0"/>
                  <a:pt x="873845" y="38309"/>
                  <a:pt x="998377" y="107740"/>
                </a:cubicBezTo>
                <a:lnTo>
                  <a:pt x="1152010" y="1224065"/>
                </a:lnTo>
                <a:cubicBezTo>
                  <a:pt x="986747" y="1146556"/>
                  <a:pt x="789384" y="1102479"/>
                  <a:pt x="577610" y="1102479"/>
                </a:cubicBezTo>
                <a:cubicBezTo>
                  <a:pt x="364504" y="1102479"/>
                  <a:pt x="165993" y="1147112"/>
                  <a:pt x="0" y="1225309"/>
                </a:cubicBezTo>
                <a:close/>
              </a:path>
            </a:pathLst>
          </a:custGeom>
          <a:gradFill flip="none" rotWithShape="1">
            <a:gsLst>
              <a:gs pos="100000">
                <a:srgbClr val="17639A"/>
              </a:gs>
              <a:gs pos="0">
                <a:srgbClr val="1569A1"/>
              </a:gs>
              <a:gs pos="52000">
                <a:srgbClr val="00B0F0"/>
              </a:gs>
              <a:gs pos="48000">
                <a:srgbClr val="00B0F0"/>
              </a:gs>
            </a:gsLst>
            <a:lin ang="0" scaled="1"/>
            <a:tileRect/>
          </a:gradFill>
          <a:ln w="12700" cap="flat" cmpd="sng" algn="ctr">
            <a:solidFill>
              <a:srgbClr val="1F497D"/>
            </a:solidFill>
            <a:prstDash val="solid"/>
          </a:ln>
          <a:effectLst>
            <a:outerShdw dist="38100" dir="10800000" algn="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Text</a:t>
            </a:r>
          </a:p>
        </p:txBody>
      </p:sp>
      <p:sp>
        <p:nvSpPr>
          <p:cNvPr id="97" name="Isosceles Triangle 3"/>
          <p:cNvSpPr/>
          <p:nvPr/>
        </p:nvSpPr>
        <p:spPr>
          <a:xfrm rot="5400000">
            <a:off x="4198329" y="3699611"/>
            <a:ext cx="821666" cy="1543011"/>
          </a:xfrm>
          <a:custGeom>
            <a:avLst/>
            <a:gdLst/>
            <a:ahLst/>
            <a:cxnLst/>
            <a:rect l="l" t="t" r="r" b="b"/>
            <a:pathLst>
              <a:path w="837331" h="1572429">
                <a:moveTo>
                  <a:pt x="0" y="1572429"/>
                </a:moveTo>
                <a:lnTo>
                  <a:pt x="208298" y="58903"/>
                </a:lnTo>
                <a:cubicBezTo>
                  <a:pt x="270104" y="20565"/>
                  <a:pt x="341580" y="0"/>
                  <a:pt x="417363" y="0"/>
                </a:cubicBezTo>
                <a:cubicBezTo>
                  <a:pt x="494964" y="0"/>
                  <a:pt x="568050" y="21564"/>
                  <a:pt x="630884" y="61600"/>
                </a:cubicBezTo>
                <a:lnTo>
                  <a:pt x="837331" y="1561686"/>
                </a:lnTo>
                <a:cubicBezTo>
                  <a:pt x="713894" y="1493744"/>
                  <a:pt x="575075" y="1456320"/>
                  <a:pt x="428527" y="1456320"/>
                </a:cubicBezTo>
                <a:cubicBezTo>
                  <a:pt x="274185" y="1456320"/>
                  <a:pt x="128417" y="1497830"/>
                  <a:pt x="0" y="1572429"/>
                </a:cubicBezTo>
                <a:close/>
              </a:path>
            </a:pathLst>
          </a:cu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0" scaled="1"/>
            <a:tileRect/>
          </a:gradFill>
          <a:ln w="1905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>
            <a:outerShdw dist="38100" dir="10800000" algn="r" rotWithShape="0">
              <a:prstClr val="black">
                <a:alpha val="40000"/>
              </a:prstClr>
            </a:outerShdw>
          </a:effectLst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</a:rPr>
              <a:t>Text</a:t>
            </a:r>
          </a:p>
        </p:txBody>
      </p:sp>
      <p:sp>
        <p:nvSpPr>
          <p:cNvPr id="98" name="Rectangle 20"/>
          <p:cNvSpPr/>
          <p:nvPr/>
        </p:nvSpPr>
        <p:spPr>
          <a:xfrm>
            <a:off x="5358796" y="4278198"/>
            <a:ext cx="1356278" cy="385836"/>
          </a:xfrm>
          <a:custGeom>
            <a:avLst/>
            <a:gdLst/>
            <a:ahLst/>
            <a:cxnLst/>
            <a:rect l="l" t="t" r="r" b="b"/>
            <a:pathLst>
              <a:path w="1382135" h="393192">
                <a:moveTo>
                  <a:pt x="1576" y="0"/>
                </a:moveTo>
                <a:lnTo>
                  <a:pt x="1263453" y="0"/>
                </a:lnTo>
                <a:lnTo>
                  <a:pt x="1296411" y="32958"/>
                </a:lnTo>
                <a:lnTo>
                  <a:pt x="1296411" y="45720"/>
                </a:lnTo>
                <a:lnTo>
                  <a:pt x="1382135" y="45720"/>
                </a:lnTo>
                <a:lnTo>
                  <a:pt x="1382135" y="347472"/>
                </a:lnTo>
                <a:lnTo>
                  <a:pt x="1296411" y="347472"/>
                </a:lnTo>
                <a:lnTo>
                  <a:pt x="1296411" y="360814"/>
                </a:lnTo>
                <a:lnTo>
                  <a:pt x="1264033" y="393192"/>
                </a:lnTo>
                <a:lnTo>
                  <a:pt x="0" y="393192"/>
                </a:lnTo>
                <a:cubicBezTo>
                  <a:pt x="33976" y="333943"/>
                  <a:pt x="52142" y="266520"/>
                  <a:pt x="52142" y="195294"/>
                </a:cubicBezTo>
                <a:cubicBezTo>
                  <a:pt x="52142" y="125129"/>
                  <a:pt x="34513" y="58656"/>
                  <a:pt x="1576" y="0"/>
                </a:cubicBezTo>
                <a:close/>
              </a:path>
            </a:pathLst>
          </a:cu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1905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>
            <a:outerShdw dist="38100" dir="10800000" algn="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</a:rPr>
              <a:t>Text</a:t>
            </a:r>
          </a:p>
        </p:txBody>
      </p:sp>
      <p:sp>
        <p:nvSpPr>
          <p:cNvPr id="99" name="Rectangle 25"/>
          <p:cNvSpPr/>
          <p:nvPr/>
        </p:nvSpPr>
        <p:spPr>
          <a:xfrm>
            <a:off x="6715074" y="4367873"/>
            <a:ext cx="89729" cy="203930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0" name="Rectangle 26"/>
          <p:cNvSpPr/>
          <p:nvPr/>
        </p:nvSpPr>
        <p:spPr>
          <a:xfrm>
            <a:off x="6715074" y="4245515"/>
            <a:ext cx="89729" cy="122358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1" name="Rectangle 27"/>
          <p:cNvSpPr/>
          <p:nvPr/>
        </p:nvSpPr>
        <p:spPr>
          <a:xfrm>
            <a:off x="6715074" y="4571803"/>
            <a:ext cx="89729" cy="122358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2" name="Rectangle 29"/>
          <p:cNvSpPr/>
          <p:nvPr/>
        </p:nvSpPr>
        <p:spPr>
          <a:xfrm>
            <a:off x="6804803" y="4323063"/>
            <a:ext cx="466592" cy="296107"/>
          </a:xfrm>
          <a:prstGeom prst="rect">
            <a:avLst/>
          </a:prstGeom>
          <a:gradFill flip="none" rotWithShape="1">
            <a:gsLst>
              <a:gs pos="61000">
                <a:sysClr val="window" lastClr="FFFFFF"/>
              </a:gs>
              <a:gs pos="0">
                <a:sysClr val="windowText" lastClr="000000"/>
              </a:gs>
              <a:gs pos="10000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317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3" name="Donut 31"/>
          <p:cNvSpPr/>
          <p:nvPr/>
        </p:nvSpPr>
        <p:spPr>
          <a:xfrm>
            <a:off x="7283647" y="4323064"/>
            <a:ext cx="562458" cy="535539"/>
          </a:xfrm>
          <a:custGeom>
            <a:avLst/>
            <a:gdLst>
              <a:gd name="connsiteX0" fmla="*/ 1225 w 604389"/>
              <a:gd name="connsiteY0" fmla="*/ 0 h 545749"/>
              <a:gd name="connsiteX1" fmla="*/ 604389 w 604389"/>
              <a:gd name="connsiteY1" fmla="*/ 545749 h 545749"/>
              <a:gd name="connsiteX2" fmla="*/ 300885 w 604389"/>
              <a:gd name="connsiteY2" fmla="*/ 545749 h 545749"/>
              <a:gd name="connsiteX3" fmla="*/ 1225 w 604389"/>
              <a:gd name="connsiteY3" fmla="*/ 303069 h 545749"/>
              <a:gd name="connsiteX4" fmla="*/ 0 w 604389"/>
              <a:gd name="connsiteY4" fmla="*/ 303193 h 545749"/>
              <a:gd name="connsiteX5" fmla="*/ 0 w 604389"/>
              <a:gd name="connsiteY5" fmla="*/ 124 h 545749"/>
              <a:gd name="connsiteX6" fmla="*/ 1225 w 604389"/>
              <a:gd name="connsiteY6" fmla="*/ 0 h 545749"/>
              <a:gd name="connsiteX0" fmla="*/ 1225 w 604389"/>
              <a:gd name="connsiteY0" fmla="*/ 0 h 545749"/>
              <a:gd name="connsiteX1" fmla="*/ 604389 w 604389"/>
              <a:gd name="connsiteY1" fmla="*/ 545749 h 545749"/>
              <a:gd name="connsiteX2" fmla="*/ 300885 w 604389"/>
              <a:gd name="connsiteY2" fmla="*/ 545749 h 545749"/>
              <a:gd name="connsiteX3" fmla="*/ 1225 w 604389"/>
              <a:gd name="connsiteY3" fmla="*/ 303069 h 545749"/>
              <a:gd name="connsiteX4" fmla="*/ 0 w 604389"/>
              <a:gd name="connsiteY4" fmla="*/ 303193 h 545749"/>
              <a:gd name="connsiteX5" fmla="*/ 0 w 604389"/>
              <a:gd name="connsiteY5" fmla="*/ 124 h 545749"/>
              <a:gd name="connsiteX6" fmla="*/ 1225 w 604389"/>
              <a:gd name="connsiteY6" fmla="*/ 0 h 545749"/>
              <a:gd name="connsiteX0" fmla="*/ 1225 w 604389"/>
              <a:gd name="connsiteY0" fmla="*/ 0 h 545749"/>
              <a:gd name="connsiteX1" fmla="*/ 604389 w 604389"/>
              <a:gd name="connsiteY1" fmla="*/ 545749 h 545749"/>
              <a:gd name="connsiteX2" fmla="*/ 300885 w 604389"/>
              <a:gd name="connsiteY2" fmla="*/ 545749 h 545749"/>
              <a:gd name="connsiteX3" fmla="*/ 1225 w 604389"/>
              <a:gd name="connsiteY3" fmla="*/ 303069 h 545749"/>
              <a:gd name="connsiteX4" fmla="*/ 0 w 604389"/>
              <a:gd name="connsiteY4" fmla="*/ 303193 h 545749"/>
              <a:gd name="connsiteX5" fmla="*/ 0 w 604389"/>
              <a:gd name="connsiteY5" fmla="*/ 124 h 545749"/>
              <a:gd name="connsiteX6" fmla="*/ 1225 w 604389"/>
              <a:gd name="connsiteY6" fmla="*/ 0 h 545749"/>
              <a:gd name="connsiteX0" fmla="*/ 1225 w 604389"/>
              <a:gd name="connsiteY0" fmla="*/ 0 h 545749"/>
              <a:gd name="connsiteX1" fmla="*/ 604389 w 604389"/>
              <a:gd name="connsiteY1" fmla="*/ 545749 h 545749"/>
              <a:gd name="connsiteX2" fmla="*/ 269677 w 604389"/>
              <a:gd name="connsiteY2" fmla="*/ 545749 h 545749"/>
              <a:gd name="connsiteX3" fmla="*/ 1225 w 604389"/>
              <a:gd name="connsiteY3" fmla="*/ 303069 h 545749"/>
              <a:gd name="connsiteX4" fmla="*/ 0 w 604389"/>
              <a:gd name="connsiteY4" fmla="*/ 303193 h 545749"/>
              <a:gd name="connsiteX5" fmla="*/ 0 w 604389"/>
              <a:gd name="connsiteY5" fmla="*/ 124 h 545749"/>
              <a:gd name="connsiteX6" fmla="*/ 1225 w 604389"/>
              <a:gd name="connsiteY6" fmla="*/ 0 h 545749"/>
              <a:gd name="connsiteX0" fmla="*/ 1225 w 573181"/>
              <a:gd name="connsiteY0" fmla="*/ 0 h 545749"/>
              <a:gd name="connsiteX1" fmla="*/ 573181 w 573181"/>
              <a:gd name="connsiteY1" fmla="*/ 545749 h 545749"/>
              <a:gd name="connsiteX2" fmla="*/ 269677 w 573181"/>
              <a:gd name="connsiteY2" fmla="*/ 545749 h 545749"/>
              <a:gd name="connsiteX3" fmla="*/ 1225 w 573181"/>
              <a:gd name="connsiteY3" fmla="*/ 303069 h 545749"/>
              <a:gd name="connsiteX4" fmla="*/ 0 w 573181"/>
              <a:gd name="connsiteY4" fmla="*/ 303193 h 545749"/>
              <a:gd name="connsiteX5" fmla="*/ 0 w 573181"/>
              <a:gd name="connsiteY5" fmla="*/ 124 h 545749"/>
              <a:gd name="connsiteX6" fmla="*/ 1225 w 573181"/>
              <a:gd name="connsiteY6" fmla="*/ 0 h 545749"/>
              <a:gd name="connsiteX0" fmla="*/ 1225 w 573261"/>
              <a:gd name="connsiteY0" fmla="*/ 0 h 545749"/>
              <a:gd name="connsiteX1" fmla="*/ 573181 w 573261"/>
              <a:gd name="connsiteY1" fmla="*/ 545749 h 545749"/>
              <a:gd name="connsiteX2" fmla="*/ 269677 w 573261"/>
              <a:gd name="connsiteY2" fmla="*/ 545749 h 545749"/>
              <a:gd name="connsiteX3" fmla="*/ 1225 w 573261"/>
              <a:gd name="connsiteY3" fmla="*/ 303069 h 545749"/>
              <a:gd name="connsiteX4" fmla="*/ 0 w 573261"/>
              <a:gd name="connsiteY4" fmla="*/ 303193 h 545749"/>
              <a:gd name="connsiteX5" fmla="*/ 0 w 573261"/>
              <a:gd name="connsiteY5" fmla="*/ 124 h 545749"/>
              <a:gd name="connsiteX6" fmla="*/ 1225 w 573261"/>
              <a:gd name="connsiteY6" fmla="*/ 0 h 545749"/>
              <a:gd name="connsiteX0" fmla="*/ 1225 w 573261"/>
              <a:gd name="connsiteY0" fmla="*/ 0 h 545749"/>
              <a:gd name="connsiteX1" fmla="*/ 573181 w 573261"/>
              <a:gd name="connsiteY1" fmla="*/ 545749 h 545749"/>
              <a:gd name="connsiteX2" fmla="*/ 269677 w 573261"/>
              <a:gd name="connsiteY2" fmla="*/ 545749 h 545749"/>
              <a:gd name="connsiteX3" fmla="*/ 1225 w 573261"/>
              <a:gd name="connsiteY3" fmla="*/ 303069 h 545749"/>
              <a:gd name="connsiteX4" fmla="*/ 0 w 573261"/>
              <a:gd name="connsiteY4" fmla="*/ 303193 h 545749"/>
              <a:gd name="connsiteX5" fmla="*/ 0 w 573261"/>
              <a:gd name="connsiteY5" fmla="*/ 124 h 545749"/>
              <a:gd name="connsiteX6" fmla="*/ 1225 w 573261"/>
              <a:gd name="connsiteY6" fmla="*/ 0 h 545749"/>
              <a:gd name="connsiteX0" fmla="*/ 1225 w 573181"/>
              <a:gd name="connsiteY0" fmla="*/ 0 h 545749"/>
              <a:gd name="connsiteX1" fmla="*/ 573181 w 573181"/>
              <a:gd name="connsiteY1" fmla="*/ 545749 h 545749"/>
              <a:gd name="connsiteX2" fmla="*/ 269677 w 573181"/>
              <a:gd name="connsiteY2" fmla="*/ 545749 h 545749"/>
              <a:gd name="connsiteX3" fmla="*/ 1225 w 573181"/>
              <a:gd name="connsiteY3" fmla="*/ 303069 h 545749"/>
              <a:gd name="connsiteX4" fmla="*/ 0 w 573181"/>
              <a:gd name="connsiteY4" fmla="*/ 303193 h 545749"/>
              <a:gd name="connsiteX5" fmla="*/ 0 w 573181"/>
              <a:gd name="connsiteY5" fmla="*/ 124 h 545749"/>
              <a:gd name="connsiteX6" fmla="*/ 1225 w 573181"/>
              <a:gd name="connsiteY6" fmla="*/ 0 h 545749"/>
              <a:gd name="connsiteX0" fmla="*/ 1225 w 573181"/>
              <a:gd name="connsiteY0" fmla="*/ 0 h 545749"/>
              <a:gd name="connsiteX1" fmla="*/ 573181 w 573181"/>
              <a:gd name="connsiteY1" fmla="*/ 545749 h 545749"/>
              <a:gd name="connsiteX2" fmla="*/ 269677 w 573181"/>
              <a:gd name="connsiteY2" fmla="*/ 545749 h 545749"/>
              <a:gd name="connsiteX3" fmla="*/ 1225 w 573181"/>
              <a:gd name="connsiteY3" fmla="*/ 303069 h 545749"/>
              <a:gd name="connsiteX4" fmla="*/ 0 w 573181"/>
              <a:gd name="connsiteY4" fmla="*/ 303193 h 545749"/>
              <a:gd name="connsiteX5" fmla="*/ 0 w 573181"/>
              <a:gd name="connsiteY5" fmla="*/ 124 h 545749"/>
              <a:gd name="connsiteX6" fmla="*/ 1225 w 573181"/>
              <a:gd name="connsiteY6" fmla="*/ 0 h 545749"/>
              <a:gd name="connsiteX0" fmla="*/ 1225 w 573181"/>
              <a:gd name="connsiteY0" fmla="*/ 0 h 545749"/>
              <a:gd name="connsiteX1" fmla="*/ 573181 w 573181"/>
              <a:gd name="connsiteY1" fmla="*/ 545749 h 545749"/>
              <a:gd name="connsiteX2" fmla="*/ 269677 w 573181"/>
              <a:gd name="connsiteY2" fmla="*/ 545749 h 545749"/>
              <a:gd name="connsiteX3" fmla="*/ 1225 w 573181"/>
              <a:gd name="connsiteY3" fmla="*/ 303069 h 545749"/>
              <a:gd name="connsiteX4" fmla="*/ 0 w 573181"/>
              <a:gd name="connsiteY4" fmla="*/ 303193 h 545749"/>
              <a:gd name="connsiteX5" fmla="*/ 0 w 573181"/>
              <a:gd name="connsiteY5" fmla="*/ 124 h 545749"/>
              <a:gd name="connsiteX6" fmla="*/ 1225 w 573181"/>
              <a:gd name="connsiteY6" fmla="*/ 0 h 545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3181" h="545749">
                <a:moveTo>
                  <a:pt x="1225" y="0"/>
                </a:moveTo>
                <a:cubicBezTo>
                  <a:pt x="331855" y="19539"/>
                  <a:pt x="516018" y="156988"/>
                  <a:pt x="573181" y="545749"/>
                </a:cubicBezTo>
                <a:lnTo>
                  <a:pt x="269677" y="545749"/>
                </a:lnTo>
                <a:cubicBezTo>
                  <a:pt x="265453" y="341545"/>
                  <a:pt x="148606" y="303069"/>
                  <a:pt x="1225" y="303069"/>
                </a:cubicBezTo>
                <a:lnTo>
                  <a:pt x="0" y="303193"/>
                </a:lnTo>
                <a:lnTo>
                  <a:pt x="0" y="124"/>
                </a:lnTo>
                <a:cubicBezTo>
                  <a:pt x="408" y="1"/>
                  <a:pt x="817" y="0"/>
                  <a:pt x="1225" y="0"/>
                </a:cubicBezTo>
                <a:close/>
              </a:path>
            </a:pathLst>
          </a:custGeom>
          <a:gradFill flip="none" rotWithShape="1">
            <a:gsLst>
              <a:gs pos="59000">
                <a:sysClr val="window" lastClr="FFFFFF"/>
              </a:gs>
              <a:gs pos="35000">
                <a:sysClr val="windowText" lastClr="000000"/>
              </a:gs>
              <a:gs pos="70000">
                <a:sysClr val="window" lastClr="FFFFFF">
                  <a:lumMod val="65000"/>
                </a:sysClr>
              </a:gs>
            </a:gsLst>
            <a:path path="circle">
              <a:fillToRect t="100000" r="100000"/>
            </a:path>
            <a:tileRect l="-100000" b="-100000"/>
          </a:gradFill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4" name="Isosceles Triangle 34"/>
          <p:cNvSpPr/>
          <p:nvPr/>
        </p:nvSpPr>
        <p:spPr>
          <a:xfrm>
            <a:off x="6868344" y="4137221"/>
            <a:ext cx="339510" cy="217622"/>
          </a:xfrm>
          <a:custGeom>
            <a:avLst/>
            <a:gdLst/>
            <a:ahLst/>
            <a:cxnLst/>
            <a:rect l="l" t="t" r="r" b="b"/>
            <a:pathLst>
              <a:path w="345983" h="221771">
                <a:moveTo>
                  <a:pt x="43317" y="0"/>
                </a:moveTo>
                <a:lnTo>
                  <a:pt x="302667" y="0"/>
                </a:lnTo>
                <a:lnTo>
                  <a:pt x="345983" y="191001"/>
                </a:lnTo>
                <a:lnTo>
                  <a:pt x="343725" y="191001"/>
                </a:lnTo>
                <a:lnTo>
                  <a:pt x="344434" y="192397"/>
                </a:lnTo>
                <a:cubicBezTo>
                  <a:pt x="295960" y="211007"/>
                  <a:pt x="236809" y="221771"/>
                  <a:pt x="172992" y="221771"/>
                </a:cubicBezTo>
                <a:cubicBezTo>
                  <a:pt x="108572" y="221771"/>
                  <a:pt x="48906" y="210802"/>
                  <a:pt x="204" y="191798"/>
                </a:cubicBezTo>
                <a:lnTo>
                  <a:pt x="609" y="191001"/>
                </a:lnTo>
                <a:lnTo>
                  <a:pt x="0" y="191001"/>
                </a:lnTo>
                <a:close/>
              </a:path>
            </a:pathLst>
          </a:custGeom>
          <a:gradFill flip="none" rotWithShape="1">
            <a:gsLst>
              <a:gs pos="5000">
                <a:sysClr val="window" lastClr="FFFFFF"/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0" scaled="1"/>
            <a:tileRect/>
          </a:gradFill>
          <a:ln w="317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>
            <a:outerShdw blurRad="25400" dist="127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5" name="Rectangle 40"/>
          <p:cNvSpPr/>
          <p:nvPr/>
        </p:nvSpPr>
        <p:spPr>
          <a:xfrm rot="5400000">
            <a:off x="7002207" y="4024167"/>
            <a:ext cx="71783" cy="154323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6" name="Rectangle 41"/>
          <p:cNvSpPr/>
          <p:nvPr/>
        </p:nvSpPr>
        <p:spPr>
          <a:xfrm rot="5400000">
            <a:off x="7125666" y="4055032"/>
            <a:ext cx="71783" cy="92594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7" name="Rectangle 42"/>
          <p:cNvSpPr/>
          <p:nvPr/>
        </p:nvSpPr>
        <p:spPr>
          <a:xfrm rot="5400000">
            <a:off x="6878749" y="4055032"/>
            <a:ext cx="71783" cy="92594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8" name="Freeform 50"/>
          <p:cNvSpPr>
            <a:spLocks noChangeAspect="1"/>
          </p:cNvSpPr>
          <p:nvPr/>
        </p:nvSpPr>
        <p:spPr bwMode="auto">
          <a:xfrm flipV="1">
            <a:off x="7619631" y="4876224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00B0F0"/>
              </a:gs>
              <a:gs pos="0">
                <a:srgbClr val="0070C0"/>
              </a:gs>
            </a:gsLst>
            <a:lin ang="0" scaled="1"/>
          </a:gradFill>
          <a:ln w="3175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9" name="Freeform 52"/>
          <p:cNvSpPr>
            <a:spLocks noChangeAspect="1"/>
          </p:cNvSpPr>
          <p:nvPr/>
        </p:nvSpPr>
        <p:spPr bwMode="auto">
          <a:xfrm flipV="1">
            <a:off x="7729535" y="5070031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00B0F0"/>
              </a:gs>
              <a:gs pos="0">
                <a:srgbClr val="0070C0"/>
              </a:gs>
            </a:gsLst>
            <a:lin ang="0" scaled="1"/>
          </a:gradFill>
          <a:ln w="3175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0" name="Freeform 53"/>
          <p:cNvSpPr>
            <a:spLocks noChangeAspect="1"/>
          </p:cNvSpPr>
          <p:nvPr/>
        </p:nvSpPr>
        <p:spPr bwMode="auto">
          <a:xfrm flipV="1">
            <a:off x="7564914" y="5187924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00B0F0"/>
              </a:gs>
              <a:gs pos="0">
                <a:srgbClr val="0070C0"/>
              </a:gs>
            </a:gsLst>
            <a:lin ang="0" scaled="1"/>
          </a:gradFill>
          <a:ln w="3175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1" name="Freeform 54"/>
          <p:cNvSpPr>
            <a:spLocks noChangeAspect="1"/>
          </p:cNvSpPr>
          <p:nvPr/>
        </p:nvSpPr>
        <p:spPr bwMode="auto">
          <a:xfrm flipV="1">
            <a:off x="7720707" y="5351006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00B0F0"/>
              </a:gs>
              <a:gs pos="0">
                <a:srgbClr val="0070C0"/>
              </a:gs>
            </a:gsLst>
            <a:lin ang="0" scaled="1"/>
          </a:gradFill>
          <a:ln w="3175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2" name="Freeform 55"/>
          <p:cNvSpPr>
            <a:spLocks noChangeAspect="1"/>
          </p:cNvSpPr>
          <p:nvPr/>
        </p:nvSpPr>
        <p:spPr bwMode="auto">
          <a:xfrm flipV="1">
            <a:off x="7409634" y="5370545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00B0F0"/>
              </a:gs>
              <a:gs pos="0">
                <a:srgbClr val="0070C0"/>
              </a:gs>
            </a:gsLst>
            <a:lin ang="0" scaled="1"/>
          </a:gradFill>
          <a:ln w="3175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3" name="Freeform 56"/>
          <p:cNvSpPr>
            <a:spLocks noChangeAspect="1"/>
          </p:cNvSpPr>
          <p:nvPr/>
        </p:nvSpPr>
        <p:spPr bwMode="auto">
          <a:xfrm flipV="1">
            <a:off x="7564914" y="5518677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00B0F0"/>
              </a:gs>
              <a:gs pos="0">
                <a:srgbClr val="0070C0"/>
              </a:gs>
            </a:gsLst>
            <a:lin ang="0" scaled="1"/>
          </a:gradFill>
          <a:ln w="3175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4" name="Oval 43"/>
          <p:cNvSpPr/>
          <p:nvPr/>
        </p:nvSpPr>
        <p:spPr>
          <a:xfrm>
            <a:off x="6668609" y="3780674"/>
            <a:ext cx="738978" cy="284762"/>
          </a:xfrm>
          <a:custGeom>
            <a:avLst/>
            <a:gdLst/>
            <a:ahLst/>
            <a:cxnLst/>
            <a:rect l="l" t="t" r="r" b="b"/>
            <a:pathLst>
              <a:path w="753067" h="290191">
                <a:moveTo>
                  <a:pt x="376533" y="0"/>
                </a:moveTo>
                <a:cubicBezTo>
                  <a:pt x="422410" y="0"/>
                  <a:pt x="462552" y="17847"/>
                  <a:pt x="483064" y="45720"/>
                </a:cubicBezTo>
                <a:lnTo>
                  <a:pt x="562829" y="45720"/>
                </a:lnTo>
                <a:cubicBezTo>
                  <a:pt x="582497" y="31453"/>
                  <a:pt x="611334" y="22860"/>
                  <a:pt x="643380" y="22860"/>
                </a:cubicBezTo>
                <a:cubicBezTo>
                  <a:pt x="703958" y="22860"/>
                  <a:pt x="753067" y="53564"/>
                  <a:pt x="753067" y="91440"/>
                </a:cubicBezTo>
                <a:cubicBezTo>
                  <a:pt x="753067" y="129316"/>
                  <a:pt x="703958" y="160020"/>
                  <a:pt x="643380" y="160020"/>
                </a:cubicBezTo>
                <a:cubicBezTo>
                  <a:pt x="611334" y="160020"/>
                  <a:pt x="582497" y="151428"/>
                  <a:pt x="562829" y="137160"/>
                </a:cubicBezTo>
                <a:lnTo>
                  <a:pt x="483064" y="137160"/>
                </a:lnTo>
                <a:cubicBezTo>
                  <a:pt x="469901" y="155047"/>
                  <a:pt x="448655" y="168804"/>
                  <a:pt x="422253" y="173844"/>
                </a:cubicBezTo>
                <a:lnTo>
                  <a:pt x="422253" y="290191"/>
                </a:lnTo>
                <a:lnTo>
                  <a:pt x="330813" y="290191"/>
                </a:lnTo>
                <a:lnTo>
                  <a:pt x="330813" y="173844"/>
                </a:lnTo>
                <a:cubicBezTo>
                  <a:pt x="304412" y="168804"/>
                  <a:pt x="283165" y="155047"/>
                  <a:pt x="270003" y="137160"/>
                </a:cubicBezTo>
                <a:lnTo>
                  <a:pt x="190238" y="137160"/>
                </a:lnTo>
                <a:cubicBezTo>
                  <a:pt x="170570" y="151428"/>
                  <a:pt x="141733" y="160020"/>
                  <a:pt x="109687" y="160020"/>
                </a:cubicBezTo>
                <a:cubicBezTo>
                  <a:pt x="49109" y="160020"/>
                  <a:pt x="0" y="129316"/>
                  <a:pt x="0" y="91440"/>
                </a:cubicBezTo>
                <a:cubicBezTo>
                  <a:pt x="0" y="53564"/>
                  <a:pt x="49109" y="22860"/>
                  <a:pt x="109687" y="22860"/>
                </a:cubicBezTo>
                <a:cubicBezTo>
                  <a:pt x="141733" y="22860"/>
                  <a:pt x="170570" y="31453"/>
                  <a:pt x="190238" y="45720"/>
                </a:cubicBezTo>
                <a:lnTo>
                  <a:pt x="270003" y="45720"/>
                </a:lnTo>
                <a:cubicBezTo>
                  <a:pt x="290514" y="17847"/>
                  <a:pt x="330656" y="0"/>
                  <a:pt x="376533" y="0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5000">
                <a:sysClr val="window" lastClr="FFFFFF"/>
              </a:gs>
              <a:gs pos="13000">
                <a:srgbClr val="CBCBCB"/>
              </a:gs>
              <a:gs pos="26000">
                <a:srgbClr val="5F5F5F"/>
              </a:gs>
              <a:gs pos="28000">
                <a:sysClr val="window" lastClr="FFFFFF">
                  <a:lumMod val="95000"/>
                </a:sysClr>
              </a:gs>
              <a:gs pos="63000">
                <a:sysClr val="windowText" lastClr="000000"/>
              </a:gs>
              <a:gs pos="68000">
                <a:srgbClr val="777777"/>
              </a:gs>
              <a:gs pos="36000">
                <a:srgbClr val="F3F3F3"/>
              </a:gs>
              <a:gs pos="100000">
                <a:sysClr val="window" lastClr="FFFFFF">
                  <a:lumMod val="50000"/>
                </a:sysClr>
              </a:gs>
            </a:gsLst>
            <a:lin ang="0" scaled="1"/>
            <a:tileRect/>
          </a:gradFill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5" name="Rounded Rectangle 58"/>
          <p:cNvSpPr/>
          <p:nvPr/>
        </p:nvSpPr>
        <p:spPr>
          <a:xfrm>
            <a:off x="381000" y="1196752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</a:rPr>
              <a:t>Step 1</a:t>
            </a:r>
          </a:p>
        </p:txBody>
      </p:sp>
      <p:sp>
        <p:nvSpPr>
          <p:cNvPr id="116" name="Rounded Rectangle 60"/>
          <p:cNvSpPr/>
          <p:nvPr/>
        </p:nvSpPr>
        <p:spPr>
          <a:xfrm>
            <a:off x="2096036" y="1196752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0">
                <a:srgbClr val="1F497D"/>
              </a:gs>
              <a:gs pos="52000">
                <a:srgbClr val="00B0F0"/>
              </a:gs>
              <a:gs pos="48000">
                <a:srgbClr val="00B0F0"/>
              </a:gs>
              <a:gs pos="100000">
                <a:srgbClr val="1F497D"/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rgbClr val="00B0F0"/>
                </a:gs>
                <a:gs pos="100000">
                  <a:srgbClr val="1F497D">
                    <a:lumMod val="75000"/>
                  </a:srgb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Step 2</a:t>
            </a:r>
          </a:p>
        </p:txBody>
      </p:sp>
      <p:sp>
        <p:nvSpPr>
          <p:cNvPr id="117" name="Rounded Rectangle 61"/>
          <p:cNvSpPr/>
          <p:nvPr/>
        </p:nvSpPr>
        <p:spPr>
          <a:xfrm>
            <a:off x="3811072" y="1196752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</a:rPr>
              <a:t>Step 3</a:t>
            </a:r>
          </a:p>
        </p:txBody>
      </p:sp>
      <p:sp>
        <p:nvSpPr>
          <p:cNvPr id="118" name="Rounded Rectangle 62"/>
          <p:cNvSpPr/>
          <p:nvPr/>
        </p:nvSpPr>
        <p:spPr>
          <a:xfrm>
            <a:off x="5526108" y="1196752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</a:rPr>
              <a:t>Step 4</a:t>
            </a:r>
          </a:p>
        </p:txBody>
      </p:sp>
      <p:sp>
        <p:nvSpPr>
          <p:cNvPr id="119" name="Rounded Rectangle 63"/>
          <p:cNvSpPr/>
          <p:nvPr/>
        </p:nvSpPr>
        <p:spPr>
          <a:xfrm>
            <a:off x="7241144" y="1196752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</a:rPr>
              <a:t>Result</a:t>
            </a:r>
          </a:p>
        </p:txBody>
      </p:sp>
      <p:cxnSp>
        <p:nvCxnSpPr>
          <p:cNvPr id="120" name="Straight Arrow Connector 65"/>
          <p:cNvCxnSpPr>
            <a:stCxn id="115" idx="3"/>
            <a:endCxn id="116" idx="1"/>
          </p:cNvCxnSpPr>
          <p:nvPr/>
        </p:nvCxnSpPr>
        <p:spPr>
          <a:xfrm>
            <a:off x="1752600" y="1608232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cxnSp>
        <p:nvCxnSpPr>
          <p:cNvPr id="121" name="Straight Arrow Connector 66"/>
          <p:cNvCxnSpPr/>
          <p:nvPr/>
        </p:nvCxnSpPr>
        <p:spPr>
          <a:xfrm>
            <a:off x="3467636" y="1692052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cxnSp>
        <p:nvCxnSpPr>
          <p:cNvPr id="122" name="Straight Arrow Connector 67"/>
          <p:cNvCxnSpPr>
            <a:stCxn id="118" idx="3"/>
            <a:endCxn id="119" idx="1"/>
          </p:cNvCxnSpPr>
          <p:nvPr/>
        </p:nvCxnSpPr>
        <p:spPr>
          <a:xfrm>
            <a:off x="6897708" y="1608232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cxnSp>
        <p:nvCxnSpPr>
          <p:cNvPr id="123" name="Straight Arrow Connector 68"/>
          <p:cNvCxnSpPr/>
          <p:nvPr/>
        </p:nvCxnSpPr>
        <p:spPr>
          <a:xfrm>
            <a:off x="5182672" y="1692052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sp>
        <p:nvSpPr>
          <p:cNvPr id="124" name="TextBox 123"/>
          <p:cNvSpPr txBox="1"/>
          <p:nvPr/>
        </p:nvSpPr>
        <p:spPr>
          <a:xfrm>
            <a:off x="7069426" y="5779729"/>
            <a:ext cx="1153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002060"/>
                </a:solidFill>
                <a:latin typeface="Calibri"/>
              </a:rPr>
              <a:t>Outcomes</a:t>
            </a:r>
            <a:endParaRPr lang="en-US" b="1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125" name="Snip Diagonal Corner Rectangle 75"/>
          <p:cNvSpPr/>
          <p:nvPr/>
        </p:nvSpPr>
        <p:spPr>
          <a:xfrm>
            <a:off x="824939" y="2468339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Text</a:t>
            </a:r>
          </a:p>
        </p:txBody>
      </p:sp>
      <p:sp>
        <p:nvSpPr>
          <p:cNvPr id="126" name="Snip Diagonal Corner Rectangle 86"/>
          <p:cNvSpPr/>
          <p:nvPr/>
        </p:nvSpPr>
        <p:spPr>
          <a:xfrm>
            <a:off x="2385829" y="2468339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rgbClr val="1F497D"/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rgbClr val="1F497D">
                <a:lumMod val="75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Text</a:t>
            </a:r>
          </a:p>
        </p:txBody>
      </p:sp>
      <p:sp>
        <p:nvSpPr>
          <p:cNvPr id="127" name="Snip Diagonal Corner Rectangle 88"/>
          <p:cNvSpPr/>
          <p:nvPr/>
        </p:nvSpPr>
        <p:spPr>
          <a:xfrm>
            <a:off x="4141305" y="2468339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Text</a:t>
            </a:r>
          </a:p>
        </p:txBody>
      </p:sp>
      <p:sp>
        <p:nvSpPr>
          <p:cNvPr id="128" name="Snip Diagonal Corner Rectangle 90"/>
          <p:cNvSpPr/>
          <p:nvPr/>
        </p:nvSpPr>
        <p:spPr>
          <a:xfrm>
            <a:off x="5858465" y="2468339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Text</a:t>
            </a:r>
          </a:p>
        </p:txBody>
      </p:sp>
      <p:sp>
        <p:nvSpPr>
          <p:cNvPr id="129" name="Snip Diagonal Corner Rectangle 92"/>
          <p:cNvSpPr/>
          <p:nvPr/>
        </p:nvSpPr>
        <p:spPr>
          <a:xfrm>
            <a:off x="7547650" y="2468339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239133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Down Arrow 94"/>
          <p:cNvSpPr/>
          <p:nvPr/>
        </p:nvSpPr>
        <p:spPr>
          <a:xfrm>
            <a:off x="3093040" y="2919076"/>
            <a:ext cx="457200" cy="947318"/>
          </a:xfrm>
          <a:prstGeom prst="downArrow">
            <a:avLst/>
          </a:prstGeom>
          <a:solidFill>
            <a:srgbClr val="CC0000"/>
          </a:solidFill>
          <a:ln w="25400" cap="flat" cmpd="sng" algn="ctr">
            <a:solidFill>
              <a:srgbClr val="AC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9" name="Down Arrow 95"/>
          <p:cNvSpPr/>
          <p:nvPr/>
        </p:nvSpPr>
        <p:spPr>
          <a:xfrm>
            <a:off x="4560187" y="2919076"/>
            <a:ext cx="457200" cy="1142120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0" name="Down Arrow 96"/>
          <p:cNvSpPr/>
          <p:nvPr/>
        </p:nvSpPr>
        <p:spPr>
          <a:xfrm>
            <a:off x="6051221" y="2919076"/>
            <a:ext cx="457200" cy="1286306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1" name="Down Arrow 97"/>
          <p:cNvSpPr/>
          <p:nvPr/>
        </p:nvSpPr>
        <p:spPr>
          <a:xfrm rot="1324792">
            <a:off x="7891852" y="2662872"/>
            <a:ext cx="457200" cy="1843798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2" name="Down Arrow 93"/>
          <p:cNvSpPr/>
          <p:nvPr/>
        </p:nvSpPr>
        <p:spPr>
          <a:xfrm>
            <a:off x="1524000" y="2919076"/>
            <a:ext cx="457200" cy="745830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3" name="Right Arrow 85"/>
          <p:cNvSpPr/>
          <p:nvPr/>
        </p:nvSpPr>
        <p:spPr>
          <a:xfrm rot="3382870">
            <a:off x="2042519" y="1892984"/>
            <a:ext cx="686620" cy="457200"/>
          </a:xfrm>
          <a:prstGeom prst="rightArrow">
            <a:avLst/>
          </a:prstGeom>
          <a:solidFill>
            <a:srgbClr val="CC0000"/>
          </a:solidFill>
          <a:ln w="25400" cap="flat" cmpd="sng" algn="ctr">
            <a:solidFill>
              <a:srgbClr val="AC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4" name="Right Arrow 87"/>
          <p:cNvSpPr/>
          <p:nvPr/>
        </p:nvSpPr>
        <p:spPr>
          <a:xfrm rot="3382870">
            <a:off x="3797995" y="1892984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5" name="Right Arrow 89"/>
          <p:cNvSpPr/>
          <p:nvPr/>
        </p:nvSpPr>
        <p:spPr>
          <a:xfrm rot="3382870">
            <a:off x="5515155" y="1892984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6" name="Right Arrow 91"/>
          <p:cNvSpPr/>
          <p:nvPr/>
        </p:nvSpPr>
        <p:spPr>
          <a:xfrm rot="3382870">
            <a:off x="7204340" y="1892984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7" name="Right Arrow 76"/>
          <p:cNvSpPr/>
          <p:nvPr/>
        </p:nvSpPr>
        <p:spPr>
          <a:xfrm rot="3382870">
            <a:off x="481629" y="1892984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8" name="Isosceles Triangle 3"/>
          <p:cNvSpPr/>
          <p:nvPr/>
        </p:nvSpPr>
        <p:spPr>
          <a:xfrm rot="5400000">
            <a:off x="1359491" y="3759488"/>
            <a:ext cx="1491492" cy="1420700"/>
          </a:xfrm>
          <a:custGeom>
            <a:avLst/>
            <a:gdLst/>
            <a:ahLst/>
            <a:cxnLst/>
            <a:rect l="l" t="t" r="r" b="b"/>
            <a:pathLst>
              <a:path w="1519927" h="1447786">
                <a:moveTo>
                  <a:pt x="0" y="1447786"/>
                </a:moveTo>
                <a:lnTo>
                  <a:pt x="182145" y="124290"/>
                </a:lnTo>
                <a:cubicBezTo>
                  <a:pt x="348992" y="45290"/>
                  <a:pt x="548852" y="0"/>
                  <a:pt x="763521" y="0"/>
                </a:cubicBezTo>
                <a:cubicBezTo>
                  <a:pt x="976856" y="0"/>
                  <a:pt x="1175566" y="44729"/>
                  <a:pt x="1341684" y="123044"/>
                </a:cubicBezTo>
                <a:lnTo>
                  <a:pt x="1519927" y="1418195"/>
                </a:lnTo>
                <a:cubicBezTo>
                  <a:pt x="1471673" y="1305783"/>
                  <a:pt x="1151369" y="1219201"/>
                  <a:pt x="763522" y="1219201"/>
                </a:cubicBezTo>
                <a:cubicBezTo>
                  <a:pt x="341855" y="1219201"/>
                  <a:pt x="24" y="1321541"/>
                  <a:pt x="0" y="1447786"/>
                </a:cubicBezTo>
                <a:close/>
              </a:path>
            </a:pathLst>
          </a:cu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0" scaled="1"/>
            <a:tileRect/>
          </a:gradFill>
          <a:ln w="1905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</a:rPr>
              <a:t>Text</a:t>
            </a:r>
          </a:p>
        </p:txBody>
      </p:sp>
      <p:sp>
        <p:nvSpPr>
          <p:cNvPr id="79" name="Oval 7"/>
          <p:cNvSpPr/>
          <p:nvPr/>
        </p:nvSpPr>
        <p:spPr>
          <a:xfrm>
            <a:off x="1170549" y="3724089"/>
            <a:ext cx="448647" cy="1498480"/>
          </a:xfrm>
          <a:prstGeom prst="ellipse">
            <a:avLst/>
          </a:prstGeom>
          <a:gradFill>
            <a:gsLst>
              <a:gs pos="0">
                <a:srgbClr val="D5D5D5"/>
              </a:gs>
              <a:gs pos="100000">
                <a:sysClr val="window" lastClr="FFFFFF">
                  <a:lumMod val="65000"/>
                </a:sysClr>
              </a:gs>
            </a:gsLst>
            <a:lin ang="0" scaled="1"/>
          </a:gradFill>
          <a:ln w="1905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0" name="Isosceles Triangle 3"/>
          <p:cNvSpPr/>
          <p:nvPr/>
        </p:nvSpPr>
        <p:spPr>
          <a:xfrm rot="5400000">
            <a:off x="2756411" y="3870563"/>
            <a:ext cx="1130458" cy="1202386"/>
          </a:xfrm>
          <a:custGeom>
            <a:avLst/>
            <a:gdLst/>
            <a:ahLst/>
            <a:cxnLst/>
            <a:rect l="l" t="t" r="r" b="b"/>
            <a:pathLst>
              <a:path w="1152010" h="1225309">
                <a:moveTo>
                  <a:pt x="0" y="1225309"/>
                </a:moveTo>
                <a:lnTo>
                  <a:pt x="152326" y="118486"/>
                </a:lnTo>
                <a:cubicBezTo>
                  <a:pt x="281853" y="42441"/>
                  <a:pt x="429151" y="0"/>
                  <a:pt x="585215" y="0"/>
                </a:cubicBezTo>
                <a:cubicBezTo>
                  <a:pt x="733486" y="0"/>
                  <a:pt x="873845" y="38309"/>
                  <a:pt x="998377" y="107740"/>
                </a:cubicBezTo>
                <a:lnTo>
                  <a:pt x="1152010" y="1224065"/>
                </a:lnTo>
                <a:cubicBezTo>
                  <a:pt x="986747" y="1146556"/>
                  <a:pt x="789384" y="1102479"/>
                  <a:pt x="577610" y="1102479"/>
                </a:cubicBezTo>
                <a:cubicBezTo>
                  <a:pt x="364504" y="1102479"/>
                  <a:pt x="165993" y="1147112"/>
                  <a:pt x="0" y="1225309"/>
                </a:cubicBezTo>
                <a:close/>
              </a:path>
            </a:pathLst>
          </a:custGeom>
          <a:gradFill flip="none" rotWithShape="1">
            <a:gsLst>
              <a:gs pos="100000">
                <a:srgbClr val="CC0000"/>
              </a:gs>
              <a:gs pos="0">
                <a:srgbClr val="CC0000"/>
              </a:gs>
              <a:gs pos="53000">
                <a:srgbClr val="FF0000"/>
              </a:gs>
            </a:gsLst>
            <a:lin ang="0" scaled="1"/>
            <a:tileRect/>
          </a:gradFill>
          <a:ln w="12700" cap="flat" cmpd="sng" algn="ctr">
            <a:solidFill>
              <a:srgbClr val="CC0000"/>
            </a:solidFill>
            <a:prstDash val="solid"/>
          </a:ln>
          <a:effectLst>
            <a:outerShdw dist="38100" dir="10800000" algn="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Text</a:t>
            </a:r>
          </a:p>
        </p:txBody>
      </p:sp>
      <p:sp>
        <p:nvSpPr>
          <p:cNvPr id="81" name="Isosceles Triangle 3"/>
          <p:cNvSpPr/>
          <p:nvPr/>
        </p:nvSpPr>
        <p:spPr>
          <a:xfrm rot="5400000">
            <a:off x="4198329" y="3699611"/>
            <a:ext cx="821666" cy="1543011"/>
          </a:xfrm>
          <a:custGeom>
            <a:avLst/>
            <a:gdLst/>
            <a:ahLst/>
            <a:cxnLst/>
            <a:rect l="l" t="t" r="r" b="b"/>
            <a:pathLst>
              <a:path w="837331" h="1572429">
                <a:moveTo>
                  <a:pt x="0" y="1572429"/>
                </a:moveTo>
                <a:lnTo>
                  <a:pt x="208298" y="58903"/>
                </a:lnTo>
                <a:cubicBezTo>
                  <a:pt x="270104" y="20565"/>
                  <a:pt x="341580" y="0"/>
                  <a:pt x="417363" y="0"/>
                </a:cubicBezTo>
                <a:cubicBezTo>
                  <a:pt x="494964" y="0"/>
                  <a:pt x="568050" y="21564"/>
                  <a:pt x="630884" y="61600"/>
                </a:cubicBezTo>
                <a:lnTo>
                  <a:pt x="837331" y="1561686"/>
                </a:lnTo>
                <a:cubicBezTo>
                  <a:pt x="713894" y="1493744"/>
                  <a:pt x="575075" y="1456320"/>
                  <a:pt x="428527" y="1456320"/>
                </a:cubicBezTo>
                <a:cubicBezTo>
                  <a:pt x="274185" y="1456320"/>
                  <a:pt x="128417" y="1497830"/>
                  <a:pt x="0" y="1572429"/>
                </a:cubicBezTo>
                <a:close/>
              </a:path>
            </a:pathLst>
          </a:cu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0" scaled="1"/>
            <a:tileRect/>
          </a:gradFill>
          <a:ln w="1905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>
            <a:outerShdw dist="38100" dir="10800000" algn="r" rotWithShape="0">
              <a:prstClr val="black">
                <a:alpha val="40000"/>
              </a:prstClr>
            </a:outerShdw>
          </a:effectLst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</a:rPr>
              <a:t>Text</a:t>
            </a:r>
          </a:p>
        </p:txBody>
      </p:sp>
      <p:sp>
        <p:nvSpPr>
          <p:cNvPr id="82" name="Rectangle 20"/>
          <p:cNvSpPr/>
          <p:nvPr/>
        </p:nvSpPr>
        <p:spPr>
          <a:xfrm>
            <a:off x="5358796" y="4278198"/>
            <a:ext cx="1356278" cy="385836"/>
          </a:xfrm>
          <a:custGeom>
            <a:avLst/>
            <a:gdLst/>
            <a:ahLst/>
            <a:cxnLst/>
            <a:rect l="l" t="t" r="r" b="b"/>
            <a:pathLst>
              <a:path w="1382135" h="393192">
                <a:moveTo>
                  <a:pt x="1576" y="0"/>
                </a:moveTo>
                <a:lnTo>
                  <a:pt x="1263453" y="0"/>
                </a:lnTo>
                <a:lnTo>
                  <a:pt x="1296411" y="32958"/>
                </a:lnTo>
                <a:lnTo>
                  <a:pt x="1296411" y="45720"/>
                </a:lnTo>
                <a:lnTo>
                  <a:pt x="1382135" y="45720"/>
                </a:lnTo>
                <a:lnTo>
                  <a:pt x="1382135" y="347472"/>
                </a:lnTo>
                <a:lnTo>
                  <a:pt x="1296411" y="347472"/>
                </a:lnTo>
                <a:lnTo>
                  <a:pt x="1296411" y="360814"/>
                </a:lnTo>
                <a:lnTo>
                  <a:pt x="1264033" y="393192"/>
                </a:lnTo>
                <a:lnTo>
                  <a:pt x="0" y="393192"/>
                </a:lnTo>
                <a:cubicBezTo>
                  <a:pt x="33976" y="333943"/>
                  <a:pt x="52142" y="266520"/>
                  <a:pt x="52142" y="195294"/>
                </a:cubicBezTo>
                <a:cubicBezTo>
                  <a:pt x="52142" y="125129"/>
                  <a:pt x="34513" y="58656"/>
                  <a:pt x="1576" y="0"/>
                </a:cubicBezTo>
                <a:close/>
              </a:path>
            </a:pathLst>
          </a:cu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1905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>
            <a:outerShdw dist="38100" dir="10800000" algn="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</a:rPr>
              <a:t>Text</a:t>
            </a:r>
          </a:p>
        </p:txBody>
      </p:sp>
      <p:sp>
        <p:nvSpPr>
          <p:cNvPr id="83" name="Rectangle 25"/>
          <p:cNvSpPr/>
          <p:nvPr/>
        </p:nvSpPr>
        <p:spPr>
          <a:xfrm>
            <a:off x="6715074" y="4367873"/>
            <a:ext cx="89729" cy="203930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4" name="Rectangle 26"/>
          <p:cNvSpPr/>
          <p:nvPr/>
        </p:nvSpPr>
        <p:spPr>
          <a:xfrm>
            <a:off x="6715074" y="4245515"/>
            <a:ext cx="89729" cy="122358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5" name="Rectangle 27"/>
          <p:cNvSpPr/>
          <p:nvPr/>
        </p:nvSpPr>
        <p:spPr>
          <a:xfrm>
            <a:off x="6715074" y="4571803"/>
            <a:ext cx="89729" cy="122358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6" name="Rectangle 29"/>
          <p:cNvSpPr/>
          <p:nvPr/>
        </p:nvSpPr>
        <p:spPr>
          <a:xfrm>
            <a:off x="6804803" y="4323063"/>
            <a:ext cx="466592" cy="296107"/>
          </a:xfrm>
          <a:prstGeom prst="rect">
            <a:avLst/>
          </a:prstGeom>
          <a:gradFill flip="none" rotWithShape="1">
            <a:gsLst>
              <a:gs pos="61000">
                <a:sysClr val="window" lastClr="FFFFFF"/>
              </a:gs>
              <a:gs pos="0">
                <a:sysClr val="windowText" lastClr="000000"/>
              </a:gs>
              <a:gs pos="10000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317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7" name="Donut 31"/>
          <p:cNvSpPr/>
          <p:nvPr/>
        </p:nvSpPr>
        <p:spPr>
          <a:xfrm>
            <a:off x="7283647" y="4323064"/>
            <a:ext cx="562458" cy="535539"/>
          </a:xfrm>
          <a:custGeom>
            <a:avLst/>
            <a:gdLst>
              <a:gd name="connsiteX0" fmla="*/ 1225 w 604389"/>
              <a:gd name="connsiteY0" fmla="*/ 0 h 545749"/>
              <a:gd name="connsiteX1" fmla="*/ 604389 w 604389"/>
              <a:gd name="connsiteY1" fmla="*/ 545749 h 545749"/>
              <a:gd name="connsiteX2" fmla="*/ 300885 w 604389"/>
              <a:gd name="connsiteY2" fmla="*/ 545749 h 545749"/>
              <a:gd name="connsiteX3" fmla="*/ 1225 w 604389"/>
              <a:gd name="connsiteY3" fmla="*/ 303069 h 545749"/>
              <a:gd name="connsiteX4" fmla="*/ 0 w 604389"/>
              <a:gd name="connsiteY4" fmla="*/ 303193 h 545749"/>
              <a:gd name="connsiteX5" fmla="*/ 0 w 604389"/>
              <a:gd name="connsiteY5" fmla="*/ 124 h 545749"/>
              <a:gd name="connsiteX6" fmla="*/ 1225 w 604389"/>
              <a:gd name="connsiteY6" fmla="*/ 0 h 545749"/>
              <a:gd name="connsiteX0" fmla="*/ 1225 w 604389"/>
              <a:gd name="connsiteY0" fmla="*/ 0 h 545749"/>
              <a:gd name="connsiteX1" fmla="*/ 604389 w 604389"/>
              <a:gd name="connsiteY1" fmla="*/ 545749 h 545749"/>
              <a:gd name="connsiteX2" fmla="*/ 300885 w 604389"/>
              <a:gd name="connsiteY2" fmla="*/ 545749 h 545749"/>
              <a:gd name="connsiteX3" fmla="*/ 1225 w 604389"/>
              <a:gd name="connsiteY3" fmla="*/ 303069 h 545749"/>
              <a:gd name="connsiteX4" fmla="*/ 0 w 604389"/>
              <a:gd name="connsiteY4" fmla="*/ 303193 h 545749"/>
              <a:gd name="connsiteX5" fmla="*/ 0 w 604389"/>
              <a:gd name="connsiteY5" fmla="*/ 124 h 545749"/>
              <a:gd name="connsiteX6" fmla="*/ 1225 w 604389"/>
              <a:gd name="connsiteY6" fmla="*/ 0 h 545749"/>
              <a:gd name="connsiteX0" fmla="*/ 1225 w 604389"/>
              <a:gd name="connsiteY0" fmla="*/ 0 h 545749"/>
              <a:gd name="connsiteX1" fmla="*/ 604389 w 604389"/>
              <a:gd name="connsiteY1" fmla="*/ 545749 h 545749"/>
              <a:gd name="connsiteX2" fmla="*/ 300885 w 604389"/>
              <a:gd name="connsiteY2" fmla="*/ 545749 h 545749"/>
              <a:gd name="connsiteX3" fmla="*/ 1225 w 604389"/>
              <a:gd name="connsiteY3" fmla="*/ 303069 h 545749"/>
              <a:gd name="connsiteX4" fmla="*/ 0 w 604389"/>
              <a:gd name="connsiteY4" fmla="*/ 303193 h 545749"/>
              <a:gd name="connsiteX5" fmla="*/ 0 w 604389"/>
              <a:gd name="connsiteY5" fmla="*/ 124 h 545749"/>
              <a:gd name="connsiteX6" fmla="*/ 1225 w 604389"/>
              <a:gd name="connsiteY6" fmla="*/ 0 h 545749"/>
              <a:gd name="connsiteX0" fmla="*/ 1225 w 604389"/>
              <a:gd name="connsiteY0" fmla="*/ 0 h 545749"/>
              <a:gd name="connsiteX1" fmla="*/ 604389 w 604389"/>
              <a:gd name="connsiteY1" fmla="*/ 545749 h 545749"/>
              <a:gd name="connsiteX2" fmla="*/ 269677 w 604389"/>
              <a:gd name="connsiteY2" fmla="*/ 545749 h 545749"/>
              <a:gd name="connsiteX3" fmla="*/ 1225 w 604389"/>
              <a:gd name="connsiteY3" fmla="*/ 303069 h 545749"/>
              <a:gd name="connsiteX4" fmla="*/ 0 w 604389"/>
              <a:gd name="connsiteY4" fmla="*/ 303193 h 545749"/>
              <a:gd name="connsiteX5" fmla="*/ 0 w 604389"/>
              <a:gd name="connsiteY5" fmla="*/ 124 h 545749"/>
              <a:gd name="connsiteX6" fmla="*/ 1225 w 604389"/>
              <a:gd name="connsiteY6" fmla="*/ 0 h 545749"/>
              <a:gd name="connsiteX0" fmla="*/ 1225 w 573181"/>
              <a:gd name="connsiteY0" fmla="*/ 0 h 545749"/>
              <a:gd name="connsiteX1" fmla="*/ 573181 w 573181"/>
              <a:gd name="connsiteY1" fmla="*/ 545749 h 545749"/>
              <a:gd name="connsiteX2" fmla="*/ 269677 w 573181"/>
              <a:gd name="connsiteY2" fmla="*/ 545749 h 545749"/>
              <a:gd name="connsiteX3" fmla="*/ 1225 w 573181"/>
              <a:gd name="connsiteY3" fmla="*/ 303069 h 545749"/>
              <a:gd name="connsiteX4" fmla="*/ 0 w 573181"/>
              <a:gd name="connsiteY4" fmla="*/ 303193 h 545749"/>
              <a:gd name="connsiteX5" fmla="*/ 0 w 573181"/>
              <a:gd name="connsiteY5" fmla="*/ 124 h 545749"/>
              <a:gd name="connsiteX6" fmla="*/ 1225 w 573181"/>
              <a:gd name="connsiteY6" fmla="*/ 0 h 545749"/>
              <a:gd name="connsiteX0" fmla="*/ 1225 w 573261"/>
              <a:gd name="connsiteY0" fmla="*/ 0 h 545749"/>
              <a:gd name="connsiteX1" fmla="*/ 573181 w 573261"/>
              <a:gd name="connsiteY1" fmla="*/ 545749 h 545749"/>
              <a:gd name="connsiteX2" fmla="*/ 269677 w 573261"/>
              <a:gd name="connsiteY2" fmla="*/ 545749 h 545749"/>
              <a:gd name="connsiteX3" fmla="*/ 1225 w 573261"/>
              <a:gd name="connsiteY3" fmla="*/ 303069 h 545749"/>
              <a:gd name="connsiteX4" fmla="*/ 0 w 573261"/>
              <a:gd name="connsiteY4" fmla="*/ 303193 h 545749"/>
              <a:gd name="connsiteX5" fmla="*/ 0 w 573261"/>
              <a:gd name="connsiteY5" fmla="*/ 124 h 545749"/>
              <a:gd name="connsiteX6" fmla="*/ 1225 w 573261"/>
              <a:gd name="connsiteY6" fmla="*/ 0 h 545749"/>
              <a:gd name="connsiteX0" fmla="*/ 1225 w 573261"/>
              <a:gd name="connsiteY0" fmla="*/ 0 h 545749"/>
              <a:gd name="connsiteX1" fmla="*/ 573181 w 573261"/>
              <a:gd name="connsiteY1" fmla="*/ 545749 h 545749"/>
              <a:gd name="connsiteX2" fmla="*/ 269677 w 573261"/>
              <a:gd name="connsiteY2" fmla="*/ 545749 h 545749"/>
              <a:gd name="connsiteX3" fmla="*/ 1225 w 573261"/>
              <a:gd name="connsiteY3" fmla="*/ 303069 h 545749"/>
              <a:gd name="connsiteX4" fmla="*/ 0 w 573261"/>
              <a:gd name="connsiteY4" fmla="*/ 303193 h 545749"/>
              <a:gd name="connsiteX5" fmla="*/ 0 w 573261"/>
              <a:gd name="connsiteY5" fmla="*/ 124 h 545749"/>
              <a:gd name="connsiteX6" fmla="*/ 1225 w 573261"/>
              <a:gd name="connsiteY6" fmla="*/ 0 h 545749"/>
              <a:gd name="connsiteX0" fmla="*/ 1225 w 573181"/>
              <a:gd name="connsiteY0" fmla="*/ 0 h 545749"/>
              <a:gd name="connsiteX1" fmla="*/ 573181 w 573181"/>
              <a:gd name="connsiteY1" fmla="*/ 545749 h 545749"/>
              <a:gd name="connsiteX2" fmla="*/ 269677 w 573181"/>
              <a:gd name="connsiteY2" fmla="*/ 545749 h 545749"/>
              <a:gd name="connsiteX3" fmla="*/ 1225 w 573181"/>
              <a:gd name="connsiteY3" fmla="*/ 303069 h 545749"/>
              <a:gd name="connsiteX4" fmla="*/ 0 w 573181"/>
              <a:gd name="connsiteY4" fmla="*/ 303193 h 545749"/>
              <a:gd name="connsiteX5" fmla="*/ 0 w 573181"/>
              <a:gd name="connsiteY5" fmla="*/ 124 h 545749"/>
              <a:gd name="connsiteX6" fmla="*/ 1225 w 573181"/>
              <a:gd name="connsiteY6" fmla="*/ 0 h 545749"/>
              <a:gd name="connsiteX0" fmla="*/ 1225 w 573181"/>
              <a:gd name="connsiteY0" fmla="*/ 0 h 545749"/>
              <a:gd name="connsiteX1" fmla="*/ 573181 w 573181"/>
              <a:gd name="connsiteY1" fmla="*/ 545749 h 545749"/>
              <a:gd name="connsiteX2" fmla="*/ 269677 w 573181"/>
              <a:gd name="connsiteY2" fmla="*/ 545749 h 545749"/>
              <a:gd name="connsiteX3" fmla="*/ 1225 w 573181"/>
              <a:gd name="connsiteY3" fmla="*/ 303069 h 545749"/>
              <a:gd name="connsiteX4" fmla="*/ 0 w 573181"/>
              <a:gd name="connsiteY4" fmla="*/ 303193 h 545749"/>
              <a:gd name="connsiteX5" fmla="*/ 0 w 573181"/>
              <a:gd name="connsiteY5" fmla="*/ 124 h 545749"/>
              <a:gd name="connsiteX6" fmla="*/ 1225 w 573181"/>
              <a:gd name="connsiteY6" fmla="*/ 0 h 545749"/>
              <a:gd name="connsiteX0" fmla="*/ 1225 w 573181"/>
              <a:gd name="connsiteY0" fmla="*/ 0 h 545749"/>
              <a:gd name="connsiteX1" fmla="*/ 573181 w 573181"/>
              <a:gd name="connsiteY1" fmla="*/ 545749 h 545749"/>
              <a:gd name="connsiteX2" fmla="*/ 269677 w 573181"/>
              <a:gd name="connsiteY2" fmla="*/ 545749 h 545749"/>
              <a:gd name="connsiteX3" fmla="*/ 1225 w 573181"/>
              <a:gd name="connsiteY3" fmla="*/ 303069 h 545749"/>
              <a:gd name="connsiteX4" fmla="*/ 0 w 573181"/>
              <a:gd name="connsiteY4" fmla="*/ 303193 h 545749"/>
              <a:gd name="connsiteX5" fmla="*/ 0 w 573181"/>
              <a:gd name="connsiteY5" fmla="*/ 124 h 545749"/>
              <a:gd name="connsiteX6" fmla="*/ 1225 w 573181"/>
              <a:gd name="connsiteY6" fmla="*/ 0 h 545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3181" h="545749">
                <a:moveTo>
                  <a:pt x="1225" y="0"/>
                </a:moveTo>
                <a:cubicBezTo>
                  <a:pt x="331855" y="19539"/>
                  <a:pt x="516018" y="156988"/>
                  <a:pt x="573181" y="545749"/>
                </a:cubicBezTo>
                <a:lnTo>
                  <a:pt x="269677" y="545749"/>
                </a:lnTo>
                <a:cubicBezTo>
                  <a:pt x="265453" y="341545"/>
                  <a:pt x="148606" y="303069"/>
                  <a:pt x="1225" y="303069"/>
                </a:cubicBezTo>
                <a:lnTo>
                  <a:pt x="0" y="303193"/>
                </a:lnTo>
                <a:lnTo>
                  <a:pt x="0" y="124"/>
                </a:lnTo>
                <a:cubicBezTo>
                  <a:pt x="408" y="1"/>
                  <a:pt x="817" y="0"/>
                  <a:pt x="1225" y="0"/>
                </a:cubicBezTo>
                <a:close/>
              </a:path>
            </a:pathLst>
          </a:custGeom>
          <a:gradFill flip="none" rotWithShape="1">
            <a:gsLst>
              <a:gs pos="59000">
                <a:sysClr val="window" lastClr="FFFFFF"/>
              </a:gs>
              <a:gs pos="35000">
                <a:sysClr val="windowText" lastClr="000000"/>
              </a:gs>
              <a:gs pos="70000">
                <a:sysClr val="window" lastClr="FFFFFF">
                  <a:lumMod val="65000"/>
                </a:sysClr>
              </a:gs>
            </a:gsLst>
            <a:path path="circle">
              <a:fillToRect t="100000" r="100000"/>
            </a:path>
            <a:tileRect l="-100000" b="-100000"/>
          </a:gradFill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8" name="Isosceles Triangle 34"/>
          <p:cNvSpPr/>
          <p:nvPr/>
        </p:nvSpPr>
        <p:spPr>
          <a:xfrm>
            <a:off x="6868344" y="4137221"/>
            <a:ext cx="339510" cy="217622"/>
          </a:xfrm>
          <a:custGeom>
            <a:avLst/>
            <a:gdLst/>
            <a:ahLst/>
            <a:cxnLst/>
            <a:rect l="l" t="t" r="r" b="b"/>
            <a:pathLst>
              <a:path w="345983" h="221771">
                <a:moveTo>
                  <a:pt x="43317" y="0"/>
                </a:moveTo>
                <a:lnTo>
                  <a:pt x="302667" y="0"/>
                </a:lnTo>
                <a:lnTo>
                  <a:pt x="345983" y="191001"/>
                </a:lnTo>
                <a:lnTo>
                  <a:pt x="343725" y="191001"/>
                </a:lnTo>
                <a:lnTo>
                  <a:pt x="344434" y="192397"/>
                </a:lnTo>
                <a:cubicBezTo>
                  <a:pt x="295960" y="211007"/>
                  <a:pt x="236809" y="221771"/>
                  <a:pt x="172992" y="221771"/>
                </a:cubicBezTo>
                <a:cubicBezTo>
                  <a:pt x="108572" y="221771"/>
                  <a:pt x="48906" y="210802"/>
                  <a:pt x="204" y="191798"/>
                </a:cubicBezTo>
                <a:lnTo>
                  <a:pt x="609" y="191001"/>
                </a:lnTo>
                <a:lnTo>
                  <a:pt x="0" y="191001"/>
                </a:lnTo>
                <a:close/>
              </a:path>
            </a:pathLst>
          </a:custGeom>
          <a:gradFill flip="none" rotWithShape="1">
            <a:gsLst>
              <a:gs pos="5000">
                <a:sysClr val="window" lastClr="FFFFFF"/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0" scaled="1"/>
            <a:tileRect/>
          </a:gradFill>
          <a:ln w="317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>
            <a:outerShdw blurRad="25400" dist="127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9" name="Rectangle 40"/>
          <p:cNvSpPr/>
          <p:nvPr/>
        </p:nvSpPr>
        <p:spPr>
          <a:xfrm rot="5400000">
            <a:off x="7002207" y="4024167"/>
            <a:ext cx="71783" cy="154323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0" name="Rectangle 41"/>
          <p:cNvSpPr/>
          <p:nvPr/>
        </p:nvSpPr>
        <p:spPr>
          <a:xfrm rot="5400000">
            <a:off x="7125666" y="4055032"/>
            <a:ext cx="71783" cy="92594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1" name="Rectangle 42"/>
          <p:cNvSpPr/>
          <p:nvPr/>
        </p:nvSpPr>
        <p:spPr>
          <a:xfrm rot="5400000">
            <a:off x="6878749" y="4055032"/>
            <a:ext cx="71783" cy="92594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2" name="Freeform 50"/>
          <p:cNvSpPr>
            <a:spLocks noChangeAspect="1"/>
          </p:cNvSpPr>
          <p:nvPr/>
        </p:nvSpPr>
        <p:spPr bwMode="auto">
          <a:xfrm flipV="1">
            <a:off x="7619631" y="4876224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F60000"/>
              </a:gs>
              <a:gs pos="0">
                <a:srgbClr val="AC0000"/>
              </a:gs>
            </a:gsLst>
            <a:lin ang="0" scaled="1"/>
          </a:gradFill>
          <a:ln w="3175" cap="flat" cmpd="sng" algn="ctr">
            <a:solidFill>
              <a:srgbClr val="AC0000"/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3" name="Freeform 52"/>
          <p:cNvSpPr>
            <a:spLocks noChangeAspect="1"/>
          </p:cNvSpPr>
          <p:nvPr/>
        </p:nvSpPr>
        <p:spPr bwMode="auto">
          <a:xfrm flipV="1">
            <a:off x="7729535" y="5070031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F60000"/>
              </a:gs>
              <a:gs pos="0">
                <a:srgbClr val="AC0000"/>
              </a:gs>
            </a:gsLst>
            <a:lin ang="0" scaled="1"/>
          </a:gradFill>
          <a:ln w="3175" cap="flat" cmpd="sng" algn="ctr">
            <a:solidFill>
              <a:srgbClr val="AC0000"/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4" name="Freeform 53"/>
          <p:cNvSpPr>
            <a:spLocks noChangeAspect="1"/>
          </p:cNvSpPr>
          <p:nvPr/>
        </p:nvSpPr>
        <p:spPr bwMode="auto">
          <a:xfrm flipV="1">
            <a:off x="7564914" y="5187924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F60000"/>
              </a:gs>
              <a:gs pos="0">
                <a:srgbClr val="AC0000"/>
              </a:gs>
            </a:gsLst>
            <a:lin ang="0" scaled="1"/>
          </a:gradFill>
          <a:ln w="3175" cap="flat" cmpd="sng" algn="ctr">
            <a:solidFill>
              <a:srgbClr val="AC0000"/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5" name="Freeform 54"/>
          <p:cNvSpPr>
            <a:spLocks noChangeAspect="1"/>
          </p:cNvSpPr>
          <p:nvPr/>
        </p:nvSpPr>
        <p:spPr bwMode="auto">
          <a:xfrm flipV="1">
            <a:off x="7720707" y="5351006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F60000"/>
              </a:gs>
              <a:gs pos="0">
                <a:srgbClr val="AC0000"/>
              </a:gs>
            </a:gsLst>
            <a:lin ang="0" scaled="1"/>
          </a:gradFill>
          <a:ln w="3175" cap="flat" cmpd="sng" algn="ctr">
            <a:solidFill>
              <a:srgbClr val="AC0000"/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6" name="Freeform 55"/>
          <p:cNvSpPr>
            <a:spLocks noChangeAspect="1"/>
          </p:cNvSpPr>
          <p:nvPr/>
        </p:nvSpPr>
        <p:spPr bwMode="auto">
          <a:xfrm flipV="1">
            <a:off x="7409634" y="5370545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F60000"/>
              </a:gs>
              <a:gs pos="0">
                <a:srgbClr val="AC0000"/>
              </a:gs>
            </a:gsLst>
            <a:lin ang="0" scaled="1"/>
          </a:gradFill>
          <a:ln w="3175" cap="flat" cmpd="sng" algn="ctr">
            <a:solidFill>
              <a:srgbClr val="AC0000"/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7" name="Freeform 56"/>
          <p:cNvSpPr>
            <a:spLocks noChangeAspect="1"/>
          </p:cNvSpPr>
          <p:nvPr/>
        </p:nvSpPr>
        <p:spPr bwMode="auto">
          <a:xfrm flipV="1">
            <a:off x="7564914" y="5518677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F60000"/>
              </a:gs>
              <a:gs pos="0">
                <a:srgbClr val="AC0000"/>
              </a:gs>
            </a:gsLst>
            <a:lin ang="0" scaled="1"/>
          </a:gradFill>
          <a:ln w="3175" cap="flat" cmpd="sng" algn="ctr">
            <a:solidFill>
              <a:srgbClr val="AC0000"/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8" name="Oval 43"/>
          <p:cNvSpPr/>
          <p:nvPr/>
        </p:nvSpPr>
        <p:spPr>
          <a:xfrm>
            <a:off x="6668609" y="3780674"/>
            <a:ext cx="738978" cy="284762"/>
          </a:xfrm>
          <a:custGeom>
            <a:avLst/>
            <a:gdLst/>
            <a:ahLst/>
            <a:cxnLst/>
            <a:rect l="l" t="t" r="r" b="b"/>
            <a:pathLst>
              <a:path w="753067" h="290191">
                <a:moveTo>
                  <a:pt x="376533" y="0"/>
                </a:moveTo>
                <a:cubicBezTo>
                  <a:pt x="422410" y="0"/>
                  <a:pt x="462552" y="17847"/>
                  <a:pt x="483064" y="45720"/>
                </a:cubicBezTo>
                <a:lnTo>
                  <a:pt x="562829" y="45720"/>
                </a:lnTo>
                <a:cubicBezTo>
                  <a:pt x="582497" y="31453"/>
                  <a:pt x="611334" y="22860"/>
                  <a:pt x="643380" y="22860"/>
                </a:cubicBezTo>
                <a:cubicBezTo>
                  <a:pt x="703958" y="22860"/>
                  <a:pt x="753067" y="53564"/>
                  <a:pt x="753067" y="91440"/>
                </a:cubicBezTo>
                <a:cubicBezTo>
                  <a:pt x="753067" y="129316"/>
                  <a:pt x="703958" y="160020"/>
                  <a:pt x="643380" y="160020"/>
                </a:cubicBezTo>
                <a:cubicBezTo>
                  <a:pt x="611334" y="160020"/>
                  <a:pt x="582497" y="151428"/>
                  <a:pt x="562829" y="137160"/>
                </a:cubicBezTo>
                <a:lnTo>
                  <a:pt x="483064" y="137160"/>
                </a:lnTo>
                <a:cubicBezTo>
                  <a:pt x="469901" y="155047"/>
                  <a:pt x="448655" y="168804"/>
                  <a:pt x="422253" y="173844"/>
                </a:cubicBezTo>
                <a:lnTo>
                  <a:pt x="422253" y="290191"/>
                </a:lnTo>
                <a:lnTo>
                  <a:pt x="330813" y="290191"/>
                </a:lnTo>
                <a:lnTo>
                  <a:pt x="330813" y="173844"/>
                </a:lnTo>
                <a:cubicBezTo>
                  <a:pt x="304412" y="168804"/>
                  <a:pt x="283165" y="155047"/>
                  <a:pt x="270003" y="137160"/>
                </a:cubicBezTo>
                <a:lnTo>
                  <a:pt x="190238" y="137160"/>
                </a:lnTo>
                <a:cubicBezTo>
                  <a:pt x="170570" y="151428"/>
                  <a:pt x="141733" y="160020"/>
                  <a:pt x="109687" y="160020"/>
                </a:cubicBezTo>
                <a:cubicBezTo>
                  <a:pt x="49109" y="160020"/>
                  <a:pt x="0" y="129316"/>
                  <a:pt x="0" y="91440"/>
                </a:cubicBezTo>
                <a:cubicBezTo>
                  <a:pt x="0" y="53564"/>
                  <a:pt x="49109" y="22860"/>
                  <a:pt x="109687" y="22860"/>
                </a:cubicBezTo>
                <a:cubicBezTo>
                  <a:pt x="141733" y="22860"/>
                  <a:pt x="170570" y="31453"/>
                  <a:pt x="190238" y="45720"/>
                </a:cubicBezTo>
                <a:lnTo>
                  <a:pt x="270003" y="45720"/>
                </a:lnTo>
                <a:cubicBezTo>
                  <a:pt x="290514" y="17847"/>
                  <a:pt x="330656" y="0"/>
                  <a:pt x="376533" y="0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5000">
                <a:sysClr val="window" lastClr="FFFFFF"/>
              </a:gs>
              <a:gs pos="13000">
                <a:srgbClr val="CBCBCB"/>
              </a:gs>
              <a:gs pos="26000">
                <a:srgbClr val="5F5F5F"/>
              </a:gs>
              <a:gs pos="28000">
                <a:sysClr val="window" lastClr="FFFFFF">
                  <a:lumMod val="95000"/>
                </a:sysClr>
              </a:gs>
              <a:gs pos="63000">
                <a:sysClr val="windowText" lastClr="000000"/>
              </a:gs>
              <a:gs pos="68000">
                <a:srgbClr val="777777"/>
              </a:gs>
              <a:gs pos="36000">
                <a:srgbClr val="F3F3F3"/>
              </a:gs>
              <a:gs pos="100000">
                <a:sysClr val="window" lastClr="FFFFFF">
                  <a:lumMod val="50000"/>
                </a:sysClr>
              </a:gs>
            </a:gsLst>
            <a:lin ang="0" scaled="1"/>
            <a:tileRect/>
          </a:gradFill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9" name="Rounded Rectangle 58"/>
          <p:cNvSpPr/>
          <p:nvPr/>
        </p:nvSpPr>
        <p:spPr>
          <a:xfrm>
            <a:off x="381000" y="1196752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</a:rPr>
              <a:t>Step 1</a:t>
            </a:r>
          </a:p>
        </p:txBody>
      </p:sp>
      <p:sp>
        <p:nvSpPr>
          <p:cNvPr id="100" name="Rounded Rectangle 60"/>
          <p:cNvSpPr/>
          <p:nvPr/>
        </p:nvSpPr>
        <p:spPr>
          <a:xfrm>
            <a:off x="2096036" y="1196752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rgbClr val="AC0000"/>
              </a:gs>
              <a:gs pos="0">
                <a:srgbClr val="AC0000"/>
              </a:gs>
              <a:gs pos="50000">
                <a:srgbClr val="F60000"/>
              </a:gs>
            </a:gsLst>
            <a:lin ang="16200000" scaled="1"/>
            <a:tileRect/>
          </a:gradFill>
          <a:ln w="25400" cap="flat" cmpd="sng" algn="ctr">
            <a:solidFill>
              <a:srgbClr val="AC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Step 2</a:t>
            </a:r>
          </a:p>
        </p:txBody>
      </p:sp>
      <p:sp>
        <p:nvSpPr>
          <p:cNvPr id="101" name="Rounded Rectangle 61"/>
          <p:cNvSpPr/>
          <p:nvPr/>
        </p:nvSpPr>
        <p:spPr>
          <a:xfrm>
            <a:off x="3811072" y="1196752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</a:rPr>
              <a:t>Step 3</a:t>
            </a:r>
          </a:p>
        </p:txBody>
      </p:sp>
      <p:sp>
        <p:nvSpPr>
          <p:cNvPr id="102" name="Rounded Rectangle 62"/>
          <p:cNvSpPr/>
          <p:nvPr/>
        </p:nvSpPr>
        <p:spPr>
          <a:xfrm>
            <a:off x="5526108" y="1196752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</a:rPr>
              <a:t>Step 4</a:t>
            </a:r>
          </a:p>
        </p:txBody>
      </p:sp>
      <p:sp>
        <p:nvSpPr>
          <p:cNvPr id="103" name="Rounded Rectangle 63"/>
          <p:cNvSpPr/>
          <p:nvPr/>
        </p:nvSpPr>
        <p:spPr>
          <a:xfrm>
            <a:off x="7241144" y="1196752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</a:rPr>
              <a:t>Result</a:t>
            </a:r>
          </a:p>
        </p:txBody>
      </p:sp>
      <p:cxnSp>
        <p:nvCxnSpPr>
          <p:cNvPr id="104" name="Straight Arrow Connector 65"/>
          <p:cNvCxnSpPr>
            <a:stCxn id="99" idx="3"/>
            <a:endCxn id="100" idx="1"/>
          </p:cNvCxnSpPr>
          <p:nvPr/>
        </p:nvCxnSpPr>
        <p:spPr>
          <a:xfrm>
            <a:off x="1752600" y="1608232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cxnSp>
        <p:nvCxnSpPr>
          <p:cNvPr id="105" name="Straight Arrow Connector 66"/>
          <p:cNvCxnSpPr/>
          <p:nvPr/>
        </p:nvCxnSpPr>
        <p:spPr>
          <a:xfrm>
            <a:off x="3467636" y="1692052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cxnSp>
        <p:nvCxnSpPr>
          <p:cNvPr id="106" name="Straight Arrow Connector 67"/>
          <p:cNvCxnSpPr>
            <a:stCxn id="102" idx="3"/>
            <a:endCxn id="103" idx="1"/>
          </p:cNvCxnSpPr>
          <p:nvPr/>
        </p:nvCxnSpPr>
        <p:spPr>
          <a:xfrm>
            <a:off x="6897708" y="1608232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cxnSp>
        <p:nvCxnSpPr>
          <p:cNvPr id="107" name="Straight Arrow Connector 68"/>
          <p:cNvCxnSpPr/>
          <p:nvPr/>
        </p:nvCxnSpPr>
        <p:spPr>
          <a:xfrm>
            <a:off x="5182672" y="1692052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sp>
        <p:nvSpPr>
          <p:cNvPr id="108" name="TextBox 107"/>
          <p:cNvSpPr txBox="1"/>
          <p:nvPr/>
        </p:nvSpPr>
        <p:spPr>
          <a:xfrm>
            <a:off x="7069426" y="5779729"/>
            <a:ext cx="1153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AC0000"/>
                </a:solidFill>
                <a:latin typeface="Calibri"/>
              </a:rPr>
              <a:t>Outcomes</a:t>
            </a:r>
            <a:endParaRPr lang="en-US" b="1" dirty="0">
              <a:solidFill>
                <a:srgbClr val="AC0000"/>
              </a:solidFill>
              <a:latin typeface="Calibri"/>
            </a:endParaRPr>
          </a:p>
        </p:txBody>
      </p:sp>
      <p:sp>
        <p:nvSpPr>
          <p:cNvPr id="109" name="Snip Diagonal Corner Rectangle 75"/>
          <p:cNvSpPr/>
          <p:nvPr/>
        </p:nvSpPr>
        <p:spPr>
          <a:xfrm>
            <a:off x="824939" y="2468339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Text</a:t>
            </a:r>
          </a:p>
        </p:txBody>
      </p:sp>
      <p:sp>
        <p:nvSpPr>
          <p:cNvPr id="110" name="Snip Diagonal Corner Rectangle 86"/>
          <p:cNvSpPr/>
          <p:nvPr/>
        </p:nvSpPr>
        <p:spPr>
          <a:xfrm>
            <a:off x="2385829" y="2468339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rgbClr val="CC0000"/>
              </a:gs>
              <a:gs pos="0">
                <a:srgbClr val="F6000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rgbClr val="AC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Text</a:t>
            </a:r>
          </a:p>
        </p:txBody>
      </p:sp>
      <p:sp>
        <p:nvSpPr>
          <p:cNvPr id="111" name="Snip Diagonal Corner Rectangle 88"/>
          <p:cNvSpPr/>
          <p:nvPr/>
        </p:nvSpPr>
        <p:spPr>
          <a:xfrm>
            <a:off x="4141305" y="2468339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Text</a:t>
            </a:r>
          </a:p>
        </p:txBody>
      </p:sp>
      <p:sp>
        <p:nvSpPr>
          <p:cNvPr id="112" name="Snip Diagonal Corner Rectangle 90"/>
          <p:cNvSpPr/>
          <p:nvPr/>
        </p:nvSpPr>
        <p:spPr>
          <a:xfrm>
            <a:off x="5858465" y="2468339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Text</a:t>
            </a:r>
          </a:p>
        </p:txBody>
      </p:sp>
      <p:sp>
        <p:nvSpPr>
          <p:cNvPr id="113" name="Snip Diagonal Corner Rectangle 92"/>
          <p:cNvSpPr/>
          <p:nvPr/>
        </p:nvSpPr>
        <p:spPr>
          <a:xfrm>
            <a:off x="7547650" y="2468339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433459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Down Arrow 94"/>
          <p:cNvSpPr/>
          <p:nvPr/>
        </p:nvSpPr>
        <p:spPr>
          <a:xfrm>
            <a:off x="3093040" y="2880408"/>
            <a:ext cx="457200" cy="947318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4" name="Down Arrow 95"/>
          <p:cNvSpPr/>
          <p:nvPr/>
        </p:nvSpPr>
        <p:spPr>
          <a:xfrm>
            <a:off x="4560187" y="2880408"/>
            <a:ext cx="457200" cy="1142120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5" name="Down Arrow 96"/>
          <p:cNvSpPr/>
          <p:nvPr/>
        </p:nvSpPr>
        <p:spPr>
          <a:xfrm>
            <a:off x="6051221" y="2880408"/>
            <a:ext cx="457200" cy="1286306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6" name="Down Arrow 97"/>
          <p:cNvSpPr/>
          <p:nvPr/>
        </p:nvSpPr>
        <p:spPr>
          <a:xfrm rot="1324792">
            <a:off x="7891852" y="2624204"/>
            <a:ext cx="457200" cy="1843798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7" name="Down Arrow 93"/>
          <p:cNvSpPr/>
          <p:nvPr/>
        </p:nvSpPr>
        <p:spPr>
          <a:xfrm>
            <a:off x="1524000" y="2880408"/>
            <a:ext cx="457200" cy="745830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8" name="Right Arrow 85"/>
          <p:cNvSpPr/>
          <p:nvPr/>
        </p:nvSpPr>
        <p:spPr>
          <a:xfrm rot="3382870">
            <a:off x="2042519" y="1854316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9" name="Right Arrow 87"/>
          <p:cNvSpPr/>
          <p:nvPr/>
        </p:nvSpPr>
        <p:spPr>
          <a:xfrm rot="3382870">
            <a:off x="3797995" y="1854316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0" name="Right Arrow 89"/>
          <p:cNvSpPr/>
          <p:nvPr/>
        </p:nvSpPr>
        <p:spPr>
          <a:xfrm rot="3382870">
            <a:off x="5515155" y="1854316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1" name="Right Arrow 91"/>
          <p:cNvSpPr/>
          <p:nvPr/>
        </p:nvSpPr>
        <p:spPr>
          <a:xfrm rot="3382870">
            <a:off x="7204340" y="1854316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2" name="Right Arrow 76"/>
          <p:cNvSpPr/>
          <p:nvPr/>
        </p:nvSpPr>
        <p:spPr>
          <a:xfrm rot="3382870">
            <a:off x="481629" y="1854316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83" name="Group 71"/>
          <p:cNvGrpSpPr/>
          <p:nvPr/>
        </p:nvGrpSpPr>
        <p:grpSpPr>
          <a:xfrm>
            <a:off x="1170549" y="3685421"/>
            <a:ext cx="6675634" cy="2030375"/>
            <a:chOff x="990599" y="3124198"/>
            <a:chExt cx="6802905" cy="2069084"/>
          </a:xfrm>
        </p:grpSpPr>
        <p:sp>
          <p:nvSpPr>
            <p:cNvPr id="84" name="Isosceles Triangle 3"/>
            <p:cNvSpPr/>
            <p:nvPr/>
          </p:nvSpPr>
          <p:spPr>
            <a:xfrm rot="5400000">
              <a:off x="1183143" y="3160272"/>
              <a:ext cx="1519927" cy="1447786"/>
            </a:xfrm>
            <a:custGeom>
              <a:avLst/>
              <a:gdLst/>
              <a:ahLst/>
              <a:cxnLst/>
              <a:rect l="l" t="t" r="r" b="b"/>
              <a:pathLst>
                <a:path w="1519927" h="1447786">
                  <a:moveTo>
                    <a:pt x="0" y="1447786"/>
                  </a:moveTo>
                  <a:lnTo>
                    <a:pt x="182145" y="124290"/>
                  </a:lnTo>
                  <a:cubicBezTo>
                    <a:pt x="348992" y="45290"/>
                    <a:pt x="548852" y="0"/>
                    <a:pt x="763521" y="0"/>
                  </a:cubicBezTo>
                  <a:cubicBezTo>
                    <a:pt x="976856" y="0"/>
                    <a:pt x="1175566" y="44729"/>
                    <a:pt x="1341684" y="123044"/>
                  </a:cubicBezTo>
                  <a:lnTo>
                    <a:pt x="1519927" y="1418195"/>
                  </a:lnTo>
                  <a:cubicBezTo>
                    <a:pt x="1471673" y="1305783"/>
                    <a:pt x="1151369" y="1219201"/>
                    <a:pt x="763522" y="1219201"/>
                  </a:cubicBezTo>
                  <a:cubicBezTo>
                    <a:pt x="341855" y="1219201"/>
                    <a:pt x="24" y="1321541"/>
                    <a:pt x="0" y="1447786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0" scaled="1"/>
              <a:tileRect/>
            </a:gradFill>
            <a:ln w="1905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vert="vert27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</a:rPr>
                <a:t>Text</a:t>
              </a:r>
            </a:p>
          </p:txBody>
        </p:sp>
        <p:sp>
          <p:nvSpPr>
            <p:cNvPr id="85" name="Oval 7"/>
            <p:cNvSpPr/>
            <p:nvPr/>
          </p:nvSpPr>
          <p:spPr>
            <a:xfrm>
              <a:off x="990599" y="3124198"/>
              <a:ext cx="457200" cy="1527048"/>
            </a:xfrm>
            <a:prstGeom prst="ellipse">
              <a:avLst/>
            </a:prstGeom>
            <a:gradFill>
              <a:gsLst>
                <a:gs pos="0">
                  <a:srgbClr val="D5D5D5"/>
                </a:gs>
                <a:gs pos="100000">
                  <a:sysClr val="window" lastClr="FFFFFF">
                    <a:lumMod val="65000"/>
                  </a:sysClr>
                </a:gs>
              </a:gsLst>
              <a:lin ang="0" scaled="1"/>
            </a:gra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86" name="Isosceles Triangle 3"/>
            <p:cNvSpPr/>
            <p:nvPr/>
          </p:nvSpPr>
          <p:spPr>
            <a:xfrm rot="5400000">
              <a:off x="2606696" y="3273464"/>
              <a:ext cx="1152010" cy="1225309"/>
            </a:xfrm>
            <a:custGeom>
              <a:avLst/>
              <a:gdLst/>
              <a:ahLst/>
              <a:cxnLst/>
              <a:rect l="l" t="t" r="r" b="b"/>
              <a:pathLst>
                <a:path w="1152010" h="1225309">
                  <a:moveTo>
                    <a:pt x="0" y="1225309"/>
                  </a:moveTo>
                  <a:lnTo>
                    <a:pt x="152326" y="118486"/>
                  </a:lnTo>
                  <a:cubicBezTo>
                    <a:pt x="281853" y="42441"/>
                    <a:pt x="429151" y="0"/>
                    <a:pt x="585215" y="0"/>
                  </a:cubicBezTo>
                  <a:cubicBezTo>
                    <a:pt x="733486" y="0"/>
                    <a:pt x="873845" y="38309"/>
                    <a:pt x="998377" y="107740"/>
                  </a:cubicBezTo>
                  <a:lnTo>
                    <a:pt x="1152010" y="1224065"/>
                  </a:lnTo>
                  <a:cubicBezTo>
                    <a:pt x="986747" y="1146556"/>
                    <a:pt x="789384" y="1102479"/>
                    <a:pt x="577610" y="1102479"/>
                  </a:cubicBezTo>
                  <a:cubicBezTo>
                    <a:pt x="364504" y="1102479"/>
                    <a:pt x="165993" y="1147112"/>
                    <a:pt x="0" y="1225309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0" scaled="1"/>
              <a:tileRect/>
            </a:gradFill>
            <a:ln w="1905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>
              <a:outerShdw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vert27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</a:rPr>
                <a:t>Text</a:t>
              </a:r>
            </a:p>
          </p:txBody>
        </p:sp>
        <p:sp>
          <p:nvSpPr>
            <p:cNvPr id="87" name="Isosceles Triangle 3"/>
            <p:cNvSpPr/>
            <p:nvPr/>
          </p:nvSpPr>
          <p:spPr>
            <a:xfrm rot="5400000">
              <a:off x="4076104" y="3099253"/>
              <a:ext cx="837331" cy="1572429"/>
            </a:xfrm>
            <a:custGeom>
              <a:avLst/>
              <a:gdLst/>
              <a:ahLst/>
              <a:cxnLst/>
              <a:rect l="l" t="t" r="r" b="b"/>
              <a:pathLst>
                <a:path w="837331" h="1572429">
                  <a:moveTo>
                    <a:pt x="0" y="1572429"/>
                  </a:moveTo>
                  <a:lnTo>
                    <a:pt x="208298" y="58903"/>
                  </a:lnTo>
                  <a:cubicBezTo>
                    <a:pt x="270104" y="20565"/>
                    <a:pt x="341580" y="0"/>
                    <a:pt x="417363" y="0"/>
                  </a:cubicBezTo>
                  <a:cubicBezTo>
                    <a:pt x="494964" y="0"/>
                    <a:pt x="568050" y="21564"/>
                    <a:pt x="630884" y="61600"/>
                  </a:cubicBezTo>
                  <a:lnTo>
                    <a:pt x="837331" y="1561686"/>
                  </a:lnTo>
                  <a:cubicBezTo>
                    <a:pt x="713894" y="1493744"/>
                    <a:pt x="575075" y="1456320"/>
                    <a:pt x="428527" y="1456320"/>
                  </a:cubicBezTo>
                  <a:cubicBezTo>
                    <a:pt x="274185" y="1456320"/>
                    <a:pt x="128417" y="1497830"/>
                    <a:pt x="0" y="1572429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0" scaled="1"/>
              <a:tileRect/>
            </a:gradFill>
            <a:ln w="1905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>
              <a:outerShdw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vert27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</a:rPr>
                <a:t>Text</a:t>
              </a:r>
            </a:p>
          </p:txBody>
        </p:sp>
        <p:sp>
          <p:nvSpPr>
            <p:cNvPr id="88" name="Rectangle 20"/>
            <p:cNvSpPr/>
            <p:nvPr/>
          </p:nvSpPr>
          <p:spPr>
            <a:xfrm>
              <a:off x="5258695" y="3688871"/>
              <a:ext cx="1382135" cy="393192"/>
            </a:xfrm>
            <a:custGeom>
              <a:avLst/>
              <a:gdLst/>
              <a:ahLst/>
              <a:cxnLst/>
              <a:rect l="l" t="t" r="r" b="b"/>
              <a:pathLst>
                <a:path w="1382135" h="393192">
                  <a:moveTo>
                    <a:pt x="1576" y="0"/>
                  </a:moveTo>
                  <a:lnTo>
                    <a:pt x="1263453" y="0"/>
                  </a:lnTo>
                  <a:lnTo>
                    <a:pt x="1296411" y="32958"/>
                  </a:lnTo>
                  <a:lnTo>
                    <a:pt x="1296411" y="45720"/>
                  </a:lnTo>
                  <a:lnTo>
                    <a:pt x="1382135" y="45720"/>
                  </a:lnTo>
                  <a:lnTo>
                    <a:pt x="1382135" y="347472"/>
                  </a:lnTo>
                  <a:lnTo>
                    <a:pt x="1296411" y="347472"/>
                  </a:lnTo>
                  <a:lnTo>
                    <a:pt x="1296411" y="360814"/>
                  </a:lnTo>
                  <a:lnTo>
                    <a:pt x="1264033" y="393192"/>
                  </a:lnTo>
                  <a:lnTo>
                    <a:pt x="0" y="393192"/>
                  </a:lnTo>
                  <a:cubicBezTo>
                    <a:pt x="33976" y="333943"/>
                    <a:pt x="52142" y="266520"/>
                    <a:pt x="52142" y="195294"/>
                  </a:cubicBezTo>
                  <a:cubicBezTo>
                    <a:pt x="52142" y="125129"/>
                    <a:pt x="34513" y="58656"/>
                    <a:pt x="1576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905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>
              <a:outerShdw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</a:rPr>
                <a:t>Text</a:t>
              </a:r>
            </a:p>
          </p:txBody>
        </p:sp>
        <p:sp>
          <p:nvSpPr>
            <p:cNvPr id="89" name="Rectangle 25"/>
            <p:cNvSpPr/>
            <p:nvPr/>
          </p:nvSpPr>
          <p:spPr>
            <a:xfrm>
              <a:off x="6640830" y="3780256"/>
              <a:ext cx="91440" cy="207818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65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0" name="Rectangle 26"/>
            <p:cNvSpPr/>
            <p:nvPr/>
          </p:nvSpPr>
          <p:spPr>
            <a:xfrm>
              <a:off x="6640830" y="3655565"/>
              <a:ext cx="91440" cy="124691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65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1" name="Rectangle 27"/>
            <p:cNvSpPr/>
            <p:nvPr/>
          </p:nvSpPr>
          <p:spPr>
            <a:xfrm>
              <a:off x="6640830" y="3988074"/>
              <a:ext cx="91440" cy="124691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65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2" name="Rectangle 29"/>
            <p:cNvSpPr/>
            <p:nvPr/>
          </p:nvSpPr>
          <p:spPr>
            <a:xfrm>
              <a:off x="6732270" y="3734591"/>
              <a:ext cx="475488" cy="301752"/>
            </a:xfrm>
            <a:prstGeom prst="rect">
              <a:avLst/>
            </a:prstGeom>
            <a:gradFill flip="none" rotWithShape="1">
              <a:gsLst>
                <a:gs pos="61000">
                  <a:sysClr val="window" lastClr="FFFFFF"/>
                </a:gs>
                <a:gs pos="0">
                  <a:sysClr val="windowText" lastClr="000000"/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3" name="Donut 31"/>
            <p:cNvSpPr/>
            <p:nvPr/>
          </p:nvSpPr>
          <p:spPr>
            <a:xfrm>
              <a:off x="7220243" y="3734592"/>
              <a:ext cx="573181" cy="545749"/>
            </a:xfrm>
            <a:custGeom>
              <a:avLst/>
              <a:gdLst>
                <a:gd name="connsiteX0" fmla="*/ 1225 w 604389"/>
                <a:gd name="connsiteY0" fmla="*/ 0 h 545749"/>
                <a:gd name="connsiteX1" fmla="*/ 604389 w 604389"/>
                <a:gd name="connsiteY1" fmla="*/ 545749 h 545749"/>
                <a:gd name="connsiteX2" fmla="*/ 300885 w 604389"/>
                <a:gd name="connsiteY2" fmla="*/ 545749 h 545749"/>
                <a:gd name="connsiteX3" fmla="*/ 1225 w 604389"/>
                <a:gd name="connsiteY3" fmla="*/ 303069 h 545749"/>
                <a:gd name="connsiteX4" fmla="*/ 0 w 604389"/>
                <a:gd name="connsiteY4" fmla="*/ 303193 h 545749"/>
                <a:gd name="connsiteX5" fmla="*/ 0 w 604389"/>
                <a:gd name="connsiteY5" fmla="*/ 124 h 545749"/>
                <a:gd name="connsiteX6" fmla="*/ 1225 w 604389"/>
                <a:gd name="connsiteY6" fmla="*/ 0 h 545749"/>
                <a:gd name="connsiteX0" fmla="*/ 1225 w 604389"/>
                <a:gd name="connsiteY0" fmla="*/ 0 h 545749"/>
                <a:gd name="connsiteX1" fmla="*/ 604389 w 604389"/>
                <a:gd name="connsiteY1" fmla="*/ 545749 h 545749"/>
                <a:gd name="connsiteX2" fmla="*/ 300885 w 604389"/>
                <a:gd name="connsiteY2" fmla="*/ 545749 h 545749"/>
                <a:gd name="connsiteX3" fmla="*/ 1225 w 604389"/>
                <a:gd name="connsiteY3" fmla="*/ 303069 h 545749"/>
                <a:gd name="connsiteX4" fmla="*/ 0 w 604389"/>
                <a:gd name="connsiteY4" fmla="*/ 303193 h 545749"/>
                <a:gd name="connsiteX5" fmla="*/ 0 w 604389"/>
                <a:gd name="connsiteY5" fmla="*/ 124 h 545749"/>
                <a:gd name="connsiteX6" fmla="*/ 1225 w 604389"/>
                <a:gd name="connsiteY6" fmla="*/ 0 h 545749"/>
                <a:gd name="connsiteX0" fmla="*/ 1225 w 604389"/>
                <a:gd name="connsiteY0" fmla="*/ 0 h 545749"/>
                <a:gd name="connsiteX1" fmla="*/ 604389 w 604389"/>
                <a:gd name="connsiteY1" fmla="*/ 545749 h 545749"/>
                <a:gd name="connsiteX2" fmla="*/ 300885 w 604389"/>
                <a:gd name="connsiteY2" fmla="*/ 545749 h 545749"/>
                <a:gd name="connsiteX3" fmla="*/ 1225 w 604389"/>
                <a:gd name="connsiteY3" fmla="*/ 303069 h 545749"/>
                <a:gd name="connsiteX4" fmla="*/ 0 w 604389"/>
                <a:gd name="connsiteY4" fmla="*/ 303193 h 545749"/>
                <a:gd name="connsiteX5" fmla="*/ 0 w 604389"/>
                <a:gd name="connsiteY5" fmla="*/ 124 h 545749"/>
                <a:gd name="connsiteX6" fmla="*/ 1225 w 604389"/>
                <a:gd name="connsiteY6" fmla="*/ 0 h 545749"/>
                <a:gd name="connsiteX0" fmla="*/ 1225 w 604389"/>
                <a:gd name="connsiteY0" fmla="*/ 0 h 545749"/>
                <a:gd name="connsiteX1" fmla="*/ 604389 w 604389"/>
                <a:gd name="connsiteY1" fmla="*/ 545749 h 545749"/>
                <a:gd name="connsiteX2" fmla="*/ 269677 w 604389"/>
                <a:gd name="connsiteY2" fmla="*/ 545749 h 545749"/>
                <a:gd name="connsiteX3" fmla="*/ 1225 w 604389"/>
                <a:gd name="connsiteY3" fmla="*/ 303069 h 545749"/>
                <a:gd name="connsiteX4" fmla="*/ 0 w 604389"/>
                <a:gd name="connsiteY4" fmla="*/ 303193 h 545749"/>
                <a:gd name="connsiteX5" fmla="*/ 0 w 604389"/>
                <a:gd name="connsiteY5" fmla="*/ 124 h 545749"/>
                <a:gd name="connsiteX6" fmla="*/ 1225 w 604389"/>
                <a:gd name="connsiteY6" fmla="*/ 0 h 545749"/>
                <a:gd name="connsiteX0" fmla="*/ 1225 w 573181"/>
                <a:gd name="connsiteY0" fmla="*/ 0 h 545749"/>
                <a:gd name="connsiteX1" fmla="*/ 573181 w 573181"/>
                <a:gd name="connsiteY1" fmla="*/ 545749 h 545749"/>
                <a:gd name="connsiteX2" fmla="*/ 269677 w 573181"/>
                <a:gd name="connsiteY2" fmla="*/ 545749 h 545749"/>
                <a:gd name="connsiteX3" fmla="*/ 1225 w 573181"/>
                <a:gd name="connsiteY3" fmla="*/ 303069 h 545749"/>
                <a:gd name="connsiteX4" fmla="*/ 0 w 573181"/>
                <a:gd name="connsiteY4" fmla="*/ 303193 h 545749"/>
                <a:gd name="connsiteX5" fmla="*/ 0 w 573181"/>
                <a:gd name="connsiteY5" fmla="*/ 124 h 545749"/>
                <a:gd name="connsiteX6" fmla="*/ 1225 w 573181"/>
                <a:gd name="connsiteY6" fmla="*/ 0 h 545749"/>
                <a:gd name="connsiteX0" fmla="*/ 1225 w 573261"/>
                <a:gd name="connsiteY0" fmla="*/ 0 h 545749"/>
                <a:gd name="connsiteX1" fmla="*/ 573181 w 573261"/>
                <a:gd name="connsiteY1" fmla="*/ 545749 h 545749"/>
                <a:gd name="connsiteX2" fmla="*/ 269677 w 573261"/>
                <a:gd name="connsiteY2" fmla="*/ 545749 h 545749"/>
                <a:gd name="connsiteX3" fmla="*/ 1225 w 573261"/>
                <a:gd name="connsiteY3" fmla="*/ 303069 h 545749"/>
                <a:gd name="connsiteX4" fmla="*/ 0 w 573261"/>
                <a:gd name="connsiteY4" fmla="*/ 303193 h 545749"/>
                <a:gd name="connsiteX5" fmla="*/ 0 w 573261"/>
                <a:gd name="connsiteY5" fmla="*/ 124 h 545749"/>
                <a:gd name="connsiteX6" fmla="*/ 1225 w 573261"/>
                <a:gd name="connsiteY6" fmla="*/ 0 h 545749"/>
                <a:gd name="connsiteX0" fmla="*/ 1225 w 573261"/>
                <a:gd name="connsiteY0" fmla="*/ 0 h 545749"/>
                <a:gd name="connsiteX1" fmla="*/ 573181 w 573261"/>
                <a:gd name="connsiteY1" fmla="*/ 545749 h 545749"/>
                <a:gd name="connsiteX2" fmla="*/ 269677 w 573261"/>
                <a:gd name="connsiteY2" fmla="*/ 545749 h 545749"/>
                <a:gd name="connsiteX3" fmla="*/ 1225 w 573261"/>
                <a:gd name="connsiteY3" fmla="*/ 303069 h 545749"/>
                <a:gd name="connsiteX4" fmla="*/ 0 w 573261"/>
                <a:gd name="connsiteY4" fmla="*/ 303193 h 545749"/>
                <a:gd name="connsiteX5" fmla="*/ 0 w 573261"/>
                <a:gd name="connsiteY5" fmla="*/ 124 h 545749"/>
                <a:gd name="connsiteX6" fmla="*/ 1225 w 573261"/>
                <a:gd name="connsiteY6" fmla="*/ 0 h 545749"/>
                <a:gd name="connsiteX0" fmla="*/ 1225 w 573181"/>
                <a:gd name="connsiteY0" fmla="*/ 0 h 545749"/>
                <a:gd name="connsiteX1" fmla="*/ 573181 w 573181"/>
                <a:gd name="connsiteY1" fmla="*/ 545749 h 545749"/>
                <a:gd name="connsiteX2" fmla="*/ 269677 w 573181"/>
                <a:gd name="connsiteY2" fmla="*/ 545749 h 545749"/>
                <a:gd name="connsiteX3" fmla="*/ 1225 w 573181"/>
                <a:gd name="connsiteY3" fmla="*/ 303069 h 545749"/>
                <a:gd name="connsiteX4" fmla="*/ 0 w 573181"/>
                <a:gd name="connsiteY4" fmla="*/ 303193 h 545749"/>
                <a:gd name="connsiteX5" fmla="*/ 0 w 573181"/>
                <a:gd name="connsiteY5" fmla="*/ 124 h 545749"/>
                <a:gd name="connsiteX6" fmla="*/ 1225 w 573181"/>
                <a:gd name="connsiteY6" fmla="*/ 0 h 545749"/>
                <a:gd name="connsiteX0" fmla="*/ 1225 w 573181"/>
                <a:gd name="connsiteY0" fmla="*/ 0 h 545749"/>
                <a:gd name="connsiteX1" fmla="*/ 573181 w 573181"/>
                <a:gd name="connsiteY1" fmla="*/ 545749 h 545749"/>
                <a:gd name="connsiteX2" fmla="*/ 269677 w 573181"/>
                <a:gd name="connsiteY2" fmla="*/ 545749 h 545749"/>
                <a:gd name="connsiteX3" fmla="*/ 1225 w 573181"/>
                <a:gd name="connsiteY3" fmla="*/ 303069 h 545749"/>
                <a:gd name="connsiteX4" fmla="*/ 0 w 573181"/>
                <a:gd name="connsiteY4" fmla="*/ 303193 h 545749"/>
                <a:gd name="connsiteX5" fmla="*/ 0 w 573181"/>
                <a:gd name="connsiteY5" fmla="*/ 124 h 545749"/>
                <a:gd name="connsiteX6" fmla="*/ 1225 w 573181"/>
                <a:gd name="connsiteY6" fmla="*/ 0 h 545749"/>
                <a:gd name="connsiteX0" fmla="*/ 1225 w 573181"/>
                <a:gd name="connsiteY0" fmla="*/ 0 h 545749"/>
                <a:gd name="connsiteX1" fmla="*/ 573181 w 573181"/>
                <a:gd name="connsiteY1" fmla="*/ 545749 h 545749"/>
                <a:gd name="connsiteX2" fmla="*/ 269677 w 573181"/>
                <a:gd name="connsiteY2" fmla="*/ 545749 h 545749"/>
                <a:gd name="connsiteX3" fmla="*/ 1225 w 573181"/>
                <a:gd name="connsiteY3" fmla="*/ 303069 h 545749"/>
                <a:gd name="connsiteX4" fmla="*/ 0 w 573181"/>
                <a:gd name="connsiteY4" fmla="*/ 303193 h 545749"/>
                <a:gd name="connsiteX5" fmla="*/ 0 w 573181"/>
                <a:gd name="connsiteY5" fmla="*/ 124 h 545749"/>
                <a:gd name="connsiteX6" fmla="*/ 1225 w 573181"/>
                <a:gd name="connsiteY6" fmla="*/ 0 h 54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3181" h="545749">
                  <a:moveTo>
                    <a:pt x="1225" y="0"/>
                  </a:moveTo>
                  <a:cubicBezTo>
                    <a:pt x="331855" y="19539"/>
                    <a:pt x="516018" y="156988"/>
                    <a:pt x="573181" y="545749"/>
                  </a:cubicBezTo>
                  <a:lnTo>
                    <a:pt x="269677" y="545749"/>
                  </a:lnTo>
                  <a:cubicBezTo>
                    <a:pt x="265453" y="341545"/>
                    <a:pt x="148606" y="303069"/>
                    <a:pt x="1225" y="303069"/>
                  </a:cubicBezTo>
                  <a:lnTo>
                    <a:pt x="0" y="303193"/>
                  </a:lnTo>
                  <a:lnTo>
                    <a:pt x="0" y="124"/>
                  </a:lnTo>
                  <a:cubicBezTo>
                    <a:pt x="408" y="1"/>
                    <a:pt x="817" y="0"/>
                    <a:pt x="1225" y="0"/>
                  </a:cubicBezTo>
                  <a:close/>
                </a:path>
              </a:pathLst>
            </a:custGeom>
            <a:gradFill flip="none" rotWithShape="1">
              <a:gsLst>
                <a:gs pos="59000">
                  <a:sysClr val="window" lastClr="FFFFFF"/>
                </a:gs>
                <a:gs pos="35000">
                  <a:sysClr val="windowText" lastClr="000000"/>
                </a:gs>
                <a:gs pos="70000">
                  <a:sysClr val="window" lastClr="FFFFFF">
                    <a:lumMod val="65000"/>
                  </a:sysClr>
                </a:gs>
              </a:gsLst>
              <a:path path="circle">
                <a:fillToRect t="100000" r="100000"/>
              </a:path>
              <a:tileRect l="-100000" b="-100000"/>
            </a:gradFill>
            <a:ln w="3175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4" name="Isosceles Triangle 34"/>
            <p:cNvSpPr/>
            <p:nvPr/>
          </p:nvSpPr>
          <p:spPr>
            <a:xfrm>
              <a:off x="6797023" y="3545206"/>
              <a:ext cx="345983" cy="221771"/>
            </a:xfrm>
            <a:custGeom>
              <a:avLst/>
              <a:gdLst/>
              <a:ahLst/>
              <a:cxnLst/>
              <a:rect l="l" t="t" r="r" b="b"/>
              <a:pathLst>
                <a:path w="345983" h="221771">
                  <a:moveTo>
                    <a:pt x="43317" y="0"/>
                  </a:moveTo>
                  <a:lnTo>
                    <a:pt x="302667" y="0"/>
                  </a:lnTo>
                  <a:lnTo>
                    <a:pt x="345983" y="191001"/>
                  </a:lnTo>
                  <a:lnTo>
                    <a:pt x="343725" y="191001"/>
                  </a:lnTo>
                  <a:lnTo>
                    <a:pt x="344434" y="192397"/>
                  </a:lnTo>
                  <a:cubicBezTo>
                    <a:pt x="295960" y="211007"/>
                    <a:pt x="236809" y="221771"/>
                    <a:pt x="172992" y="221771"/>
                  </a:cubicBezTo>
                  <a:cubicBezTo>
                    <a:pt x="108572" y="221771"/>
                    <a:pt x="48906" y="210802"/>
                    <a:pt x="204" y="191798"/>
                  </a:cubicBezTo>
                  <a:lnTo>
                    <a:pt x="609" y="191001"/>
                  </a:lnTo>
                  <a:lnTo>
                    <a:pt x="0" y="191001"/>
                  </a:lnTo>
                  <a:close/>
                </a:path>
              </a:pathLst>
            </a:custGeom>
            <a:gradFill flip="none" rotWithShape="1">
              <a:gsLst>
                <a:gs pos="5000">
                  <a:sysClr val="window" lastClr="FFFFFF"/>
                </a:gs>
                <a:gs pos="100000">
                  <a:sysClr val="windowText" lastClr="000000">
                    <a:lumMod val="50000"/>
                    <a:lumOff val="50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>
              <a:outerShdw blurRad="254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5" name="Rectangle 40"/>
            <p:cNvSpPr/>
            <p:nvPr/>
          </p:nvSpPr>
          <p:spPr>
            <a:xfrm rot="5400000">
              <a:off x="6933438" y="3429997"/>
              <a:ext cx="73152" cy="157265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65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6" name="Rectangle 41"/>
            <p:cNvSpPr/>
            <p:nvPr/>
          </p:nvSpPr>
          <p:spPr>
            <a:xfrm rot="5400000">
              <a:off x="7059250" y="3461450"/>
              <a:ext cx="73152" cy="94359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65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7" name="Rectangle 42"/>
            <p:cNvSpPr/>
            <p:nvPr/>
          </p:nvSpPr>
          <p:spPr>
            <a:xfrm rot="5400000">
              <a:off x="6807626" y="3461450"/>
              <a:ext cx="73152" cy="94359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65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8" name="Freeform 50"/>
            <p:cNvSpPr>
              <a:spLocks noChangeAspect="1"/>
            </p:cNvSpPr>
            <p:nvPr/>
          </p:nvSpPr>
          <p:spPr bwMode="auto">
            <a:xfrm flipV="1">
              <a:off x="7562633" y="4298298"/>
              <a:ext cx="118872" cy="240282"/>
            </a:xfrm>
            <a:custGeom>
              <a:avLst/>
              <a:gdLst/>
              <a:ahLst/>
              <a:cxnLst/>
              <a:rect l="l" t="t" r="r" b="b"/>
              <a:pathLst>
                <a:path w="280691" h="557784">
                  <a:moveTo>
                    <a:pt x="143099" y="0"/>
                  </a:moveTo>
                  <a:cubicBezTo>
                    <a:pt x="220151" y="0"/>
                    <a:pt x="280691" y="60153"/>
                    <a:pt x="280691" y="136713"/>
                  </a:cubicBezTo>
                  <a:cubicBezTo>
                    <a:pt x="280691" y="218727"/>
                    <a:pt x="216549" y="281559"/>
                    <a:pt x="143099" y="557784"/>
                  </a:cubicBezTo>
                  <a:cubicBezTo>
                    <a:pt x="75363" y="291084"/>
                    <a:pt x="0" y="229676"/>
                    <a:pt x="0" y="136713"/>
                  </a:cubicBezTo>
                  <a:cubicBezTo>
                    <a:pt x="0" y="43750"/>
                    <a:pt x="66047" y="0"/>
                    <a:pt x="143099" y="0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Text" lastClr="000000">
                    <a:lumMod val="50000"/>
                    <a:lumOff val="50000"/>
                  </a:sysClr>
                </a:gs>
              </a:gsLst>
              <a:lin ang="0" scaled="1"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9" name="Freeform 52"/>
            <p:cNvSpPr>
              <a:spLocks noChangeAspect="1"/>
            </p:cNvSpPr>
            <p:nvPr/>
          </p:nvSpPr>
          <p:spPr bwMode="auto">
            <a:xfrm flipV="1">
              <a:off x="7674632" y="4495800"/>
              <a:ext cx="118872" cy="240282"/>
            </a:xfrm>
            <a:custGeom>
              <a:avLst/>
              <a:gdLst/>
              <a:ahLst/>
              <a:cxnLst/>
              <a:rect l="l" t="t" r="r" b="b"/>
              <a:pathLst>
                <a:path w="280691" h="557784">
                  <a:moveTo>
                    <a:pt x="143099" y="0"/>
                  </a:moveTo>
                  <a:cubicBezTo>
                    <a:pt x="220151" y="0"/>
                    <a:pt x="280691" y="60153"/>
                    <a:pt x="280691" y="136713"/>
                  </a:cubicBezTo>
                  <a:cubicBezTo>
                    <a:pt x="280691" y="218727"/>
                    <a:pt x="216549" y="281559"/>
                    <a:pt x="143099" y="557784"/>
                  </a:cubicBezTo>
                  <a:cubicBezTo>
                    <a:pt x="75363" y="291084"/>
                    <a:pt x="0" y="229676"/>
                    <a:pt x="0" y="136713"/>
                  </a:cubicBezTo>
                  <a:cubicBezTo>
                    <a:pt x="0" y="43750"/>
                    <a:pt x="66047" y="0"/>
                    <a:pt x="143099" y="0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Text" lastClr="000000">
                    <a:lumMod val="50000"/>
                    <a:lumOff val="50000"/>
                  </a:sysClr>
                </a:gs>
              </a:gsLst>
              <a:lin ang="0" scaled="1"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0" name="Freeform 53"/>
            <p:cNvSpPr>
              <a:spLocks noChangeAspect="1"/>
            </p:cNvSpPr>
            <p:nvPr/>
          </p:nvSpPr>
          <p:spPr bwMode="auto">
            <a:xfrm flipV="1">
              <a:off x="7506873" y="4615941"/>
              <a:ext cx="118872" cy="240282"/>
            </a:xfrm>
            <a:custGeom>
              <a:avLst/>
              <a:gdLst/>
              <a:ahLst/>
              <a:cxnLst/>
              <a:rect l="l" t="t" r="r" b="b"/>
              <a:pathLst>
                <a:path w="280691" h="557784">
                  <a:moveTo>
                    <a:pt x="143099" y="0"/>
                  </a:moveTo>
                  <a:cubicBezTo>
                    <a:pt x="220151" y="0"/>
                    <a:pt x="280691" y="60153"/>
                    <a:pt x="280691" y="136713"/>
                  </a:cubicBezTo>
                  <a:cubicBezTo>
                    <a:pt x="280691" y="218727"/>
                    <a:pt x="216549" y="281559"/>
                    <a:pt x="143099" y="557784"/>
                  </a:cubicBezTo>
                  <a:cubicBezTo>
                    <a:pt x="75363" y="291084"/>
                    <a:pt x="0" y="229676"/>
                    <a:pt x="0" y="136713"/>
                  </a:cubicBezTo>
                  <a:cubicBezTo>
                    <a:pt x="0" y="43750"/>
                    <a:pt x="66047" y="0"/>
                    <a:pt x="143099" y="0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Text" lastClr="000000">
                    <a:lumMod val="50000"/>
                    <a:lumOff val="50000"/>
                  </a:sysClr>
                </a:gs>
              </a:gsLst>
              <a:lin ang="0" scaled="1"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1" name="Freeform 54"/>
            <p:cNvSpPr>
              <a:spLocks noChangeAspect="1"/>
            </p:cNvSpPr>
            <p:nvPr/>
          </p:nvSpPr>
          <p:spPr bwMode="auto">
            <a:xfrm flipV="1">
              <a:off x="7665636" y="4782132"/>
              <a:ext cx="118872" cy="240282"/>
            </a:xfrm>
            <a:custGeom>
              <a:avLst/>
              <a:gdLst/>
              <a:ahLst/>
              <a:cxnLst/>
              <a:rect l="l" t="t" r="r" b="b"/>
              <a:pathLst>
                <a:path w="280691" h="557784">
                  <a:moveTo>
                    <a:pt x="143099" y="0"/>
                  </a:moveTo>
                  <a:cubicBezTo>
                    <a:pt x="220151" y="0"/>
                    <a:pt x="280691" y="60153"/>
                    <a:pt x="280691" y="136713"/>
                  </a:cubicBezTo>
                  <a:cubicBezTo>
                    <a:pt x="280691" y="218727"/>
                    <a:pt x="216549" y="281559"/>
                    <a:pt x="143099" y="557784"/>
                  </a:cubicBezTo>
                  <a:cubicBezTo>
                    <a:pt x="75363" y="291084"/>
                    <a:pt x="0" y="229676"/>
                    <a:pt x="0" y="136713"/>
                  </a:cubicBezTo>
                  <a:cubicBezTo>
                    <a:pt x="0" y="43750"/>
                    <a:pt x="66047" y="0"/>
                    <a:pt x="143099" y="0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Text" lastClr="000000">
                    <a:lumMod val="50000"/>
                    <a:lumOff val="50000"/>
                  </a:sysClr>
                </a:gs>
              </a:gsLst>
              <a:lin ang="0" scaled="1"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2" name="Freeform 55"/>
            <p:cNvSpPr>
              <a:spLocks noChangeAspect="1"/>
            </p:cNvSpPr>
            <p:nvPr/>
          </p:nvSpPr>
          <p:spPr bwMode="auto">
            <a:xfrm flipV="1">
              <a:off x="7348632" y="4802044"/>
              <a:ext cx="118872" cy="240282"/>
            </a:xfrm>
            <a:custGeom>
              <a:avLst/>
              <a:gdLst/>
              <a:ahLst/>
              <a:cxnLst/>
              <a:rect l="l" t="t" r="r" b="b"/>
              <a:pathLst>
                <a:path w="280691" h="557784">
                  <a:moveTo>
                    <a:pt x="143099" y="0"/>
                  </a:moveTo>
                  <a:cubicBezTo>
                    <a:pt x="220151" y="0"/>
                    <a:pt x="280691" y="60153"/>
                    <a:pt x="280691" y="136713"/>
                  </a:cubicBezTo>
                  <a:cubicBezTo>
                    <a:pt x="280691" y="218727"/>
                    <a:pt x="216549" y="281559"/>
                    <a:pt x="143099" y="557784"/>
                  </a:cubicBezTo>
                  <a:cubicBezTo>
                    <a:pt x="75363" y="291084"/>
                    <a:pt x="0" y="229676"/>
                    <a:pt x="0" y="136713"/>
                  </a:cubicBezTo>
                  <a:cubicBezTo>
                    <a:pt x="0" y="43750"/>
                    <a:pt x="66047" y="0"/>
                    <a:pt x="143099" y="0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Text" lastClr="000000">
                    <a:lumMod val="50000"/>
                    <a:lumOff val="50000"/>
                  </a:sysClr>
                </a:gs>
              </a:gsLst>
              <a:lin ang="0" scaled="1"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3" name="Freeform 56"/>
            <p:cNvSpPr>
              <a:spLocks noChangeAspect="1"/>
            </p:cNvSpPr>
            <p:nvPr/>
          </p:nvSpPr>
          <p:spPr bwMode="auto">
            <a:xfrm flipV="1">
              <a:off x="7506873" y="4953000"/>
              <a:ext cx="118872" cy="240282"/>
            </a:xfrm>
            <a:custGeom>
              <a:avLst/>
              <a:gdLst/>
              <a:ahLst/>
              <a:cxnLst/>
              <a:rect l="l" t="t" r="r" b="b"/>
              <a:pathLst>
                <a:path w="280691" h="557784">
                  <a:moveTo>
                    <a:pt x="143099" y="0"/>
                  </a:moveTo>
                  <a:cubicBezTo>
                    <a:pt x="220151" y="0"/>
                    <a:pt x="280691" y="60153"/>
                    <a:pt x="280691" y="136713"/>
                  </a:cubicBezTo>
                  <a:cubicBezTo>
                    <a:pt x="280691" y="218727"/>
                    <a:pt x="216549" y="281559"/>
                    <a:pt x="143099" y="557784"/>
                  </a:cubicBezTo>
                  <a:cubicBezTo>
                    <a:pt x="75363" y="291084"/>
                    <a:pt x="0" y="229676"/>
                    <a:pt x="0" y="136713"/>
                  </a:cubicBezTo>
                  <a:cubicBezTo>
                    <a:pt x="0" y="43750"/>
                    <a:pt x="66047" y="0"/>
                    <a:pt x="143099" y="0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Text" lastClr="000000">
                    <a:lumMod val="50000"/>
                    <a:lumOff val="50000"/>
                  </a:sysClr>
                </a:gs>
              </a:gsLst>
              <a:lin ang="0" scaled="1"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4" name="Oval 43"/>
            <p:cNvSpPr/>
            <p:nvPr/>
          </p:nvSpPr>
          <p:spPr>
            <a:xfrm>
              <a:off x="6593480" y="3181862"/>
              <a:ext cx="753067" cy="290191"/>
            </a:xfrm>
            <a:custGeom>
              <a:avLst/>
              <a:gdLst/>
              <a:ahLst/>
              <a:cxnLst/>
              <a:rect l="l" t="t" r="r" b="b"/>
              <a:pathLst>
                <a:path w="753067" h="290191">
                  <a:moveTo>
                    <a:pt x="376533" y="0"/>
                  </a:moveTo>
                  <a:cubicBezTo>
                    <a:pt x="422410" y="0"/>
                    <a:pt x="462552" y="17847"/>
                    <a:pt x="483064" y="45720"/>
                  </a:cubicBezTo>
                  <a:lnTo>
                    <a:pt x="562829" y="45720"/>
                  </a:lnTo>
                  <a:cubicBezTo>
                    <a:pt x="582497" y="31453"/>
                    <a:pt x="611334" y="22860"/>
                    <a:pt x="643380" y="22860"/>
                  </a:cubicBezTo>
                  <a:cubicBezTo>
                    <a:pt x="703958" y="22860"/>
                    <a:pt x="753067" y="53564"/>
                    <a:pt x="753067" y="91440"/>
                  </a:cubicBezTo>
                  <a:cubicBezTo>
                    <a:pt x="753067" y="129316"/>
                    <a:pt x="703958" y="160020"/>
                    <a:pt x="643380" y="160020"/>
                  </a:cubicBezTo>
                  <a:cubicBezTo>
                    <a:pt x="611334" y="160020"/>
                    <a:pt x="582497" y="151428"/>
                    <a:pt x="562829" y="137160"/>
                  </a:cubicBezTo>
                  <a:lnTo>
                    <a:pt x="483064" y="137160"/>
                  </a:lnTo>
                  <a:cubicBezTo>
                    <a:pt x="469901" y="155047"/>
                    <a:pt x="448655" y="168804"/>
                    <a:pt x="422253" y="173844"/>
                  </a:cubicBezTo>
                  <a:lnTo>
                    <a:pt x="422253" y="290191"/>
                  </a:lnTo>
                  <a:lnTo>
                    <a:pt x="330813" y="290191"/>
                  </a:lnTo>
                  <a:lnTo>
                    <a:pt x="330813" y="173844"/>
                  </a:lnTo>
                  <a:cubicBezTo>
                    <a:pt x="304412" y="168804"/>
                    <a:pt x="283165" y="155047"/>
                    <a:pt x="270003" y="137160"/>
                  </a:cubicBezTo>
                  <a:lnTo>
                    <a:pt x="190238" y="137160"/>
                  </a:lnTo>
                  <a:cubicBezTo>
                    <a:pt x="170570" y="151428"/>
                    <a:pt x="141733" y="160020"/>
                    <a:pt x="109687" y="160020"/>
                  </a:cubicBezTo>
                  <a:cubicBezTo>
                    <a:pt x="49109" y="160020"/>
                    <a:pt x="0" y="129316"/>
                    <a:pt x="0" y="91440"/>
                  </a:cubicBezTo>
                  <a:cubicBezTo>
                    <a:pt x="0" y="53564"/>
                    <a:pt x="49109" y="22860"/>
                    <a:pt x="109687" y="22860"/>
                  </a:cubicBezTo>
                  <a:cubicBezTo>
                    <a:pt x="141733" y="22860"/>
                    <a:pt x="170570" y="31453"/>
                    <a:pt x="190238" y="45720"/>
                  </a:cubicBezTo>
                  <a:lnTo>
                    <a:pt x="270003" y="45720"/>
                  </a:lnTo>
                  <a:cubicBezTo>
                    <a:pt x="290514" y="17847"/>
                    <a:pt x="330656" y="0"/>
                    <a:pt x="37653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5000">
                  <a:sysClr val="window" lastClr="FFFFFF"/>
                </a:gs>
                <a:gs pos="13000">
                  <a:srgbClr val="CBCBCB"/>
                </a:gs>
                <a:gs pos="26000">
                  <a:srgbClr val="5F5F5F"/>
                </a:gs>
                <a:gs pos="28000">
                  <a:sysClr val="window" lastClr="FFFFFF">
                    <a:lumMod val="95000"/>
                  </a:sysClr>
                </a:gs>
                <a:gs pos="63000">
                  <a:sysClr val="windowText" lastClr="000000"/>
                </a:gs>
                <a:gs pos="68000">
                  <a:srgbClr val="777777"/>
                </a:gs>
                <a:gs pos="36000">
                  <a:srgbClr val="F3F3F3"/>
                </a:gs>
                <a:gs pos="100000">
                  <a:sysClr val="window" lastClr="FFFFFF">
                    <a:lumMod val="50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105" name="Rounded Rectangle 58"/>
          <p:cNvSpPr/>
          <p:nvPr/>
        </p:nvSpPr>
        <p:spPr>
          <a:xfrm>
            <a:off x="381000" y="1158084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</a:rPr>
              <a:t>Step 1</a:t>
            </a:r>
          </a:p>
        </p:txBody>
      </p:sp>
      <p:sp>
        <p:nvSpPr>
          <p:cNvPr id="106" name="Rounded Rectangle 60"/>
          <p:cNvSpPr/>
          <p:nvPr/>
        </p:nvSpPr>
        <p:spPr>
          <a:xfrm>
            <a:off x="2096036" y="1158084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</a:rPr>
              <a:t>Step 2</a:t>
            </a:r>
          </a:p>
        </p:txBody>
      </p:sp>
      <p:sp>
        <p:nvSpPr>
          <p:cNvPr id="107" name="Rounded Rectangle 61"/>
          <p:cNvSpPr/>
          <p:nvPr/>
        </p:nvSpPr>
        <p:spPr>
          <a:xfrm>
            <a:off x="3811072" y="1158084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</a:rPr>
              <a:t>Step 3</a:t>
            </a:r>
          </a:p>
        </p:txBody>
      </p:sp>
      <p:sp>
        <p:nvSpPr>
          <p:cNvPr id="108" name="Rounded Rectangle 62"/>
          <p:cNvSpPr/>
          <p:nvPr/>
        </p:nvSpPr>
        <p:spPr>
          <a:xfrm>
            <a:off x="5526108" y="1158084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</a:rPr>
              <a:t>Step 4</a:t>
            </a:r>
          </a:p>
        </p:txBody>
      </p:sp>
      <p:sp>
        <p:nvSpPr>
          <p:cNvPr id="109" name="Rounded Rectangle 63"/>
          <p:cNvSpPr/>
          <p:nvPr/>
        </p:nvSpPr>
        <p:spPr>
          <a:xfrm>
            <a:off x="7241144" y="1158084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</a:rPr>
              <a:t>Result</a:t>
            </a:r>
          </a:p>
        </p:txBody>
      </p:sp>
      <p:cxnSp>
        <p:nvCxnSpPr>
          <p:cNvPr id="110" name="Straight Arrow Connector 65"/>
          <p:cNvCxnSpPr>
            <a:stCxn id="105" idx="3"/>
            <a:endCxn id="106" idx="1"/>
          </p:cNvCxnSpPr>
          <p:nvPr/>
        </p:nvCxnSpPr>
        <p:spPr>
          <a:xfrm>
            <a:off x="1752600" y="1569564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cxnSp>
        <p:nvCxnSpPr>
          <p:cNvPr id="111" name="Straight Arrow Connector 66"/>
          <p:cNvCxnSpPr/>
          <p:nvPr/>
        </p:nvCxnSpPr>
        <p:spPr>
          <a:xfrm>
            <a:off x="3467636" y="1653384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cxnSp>
        <p:nvCxnSpPr>
          <p:cNvPr id="112" name="Straight Arrow Connector 67"/>
          <p:cNvCxnSpPr>
            <a:stCxn id="108" idx="3"/>
            <a:endCxn id="109" idx="1"/>
          </p:cNvCxnSpPr>
          <p:nvPr/>
        </p:nvCxnSpPr>
        <p:spPr>
          <a:xfrm>
            <a:off x="6897708" y="1569564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cxnSp>
        <p:nvCxnSpPr>
          <p:cNvPr id="113" name="Straight Arrow Connector 68"/>
          <p:cNvCxnSpPr/>
          <p:nvPr/>
        </p:nvCxnSpPr>
        <p:spPr>
          <a:xfrm>
            <a:off x="5182672" y="1653384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sp>
        <p:nvSpPr>
          <p:cNvPr id="114" name="TextBox 113"/>
          <p:cNvSpPr txBox="1"/>
          <p:nvPr/>
        </p:nvSpPr>
        <p:spPr>
          <a:xfrm>
            <a:off x="7125115" y="5723964"/>
            <a:ext cx="1153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alibri"/>
              </a:rPr>
              <a:t>Outcomes</a:t>
            </a:r>
            <a:endParaRPr lang="en-US" b="1" dirty="0">
              <a:solidFill>
                <a:prstClr val="black">
                  <a:lumMod val="85000"/>
                  <a:lumOff val="15000"/>
                </a:prstClr>
              </a:solidFill>
              <a:latin typeface="Calibri"/>
            </a:endParaRPr>
          </a:p>
        </p:txBody>
      </p:sp>
      <p:sp>
        <p:nvSpPr>
          <p:cNvPr id="115" name="Snip Diagonal Corner Rectangle 75"/>
          <p:cNvSpPr/>
          <p:nvPr/>
        </p:nvSpPr>
        <p:spPr>
          <a:xfrm>
            <a:off x="824939" y="2429671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Text</a:t>
            </a:r>
          </a:p>
        </p:txBody>
      </p:sp>
      <p:sp>
        <p:nvSpPr>
          <p:cNvPr id="116" name="Snip Diagonal Corner Rectangle 86"/>
          <p:cNvSpPr/>
          <p:nvPr/>
        </p:nvSpPr>
        <p:spPr>
          <a:xfrm>
            <a:off x="2385829" y="2429671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Text</a:t>
            </a:r>
          </a:p>
        </p:txBody>
      </p:sp>
      <p:sp>
        <p:nvSpPr>
          <p:cNvPr id="117" name="Snip Diagonal Corner Rectangle 88"/>
          <p:cNvSpPr/>
          <p:nvPr/>
        </p:nvSpPr>
        <p:spPr>
          <a:xfrm>
            <a:off x="4141305" y="2429671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Text</a:t>
            </a:r>
          </a:p>
        </p:txBody>
      </p:sp>
      <p:sp>
        <p:nvSpPr>
          <p:cNvPr id="118" name="Snip Diagonal Corner Rectangle 90"/>
          <p:cNvSpPr/>
          <p:nvPr/>
        </p:nvSpPr>
        <p:spPr>
          <a:xfrm>
            <a:off x="5858465" y="2429671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Text</a:t>
            </a:r>
          </a:p>
        </p:txBody>
      </p:sp>
      <p:sp>
        <p:nvSpPr>
          <p:cNvPr id="119" name="Snip Diagonal Corner Rectangle 92"/>
          <p:cNvSpPr/>
          <p:nvPr/>
        </p:nvSpPr>
        <p:spPr>
          <a:xfrm>
            <a:off x="7547650" y="2429671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4063225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23479</TotalTime>
  <Words>222</Words>
  <Application>Microsoft Office PowerPoint</Application>
  <PresentationFormat>全屏显示(4:3)</PresentationFormat>
  <Paragraphs>76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1552</cp:revision>
  <dcterms:created xsi:type="dcterms:W3CDTF">2009-02-11T05:37:22Z</dcterms:created>
  <dcterms:modified xsi:type="dcterms:W3CDTF">2014-05-26T09:11:59Z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