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2544519" y="4210452"/>
            <a:ext cx="1828800" cy="1569660"/>
          </a:xfrm>
          <a:prstGeom prst="rect">
            <a:avLst/>
          </a:prstGeom>
          <a:solidFill>
            <a:srgbClr val="4BACC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544519" y="3810239"/>
            <a:ext cx="1828800" cy="461665"/>
          </a:xfrm>
          <a:prstGeom prst="rect">
            <a:avLst/>
          </a:prstGeom>
          <a:solidFill>
            <a:srgbClr val="4BACC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Weakness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6403007" y="1699613"/>
            <a:ext cx="2176737" cy="2200657"/>
            <a:chOff x="3528233" y="2445986"/>
            <a:chExt cx="2307913" cy="2333274"/>
          </a:xfrm>
        </p:grpSpPr>
        <p:grpSp>
          <p:nvGrpSpPr>
            <p:cNvPr id="55" name="Group 29"/>
            <p:cNvGrpSpPr/>
            <p:nvPr/>
          </p:nvGrpSpPr>
          <p:grpSpPr>
            <a:xfrm flipH="1">
              <a:off x="3528233" y="2445986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57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8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59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>
                <a:gsLst>
                  <a:gs pos="0">
                    <a:srgbClr val="8064A2">
                      <a:lumMod val="20000"/>
                      <a:lumOff val="80000"/>
                    </a:srgbClr>
                  </a:gs>
                  <a:gs pos="100000">
                    <a:srgbClr val="8064A2">
                      <a:lumMod val="60000"/>
                      <a:lumOff val="40000"/>
                    </a:srgbClr>
                  </a:gs>
                </a:gsLst>
                <a:lin ang="13500000" scaled="1"/>
              </a:gradFill>
              <a:ln w="12700" cap="flat" cmpd="sng" algn="ctr">
                <a:solidFill>
                  <a:srgbClr val="8064A2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3774719" y="3122791"/>
              <a:ext cx="744114" cy="1446550"/>
            </a:xfrm>
            <a:prstGeom prst="rect">
              <a:avLst/>
            </a:prstGeom>
            <a:noFill/>
            <a:scene3d>
              <a:camera prst="isometricRightUp">
                <a:rot lat="452349" lon="1847430" rev="2136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64A2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T</a:t>
              </a:r>
            </a:p>
          </p:txBody>
        </p:sp>
      </p:grpSp>
      <p:grpSp>
        <p:nvGrpSpPr>
          <p:cNvPr id="60" name="Group 15"/>
          <p:cNvGrpSpPr/>
          <p:nvPr/>
        </p:nvGrpSpPr>
        <p:grpSpPr>
          <a:xfrm>
            <a:off x="2678486" y="1219439"/>
            <a:ext cx="2176737" cy="2200657"/>
            <a:chOff x="3528233" y="2445986"/>
            <a:chExt cx="2307913" cy="2333274"/>
          </a:xfrm>
        </p:grpSpPr>
        <p:grpSp>
          <p:nvGrpSpPr>
            <p:cNvPr id="61" name="Group 10"/>
            <p:cNvGrpSpPr/>
            <p:nvPr/>
          </p:nvGrpSpPr>
          <p:grpSpPr>
            <a:xfrm flipH="1">
              <a:off x="3528233" y="2445986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63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64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65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BACC6">
                      <a:lumMod val="20000"/>
                      <a:lumOff val="80000"/>
                    </a:srgbClr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4BACC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3617524" y="3122791"/>
              <a:ext cx="1207382" cy="1446550"/>
            </a:xfrm>
            <a:prstGeom prst="rect">
              <a:avLst/>
            </a:prstGeom>
            <a:noFill/>
            <a:scene3d>
              <a:camera prst="isometricRightUp">
                <a:rot lat="452349" lon="1847430" rev="2136000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4BACC6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W</a:t>
              </a:r>
            </a:p>
          </p:txBody>
        </p:sp>
      </p:grpSp>
      <p:grpSp>
        <p:nvGrpSpPr>
          <p:cNvPr id="66" name="Group 8"/>
          <p:cNvGrpSpPr/>
          <p:nvPr/>
        </p:nvGrpSpPr>
        <p:grpSpPr>
          <a:xfrm>
            <a:off x="535607" y="1555587"/>
            <a:ext cx="2176737" cy="2200657"/>
            <a:chOff x="1888547" y="2390657"/>
            <a:chExt cx="2307913" cy="2333274"/>
          </a:xfrm>
        </p:grpSpPr>
        <p:grpSp>
          <p:nvGrpSpPr>
            <p:cNvPr id="67" name="Group 2"/>
            <p:cNvGrpSpPr/>
            <p:nvPr/>
          </p:nvGrpSpPr>
          <p:grpSpPr>
            <a:xfrm>
              <a:off x="1888547" y="2390657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69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0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F79646">
                    <a:lumMod val="75000"/>
                  </a:srgbClr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1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79646">
                      <a:lumMod val="20000"/>
                      <a:lumOff val="80000"/>
                    </a:srgbClr>
                  </a:gs>
                  <a:gs pos="100000">
                    <a:srgbClr val="F79646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F79646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3195843" y="3002340"/>
              <a:ext cx="766557" cy="1569660"/>
            </a:xfrm>
            <a:prstGeom prst="rect">
              <a:avLst/>
            </a:prstGeom>
            <a:noFill/>
            <a:scene3d>
              <a:camera prst="isometricRightUp">
                <a:rot lat="894627" lon="19494455" rev="21519905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S</a:t>
              </a:r>
            </a:p>
          </p:txBody>
        </p:sp>
      </p:grpSp>
      <p:grpSp>
        <p:nvGrpSpPr>
          <p:cNvPr id="72" name="Group 34"/>
          <p:cNvGrpSpPr/>
          <p:nvPr/>
        </p:nvGrpSpPr>
        <p:grpSpPr>
          <a:xfrm>
            <a:off x="4269407" y="1910098"/>
            <a:ext cx="2176737" cy="2200657"/>
            <a:chOff x="1888547" y="2390657"/>
            <a:chExt cx="2307913" cy="2333274"/>
          </a:xfrm>
        </p:grpSpPr>
        <p:grpSp>
          <p:nvGrpSpPr>
            <p:cNvPr id="73" name="Group 35"/>
            <p:cNvGrpSpPr/>
            <p:nvPr/>
          </p:nvGrpSpPr>
          <p:grpSpPr>
            <a:xfrm>
              <a:off x="1888547" y="2390657"/>
              <a:ext cx="2307913" cy="2333274"/>
              <a:chOff x="1435774" y="1789788"/>
              <a:chExt cx="3410045" cy="3447519"/>
            </a:xfrm>
            <a:effectLst/>
          </p:grpSpPr>
          <p:sp>
            <p:nvSpPr>
              <p:cNvPr id="75" name="Parallelogram 5"/>
              <p:cNvSpPr/>
              <p:nvPr/>
            </p:nvSpPr>
            <p:spPr>
              <a:xfrm rot="16200000" flipV="1">
                <a:off x="2443070" y="2834557"/>
                <a:ext cx="2757672" cy="2047827"/>
              </a:xfrm>
              <a:custGeom>
                <a:avLst/>
                <a:gdLst/>
                <a:ahLst/>
                <a:cxnLst/>
                <a:rect l="l" t="t" r="r" b="b"/>
                <a:pathLst>
                  <a:path w="2056374" h="1527048">
                    <a:moveTo>
                      <a:pt x="2056374" y="0"/>
                    </a:moveTo>
                    <a:lnTo>
                      <a:pt x="339951" y="0"/>
                    </a:lnTo>
                    <a:lnTo>
                      <a:pt x="0" y="1527048"/>
                    </a:lnTo>
                    <a:lnTo>
                      <a:pt x="1706076" y="1527048"/>
                    </a:lnTo>
                    <a:lnTo>
                      <a:pt x="1704529" y="152401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6" name="Parallelogram 7"/>
              <p:cNvSpPr/>
              <p:nvPr/>
            </p:nvSpPr>
            <p:spPr>
              <a:xfrm rot="5400000" flipH="1" flipV="1">
                <a:off x="635317" y="3075146"/>
                <a:ext cx="2975454" cy="1348868"/>
              </a:xfrm>
              <a:custGeom>
                <a:avLst/>
                <a:gdLst/>
                <a:ahLst/>
                <a:cxnLst/>
                <a:rect l="l" t="t" r="r" b="b"/>
                <a:pathLst>
                  <a:path w="2218772" h="1005840">
                    <a:moveTo>
                      <a:pt x="2218772" y="0"/>
                    </a:moveTo>
                    <a:lnTo>
                      <a:pt x="1706271" y="1005840"/>
                    </a:lnTo>
                    <a:lnTo>
                      <a:pt x="0" y="1005840"/>
                    </a:lnTo>
                    <a:lnTo>
                      <a:pt x="521629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77" name="Parallelogram 9"/>
              <p:cNvSpPr/>
              <p:nvPr/>
            </p:nvSpPr>
            <p:spPr>
              <a:xfrm rot="16200000" flipV="1">
                <a:off x="2554883" y="670679"/>
                <a:ext cx="1161684" cy="3399902"/>
              </a:xfrm>
              <a:custGeom>
                <a:avLst/>
                <a:gdLst/>
                <a:ahLst/>
                <a:cxnLst/>
                <a:rect l="l" t="t" r="r" b="b"/>
                <a:pathLst>
                  <a:path w="866258" h="2535280">
                    <a:moveTo>
                      <a:pt x="866258" y="1008202"/>
                    </a:moveTo>
                    <a:lnTo>
                      <a:pt x="352554" y="0"/>
                    </a:lnTo>
                    <a:lnTo>
                      <a:pt x="0" y="1527078"/>
                    </a:lnTo>
                    <a:lnTo>
                      <a:pt x="513705" y="253528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BBB59">
                      <a:lumMod val="20000"/>
                      <a:lumOff val="80000"/>
                    </a:srgbClr>
                  </a:gs>
                  <a:gs pos="100000">
                    <a:srgbClr val="9BBB59">
                      <a:lumMod val="60000"/>
                      <a:lumOff val="40000"/>
                    </a:srgbClr>
                  </a:gs>
                </a:gsLst>
                <a:lin ang="13500000" scaled="1"/>
                <a:tileRect/>
              </a:gradFill>
              <a:ln w="12700" cap="flat" cmpd="sng" algn="ctr">
                <a:solidFill>
                  <a:srgbClr val="9BBB59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3040369" y="3002340"/>
              <a:ext cx="1016625" cy="1569660"/>
            </a:xfrm>
            <a:prstGeom prst="rect">
              <a:avLst/>
            </a:prstGeom>
            <a:noFill/>
            <a:scene3d>
              <a:camera prst="isometricRightUp">
                <a:rot lat="894627" lon="19494455" rev="21519905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9BBB59">
                      <a:lumMod val="75000"/>
                    </a:srgbClr>
                  </a:solidFill>
                  <a:effectLst/>
                  <a:uLnTx/>
                  <a:uFillTx/>
                  <a:latin typeface="Calibri"/>
                </a:rPr>
                <a:t>O</a:t>
              </a: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19074" y="4319920"/>
            <a:ext cx="1828801" cy="1569660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9075" y="3919707"/>
            <a:ext cx="1828800" cy="461665"/>
          </a:xfrm>
          <a:prstGeom prst="rect">
            <a:avLst/>
          </a:prstGeom>
          <a:solidFill>
            <a:srgbClr val="F79646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Strength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557675" y="4667652"/>
            <a:ext cx="1828800" cy="1569660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4557675" y="4267439"/>
            <a:ext cx="1828800" cy="461665"/>
          </a:xfrm>
          <a:prstGeom prst="rect">
            <a:avLst/>
          </a:prstGeom>
          <a:solidFill>
            <a:srgbClr val="9BBB59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Opportunity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96126" y="4439052"/>
            <a:ext cx="1828800" cy="1569660"/>
          </a:xfrm>
          <a:prstGeom prst="rect">
            <a:avLst/>
          </a:prstGeom>
          <a:solidFill>
            <a:srgbClr val="8064A2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This is a sample text, insert your text here. Delete this text and replace with your own text.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96126" y="4038839"/>
            <a:ext cx="1828800" cy="461665"/>
          </a:xfrm>
          <a:prstGeom prst="rect">
            <a:avLst/>
          </a:prstGeom>
          <a:solidFill>
            <a:srgbClr val="8064A2">
              <a:lumMod val="40000"/>
              <a:lumOff val="6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</a:rPr>
              <a:t>Threat</a:t>
            </a:r>
          </a:p>
        </p:txBody>
      </p: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20538</TotalTime>
  <Words>237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1025</cp:revision>
  <dcterms:created xsi:type="dcterms:W3CDTF">2009-02-11T05:37:22Z</dcterms:created>
  <dcterms:modified xsi:type="dcterms:W3CDTF">2014-05-18T09:46:29Z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