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97" r:id="rId3"/>
    <p:sldId id="398" r:id="rId4"/>
    <p:sldId id="399" r:id="rId5"/>
    <p:sldId id="400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7"/>
          <p:cNvGrpSpPr/>
          <p:nvPr/>
        </p:nvGrpSpPr>
        <p:grpSpPr>
          <a:xfrm>
            <a:off x="3071820" y="1854872"/>
            <a:ext cx="3840480" cy="3495550"/>
            <a:chOff x="1905000" y="1724150"/>
            <a:chExt cx="4191000" cy="3495550"/>
          </a:xfrm>
        </p:grpSpPr>
        <p:sp>
          <p:nvSpPr>
            <p:cNvPr id="20" name="Oval 11"/>
            <p:cNvSpPr/>
            <p:nvPr/>
          </p:nvSpPr>
          <p:spPr>
            <a:xfrm>
              <a:off x="2873096" y="3121238"/>
              <a:ext cx="2257425" cy="36576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" name="Rectangle 6"/>
            <p:cNvSpPr/>
            <p:nvPr/>
          </p:nvSpPr>
          <p:spPr>
            <a:xfrm>
              <a:off x="3581400" y="4343400"/>
              <a:ext cx="838200" cy="762000"/>
            </a:xfrm>
            <a:custGeom>
              <a:avLst/>
              <a:gdLst/>
              <a:ahLst/>
              <a:cxnLst/>
              <a:rect l="l" t="t" r="r" b="b"/>
              <a:pathLst>
                <a:path w="838200" h="762000">
                  <a:moveTo>
                    <a:pt x="0" y="0"/>
                  </a:moveTo>
                  <a:lnTo>
                    <a:pt x="2817" y="0"/>
                  </a:lnTo>
                  <a:cubicBezTo>
                    <a:pt x="16225" y="59814"/>
                    <a:pt x="197594" y="106680"/>
                    <a:pt x="419100" y="106680"/>
                  </a:cubicBezTo>
                  <a:cubicBezTo>
                    <a:pt x="640606" y="106680"/>
                    <a:pt x="821975" y="59814"/>
                    <a:pt x="835384" y="0"/>
                  </a:cubicBezTo>
                  <a:lnTo>
                    <a:pt x="838200" y="0"/>
                  </a:lnTo>
                  <a:lnTo>
                    <a:pt x="838200" y="762000"/>
                  </a:lnTo>
                  <a:cubicBezTo>
                    <a:pt x="838200" y="698874"/>
                    <a:pt x="650563" y="647700"/>
                    <a:pt x="419100" y="647700"/>
                  </a:cubicBezTo>
                  <a:cubicBezTo>
                    <a:pt x="187637" y="647700"/>
                    <a:pt x="0" y="698874"/>
                    <a:pt x="0" y="762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" name="Oval 6"/>
            <p:cNvSpPr/>
            <p:nvPr/>
          </p:nvSpPr>
          <p:spPr>
            <a:xfrm>
              <a:off x="3581400" y="4991100"/>
              <a:ext cx="838200" cy="228600"/>
            </a:xfrm>
            <a:prstGeom prst="ellipse">
              <a:avLst/>
            </a:prstGeom>
            <a:gradFill>
              <a:gsLst>
                <a:gs pos="29000">
                  <a:srgbClr val="C2C2C2"/>
                </a:gs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3" name="Flowchart: Merge 11"/>
            <p:cNvSpPr/>
            <p:nvPr/>
          </p:nvSpPr>
          <p:spPr>
            <a:xfrm>
              <a:off x="1922469" y="1954756"/>
              <a:ext cx="4156062" cy="2495325"/>
            </a:xfrm>
            <a:custGeom>
              <a:avLst/>
              <a:gdLst/>
              <a:ahLst/>
              <a:cxnLst/>
              <a:rect l="l" t="t" r="r" b="b"/>
              <a:pathLst>
                <a:path w="4156062" h="2495325">
                  <a:moveTo>
                    <a:pt x="0" y="0"/>
                  </a:moveTo>
                  <a:cubicBezTo>
                    <a:pt x="130340" y="101238"/>
                    <a:pt x="1011061" y="178844"/>
                    <a:pt x="2078031" y="178844"/>
                  </a:cubicBezTo>
                  <a:cubicBezTo>
                    <a:pt x="3145002" y="178844"/>
                    <a:pt x="4025722" y="101238"/>
                    <a:pt x="4156062" y="0"/>
                  </a:cubicBezTo>
                  <a:lnTo>
                    <a:pt x="2473871" y="2416238"/>
                  </a:lnTo>
                  <a:cubicBezTo>
                    <a:pt x="2419974" y="2462647"/>
                    <a:pt x="2262996" y="2495325"/>
                    <a:pt x="2078031" y="2495325"/>
                  </a:cubicBezTo>
                  <a:cubicBezTo>
                    <a:pt x="1893065" y="2495325"/>
                    <a:pt x="1736086" y="2462646"/>
                    <a:pt x="1682190" y="2416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alpha val="75000"/>
                  </a:sysClr>
                </a:gs>
                <a:gs pos="52000">
                  <a:sysClr val="window" lastClr="FFFFFF">
                    <a:alpha val="75000"/>
                  </a:sysClr>
                </a:gs>
                <a:gs pos="48000">
                  <a:srgbClr val="FFFFFF">
                    <a:alpha val="75000"/>
                  </a:srgb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4" name="Oval 8"/>
            <p:cNvSpPr/>
            <p:nvPr/>
          </p:nvSpPr>
          <p:spPr>
            <a:xfrm>
              <a:off x="1905000" y="1724150"/>
              <a:ext cx="4191000" cy="40787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" name="Flowchart: Merge 11"/>
            <p:cNvSpPr/>
            <p:nvPr/>
          </p:nvSpPr>
          <p:spPr>
            <a:xfrm>
              <a:off x="2886543" y="3335326"/>
              <a:ext cx="2227913" cy="1113743"/>
            </a:xfrm>
            <a:custGeom>
              <a:avLst/>
              <a:gdLst/>
              <a:ahLst/>
              <a:cxnLst/>
              <a:rect l="l" t="t" r="r" b="b"/>
              <a:pathLst>
                <a:path w="2227913" h="1113743">
                  <a:moveTo>
                    <a:pt x="0" y="0"/>
                  </a:moveTo>
                  <a:cubicBezTo>
                    <a:pt x="107756" y="83149"/>
                    <a:pt x="567844" y="145580"/>
                    <a:pt x="1119066" y="145580"/>
                  </a:cubicBezTo>
                  <a:cubicBezTo>
                    <a:pt x="1654872" y="145580"/>
                    <a:pt x="2104570" y="86592"/>
                    <a:pt x="2227913" y="6359"/>
                  </a:cubicBezTo>
                  <a:lnTo>
                    <a:pt x="1512010" y="1034656"/>
                  </a:lnTo>
                  <a:cubicBezTo>
                    <a:pt x="1458113" y="1081065"/>
                    <a:pt x="1301135" y="1113743"/>
                    <a:pt x="1116170" y="1113743"/>
                  </a:cubicBezTo>
                  <a:cubicBezTo>
                    <a:pt x="931204" y="1113743"/>
                    <a:pt x="774225" y="1081064"/>
                    <a:pt x="720329" y="1034655"/>
                  </a:cubicBezTo>
                  <a:close/>
                </a:path>
              </a:pathLst>
            </a:custGeom>
            <a:gradFill>
              <a:gsLst>
                <a:gs pos="0">
                  <a:srgbClr val="1F497D"/>
                </a:gs>
                <a:gs pos="52000">
                  <a:srgbClr val="00B0F0"/>
                </a:gs>
                <a:gs pos="48000">
                  <a:srgbClr val="00B0F0"/>
                </a:gs>
                <a:gs pos="100000">
                  <a:srgbClr val="1F497D"/>
                </a:gs>
              </a:gsLst>
              <a:lin ang="0" scaled="1"/>
            </a:gra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6" name="Flowchart: Merge 16"/>
            <p:cNvSpPr/>
            <p:nvPr/>
          </p:nvSpPr>
          <p:spPr>
            <a:xfrm rot="20799456">
              <a:off x="3150206" y="1988627"/>
              <a:ext cx="813694" cy="2496785"/>
            </a:xfrm>
            <a:custGeom>
              <a:avLst/>
              <a:gdLst/>
              <a:ahLst/>
              <a:cxnLst/>
              <a:rect l="l" t="t" r="r" b="b"/>
              <a:pathLst>
                <a:path w="813694" h="2496785">
                  <a:moveTo>
                    <a:pt x="0" y="0"/>
                  </a:moveTo>
                  <a:cubicBezTo>
                    <a:pt x="238935" y="73121"/>
                    <a:pt x="514933" y="149709"/>
                    <a:pt x="813694" y="224116"/>
                  </a:cubicBezTo>
                  <a:lnTo>
                    <a:pt x="425965" y="2496785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23000">
                  <a:srgbClr val="FFFFFF"/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7" name="Oval 4"/>
            <p:cNvSpPr/>
            <p:nvPr/>
          </p:nvSpPr>
          <p:spPr>
            <a:xfrm>
              <a:off x="3581400" y="4219576"/>
              <a:ext cx="838200" cy="228600"/>
            </a:xfrm>
            <a:prstGeom prst="ellipse">
              <a:avLst/>
            </a:prstGeom>
            <a:solidFill>
              <a:srgbClr val="0070C0">
                <a:alpha val="50000"/>
              </a:srgbClr>
            </a:solidFill>
            <a:ln w="12700" cap="flat" cmpd="sng" algn="ctr">
              <a:solidFill>
                <a:srgbClr val="1F497D">
                  <a:alpha val="51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28" name="Straight Connector 19"/>
          <p:cNvCxnSpPr/>
          <p:nvPr/>
        </p:nvCxnSpPr>
        <p:spPr>
          <a:xfrm flipH="1">
            <a:off x="1219200" y="2058808"/>
            <a:ext cx="1752600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cxnSp>
        <p:nvCxnSpPr>
          <p:cNvPr id="29" name="Straight Connector 20"/>
          <p:cNvCxnSpPr/>
          <p:nvPr/>
        </p:nvCxnSpPr>
        <p:spPr>
          <a:xfrm flipH="1">
            <a:off x="1219200" y="3448921"/>
            <a:ext cx="2667000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30" name="TextBox 29"/>
          <p:cNvSpPr txBox="1"/>
          <p:nvPr/>
        </p:nvSpPr>
        <p:spPr>
          <a:xfrm>
            <a:off x="1237735" y="2110278"/>
            <a:ext cx="158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 Title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Here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37735" y="2448832"/>
            <a:ext cx="1206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37735" y="3672701"/>
            <a:ext cx="15811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Text Title </a:t>
            </a:r>
            <a:r>
              <a: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Here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37735" y="4011255"/>
            <a:ext cx="2496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Body Text here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Down Arrow 28"/>
          <p:cNvSpPr/>
          <p:nvPr/>
        </p:nvSpPr>
        <p:spPr>
          <a:xfrm rot="1939026">
            <a:off x="6512287" y="2030571"/>
            <a:ext cx="176220" cy="2714403"/>
          </a:xfrm>
          <a:prstGeom prst="downArrow">
            <a:avLst>
              <a:gd name="adj1" fmla="val 50000"/>
              <a:gd name="adj2" fmla="val 142919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 rot="18120000">
            <a:off x="6147155" y="3317615"/>
            <a:ext cx="13751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Your text here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3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34"/>
          <p:cNvGrpSpPr/>
          <p:nvPr/>
        </p:nvGrpSpPr>
        <p:grpSpPr>
          <a:xfrm>
            <a:off x="883920" y="1724150"/>
            <a:ext cx="3840480" cy="3495550"/>
            <a:chOff x="2209800" y="1724150"/>
            <a:chExt cx="4191000" cy="3495550"/>
          </a:xfrm>
        </p:grpSpPr>
        <p:sp>
          <p:nvSpPr>
            <p:cNvPr id="13" name="Oval 8"/>
            <p:cNvSpPr/>
            <p:nvPr/>
          </p:nvSpPr>
          <p:spPr>
            <a:xfrm>
              <a:off x="3886200" y="4219576"/>
              <a:ext cx="838200" cy="228600"/>
            </a:xfrm>
            <a:prstGeom prst="ellipse">
              <a:avLst/>
            </a:prstGeom>
            <a:solidFill>
              <a:sysClr val="window" lastClr="FFFFFF">
                <a:lumMod val="75000"/>
                <a:alpha val="54000"/>
              </a:sysClr>
            </a:soli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4" name="Rectangle 6"/>
            <p:cNvSpPr/>
            <p:nvPr/>
          </p:nvSpPr>
          <p:spPr>
            <a:xfrm>
              <a:off x="3886200" y="4343400"/>
              <a:ext cx="838200" cy="762000"/>
            </a:xfrm>
            <a:custGeom>
              <a:avLst/>
              <a:gdLst/>
              <a:ahLst/>
              <a:cxnLst/>
              <a:rect l="l" t="t" r="r" b="b"/>
              <a:pathLst>
                <a:path w="838200" h="762000">
                  <a:moveTo>
                    <a:pt x="0" y="0"/>
                  </a:moveTo>
                  <a:lnTo>
                    <a:pt x="2817" y="0"/>
                  </a:lnTo>
                  <a:cubicBezTo>
                    <a:pt x="16225" y="59814"/>
                    <a:pt x="197594" y="106680"/>
                    <a:pt x="419100" y="106680"/>
                  </a:cubicBezTo>
                  <a:cubicBezTo>
                    <a:pt x="640606" y="106680"/>
                    <a:pt x="821975" y="59814"/>
                    <a:pt x="835384" y="0"/>
                  </a:cubicBezTo>
                  <a:lnTo>
                    <a:pt x="838200" y="0"/>
                  </a:lnTo>
                  <a:lnTo>
                    <a:pt x="838200" y="762000"/>
                  </a:lnTo>
                  <a:cubicBezTo>
                    <a:pt x="838200" y="698874"/>
                    <a:pt x="650563" y="647700"/>
                    <a:pt x="419100" y="647700"/>
                  </a:cubicBezTo>
                  <a:cubicBezTo>
                    <a:pt x="187637" y="647700"/>
                    <a:pt x="0" y="698874"/>
                    <a:pt x="0" y="762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5" name="Oval 10"/>
            <p:cNvSpPr/>
            <p:nvPr/>
          </p:nvSpPr>
          <p:spPr>
            <a:xfrm>
              <a:off x="3886200" y="4991100"/>
              <a:ext cx="838200" cy="228600"/>
            </a:xfrm>
            <a:prstGeom prst="ellipse">
              <a:avLst/>
            </a:prstGeom>
            <a:gradFill>
              <a:gsLst>
                <a:gs pos="29000">
                  <a:srgbClr val="C2C2C2"/>
                </a:gs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Flowchart: Merge 11"/>
            <p:cNvSpPr/>
            <p:nvPr/>
          </p:nvSpPr>
          <p:spPr>
            <a:xfrm>
              <a:off x="2227269" y="1954756"/>
              <a:ext cx="4156062" cy="2495325"/>
            </a:xfrm>
            <a:custGeom>
              <a:avLst/>
              <a:gdLst/>
              <a:ahLst/>
              <a:cxnLst/>
              <a:rect l="l" t="t" r="r" b="b"/>
              <a:pathLst>
                <a:path w="4156062" h="2495325">
                  <a:moveTo>
                    <a:pt x="0" y="0"/>
                  </a:moveTo>
                  <a:cubicBezTo>
                    <a:pt x="130340" y="101238"/>
                    <a:pt x="1011061" y="178844"/>
                    <a:pt x="2078031" y="178844"/>
                  </a:cubicBezTo>
                  <a:cubicBezTo>
                    <a:pt x="3145002" y="178844"/>
                    <a:pt x="4025722" y="101238"/>
                    <a:pt x="4156062" y="0"/>
                  </a:cubicBezTo>
                  <a:lnTo>
                    <a:pt x="2473871" y="2416238"/>
                  </a:lnTo>
                  <a:cubicBezTo>
                    <a:pt x="2419974" y="2462647"/>
                    <a:pt x="2262996" y="2495325"/>
                    <a:pt x="2078031" y="2495325"/>
                  </a:cubicBezTo>
                  <a:cubicBezTo>
                    <a:pt x="1893065" y="2495325"/>
                    <a:pt x="1736086" y="2462646"/>
                    <a:pt x="1682190" y="2416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alpha val="75000"/>
                  </a:sysClr>
                </a:gs>
                <a:gs pos="52000">
                  <a:sysClr val="window" lastClr="FFFFFF">
                    <a:alpha val="75000"/>
                  </a:sysClr>
                </a:gs>
                <a:gs pos="48000">
                  <a:srgbClr val="FFFFFF">
                    <a:alpha val="75000"/>
                  </a:srgb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Oval 15"/>
            <p:cNvSpPr/>
            <p:nvPr/>
          </p:nvSpPr>
          <p:spPr>
            <a:xfrm>
              <a:off x="2209800" y="1724150"/>
              <a:ext cx="4191000" cy="40787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Flowchart: Merge 16"/>
            <p:cNvSpPr/>
            <p:nvPr/>
          </p:nvSpPr>
          <p:spPr>
            <a:xfrm rot="20799456">
              <a:off x="3455006" y="1988627"/>
              <a:ext cx="813694" cy="2496785"/>
            </a:xfrm>
            <a:custGeom>
              <a:avLst/>
              <a:gdLst/>
              <a:ahLst/>
              <a:cxnLst/>
              <a:rect l="l" t="t" r="r" b="b"/>
              <a:pathLst>
                <a:path w="813694" h="2496785">
                  <a:moveTo>
                    <a:pt x="0" y="0"/>
                  </a:moveTo>
                  <a:cubicBezTo>
                    <a:pt x="238935" y="73121"/>
                    <a:pt x="514933" y="149709"/>
                    <a:pt x="813694" y="224116"/>
                  </a:cubicBezTo>
                  <a:lnTo>
                    <a:pt x="425965" y="2496785"/>
                  </a:lnTo>
                  <a:close/>
                </a:path>
              </a:pathLst>
            </a:custGeom>
            <a:solidFill>
              <a:sysClr val="window" lastClr="FFFFFF">
                <a:alpha val="75000"/>
              </a:sysClr>
            </a:soli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19" name="Straight Connector 30"/>
          <p:cNvCxnSpPr/>
          <p:nvPr/>
        </p:nvCxnSpPr>
        <p:spPr>
          <a:xfrm>
            <a:off x="3310410" y="4343400"/>
            <a:ext cx="1066800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3566330" y="3933766"/>
            <a:ext cx="6254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rPr>
              <a:t>0 %</a:t>
            </a:r>
            <a:endParaRPr lang="en-US" sz="2000" b="1" dirty="0">
              <a:solidFill>
                <a:prstClr val="black">
                  <a:lumMod val="65000"/>
                  <a:lumOff val="35000"/>
                </a:prstClr>
              </a:solidFill>
              <a:cs typeface="Arial" pitchFamily="34" charset="0"/>
            </a:endParaRPr>
          </a:p>
        </p:txBody>
      </p:sp>
      <p:sp>
        <p:nvSpPr>
          <p:cNvPr id="21" name="Rounded Rectangle 36"/>
          <p:cNvSpPr/>
          <p:nvPr/>
        </p:nvSpPr>
        <p:spPr>
          <a:xfrm>
            <a:off x="5257800" y="1202724"/>
            <a:ext cx="3352800" cy="4419600"/>
          </a:xfrm>
          <a:prstGeom prst="roundRect">
            <a:avLst>
              <a:gd name="adj" fmla="val 1925"/>
            </a:avLst>
          </a:prstGeom>
          <a:gradFill rotWithShape="1">
            <a:gsLst>
              <a:gs pos="0">
                <a:sysClr val="window" lastClr="FFFFFF">
                  <a:lumMod val="85000"/>
                </a:sysClr>
              </a:gs>
              <a:gs pos="35000">
                <a:sysClr val="window" lastClr="FFFFFF">
                  <a:lumMod val="95000"/>
                </a:sysClr>
              </a:gs>
              <a:gs pos="100000">
                <a:sysClr val="window" lastClr="FFFFFF"/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12000" dir="5400000" sy="-100000" algn="bl" rotWithShape="0"/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Enter Your Title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Your Body text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Your Body text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33459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7"/>
          <p:cNvGrpSpPr/>
          <p:nvPr/>
        </p:nvGrpSpPr>
        <p:grpSpPr>
          <a:xfrm>
            <a:off x="655320" y="1854872"/>
            <a:ext cx="3840480" cy="3495550"/>
            <a:chOff x="1905000" y="1724150"/>
            <a:chExt cx="4191000" cy="3495550"/>
          </a:xfrm>
        </p:grpSpPr>
        <p:sp>
          <p:nvSpPr>
            <p:cNvPr id="15" name="Oval 11"/>
            <p:cNvSpPr/>
            <p:nvPr/>
          </p:nvSpPr>
          <p:spPr>
            <a:xfrm>
              <a:off x="2873096" y="3121238"/>
              <a:ext cx="2257425" cy="365760"/>
            </a:xfrm>
            <a:prstGeom prst="ellipse">
              <a:avLst/>
            </a:prstGeom>
            <a:solidFill>
              <a:srgbClr val="0070C0"/>
            </a:soli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6" name="Rectangle 6"/>
            <p:cNvSpPr/>
            <p:nvPr/>
          </p:nvSpPr>
          <p:spPr>
            <a:xfrm>
              <a:off x="3581400" y="4343400"/>
              <a:ext cx="838200" cy="762000"/>
            </a:xfrm>
            <a:custGeom>
              <a:avLst/>
              <a:gdLst/>
              <a:ahLst/>
              <a:cxnLst/>
              <a:rect l="l" t="t" r="r" b="b"/>
              <a:pathLst>
                <a:path w="838200" h="762000">
                  <a:moveTo>
                    <a:pt x="0" y="0"/>
                  </a:moveTo>
                  <a:lnTo>
                    <a:pt x="2817" y="0"/>
                  </a:lnTo>
                  <a:cubicBezTo>
                    <a:pt x="16225" y="59814"/>
                    <a:pt x="197594" y="106680"/>
                    <a:pt x="419100" y="106680"/>
                  </a:cubicBezTo>
                  <a:cubicBezTo>
                    <a:pt x="640606" y="106680"/>
                    <a:pt x="821975" y="59814"/>
                    <a:pt x="835384" y="0"/>
                  </a:cubicBezTo>
                  <a:lnTo>
                    <a:pt x="838200" y="0"/>
                  </a:lnTo>
                  <a:lnTo>
                    <a:pt x="838200" y="762000"/>
                  </a:lnTo>
                  <a:cubicBezTo>
                    <a:pt x="838200" y="698874"/>
                    <a:pt x="650563" y="647700"/>
                    <a:pt x="419100" y="647700"/>
                  </a:cubicBezTo>
                  <a:cubicBezTo>
                    <a:pt x="187637" y="647700"/>
                    <a:pt x="0" y="698874"/>
                    <a:pt x="0" y="762000"/>
                  </a:cubicBezTo>
                  <a:close/>
                </a:path>
              </a:pathLst>
            </a:custGeom>
            <a:gradFill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7" name="Oval 6"/>
            <p:cNvSpPr/>
            <p:nvPr/>
          </p:nvSpPr>
          <p:spPr>
            <a:xfrm>
              <a:off x="3581400" y="4991100"/>
              <a:ext cx="838200" cy="228600"/>
            </a:xfrm>
            <a:prstGeom prst="ellipse">
              <a:avLst/>
            </a:prstGeom>
            <a:gradFill>
              <a:gsLst>
                <a:gs pos="29000">
                  <a:srgbClr val="C2C2C2"/>
                </a:gs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8" name="Flowchart: Merge 11"/>
            <p:cNvSpPr/>
            <p:nvPr/>
          </p:nvSpPr>
          <p:spPr>
            <a:xfrm>
              <a:off x="1922469" y="1954756"/>
              <a:ext cx="4156062" cy="2495325"/>
            </a:xfrm>
            <a:custGeom>
              <a:avLst/>
              <a:gdLst/>
              <a:ahLst/>
              <a:cxnLst/>
              <a:rect l="l" t="t" r="r" b="b"/>
              <a:pathLst>
                <a:path w="4156062" h="2495325">
                  <a:moveTo>
                    <a:pt x="0" y="0"/>
                  </a:moveTo>
                  <a:cubicBezTo>
                    <a:pt x="130340" y="101238"/>
                    <a:pt x="1011061" y="178844"/>
                    <a:pt x="2078031" y="178844"/>
                  </a:cubicBezTo>
                  <a:cubicBezTo>
                    <a:pt x="3145002" y="178844"/>
                    <a:pt x="4025722" y="101238"/>
                    <a:pt x="4156062" y="0"/>
                  </a:cubicBezTo>
                  <a:lnTo>
                    <a:pt x="2473871" y="2416238"/>
                  </a:lnTo>
                  <a:cubicBezTo>
                    <a:pt x="2419974" y="2462647"/>
                    <a:pt x="2262996" y="2495325"/>
                    <a:pt x="2078031" y="2495325"/>
                  </a:cubicBezTo>
                  <a:cubicBezTo>
                    <a:pt x="1893065" y="2495325"/>
                    <a:pt x="1736086" y="2462646"/>
                    <a:pt x="1682190" y="2416237"/>
                  </a:cubicBez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lumMod val="75000"/>
                    <a:alpha val="75000"/>
                  </a:sysClr>
                </a:gs>
                <a:gs pos="52000">
                  <a:sysClr val="window" lastClr="FFFFFF">
                    <a:alpha val="75000"/>
                  </a:sysClr>
                </a:gs>
                <a:gs pos="48000">
                  <a:srgbClr val="FFFFFF">
                    <a:alpha val="75000"/>
                  </a:srgb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9" name="Oval 8"/>
            <p:cNvSpPr/>
            <p:nvPr/>
          </p:nvSpPr>
          <p:spPr>
            <a:xfrm>
              <a:off x="1905000" y="1724150"/>
              <a:ext cx="4191000" cy="407872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alpha val="75000"/>
                  </a:sysClr>
                </a:gs>
                <a:gs pos="100000">
                  <a:sysClr val="window" lastClr="FFFFFF">
                    <a:lumMod val="75000"/>
                    <a:alpha val="75000"/>
                  </a:sysClr>
                </a:gs>
              </a:gsLst>
              <a:lin ang="5400000" scaled="1"/>
              <a:tileRect/>
            </a:gradFill>
            <a:ln w="12700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0" name="Flowchart: Merge 11"/>
            <p:cNvSpPr/>
            <p:nvPr/>
          </p:nvSpPr>
          <p:spPr>
            <a:xfrm>
              <a:off x="2886543" y="3335326"/>
              <a:ext cx="2227913" cy="1113743"/>
            </a:xfrm>
            <a:custGeom>
              <a:avLst/>
              <a:gdLst/>
              <a:ahLst/>
              <a:cxnLst/>
              <a:rect l="l" t="t" r="r" b="b"/>
              <a:pathLst>
                <a:path w="2227913" h="1113743">
                  <a:moveTo>
                    <a:pt x="0" y="0"/>
                  </a:moveTo>
                  <a:cubicBezTo>
                    <a:pt x="107756" y="83149"/>
                    <a:pt x="567844" y="145580"/>
                    <a:pt x="1119066" y="145580"/>
                  </a:cubicBezTo>
                  <a:cubicBezTo>
                    <a:pt x="1654872" y="145580"/>
                    <a:pt x="2104570" y="86592"/>
                    <a:pt x="2227913" y="6359"/>
                  </a:cubicBezTo>
                  <a:lnTo>
                    <a:pt x="1512010" y="1034656"/>
                  </a:lnTo>
                  <a:cubicBezTo>
                    <a:pt x="1458113" y="1081065"/>
                    <a:pt x="1301135" y="1113743"/>
                    <a:pt x="1116170" y="1113743"/>
                  </a:cubicBezTo>
                  <a:cubicBezTo>
                    <a:pt x="931204" y="1113743"/>
                    <a:pt x="774225" y="1081064"/>
                    <a:pt x="720329" y="1034655"/>
                  </a:cubicBezTo>
                  <a:close/>
                </a:path>
              </a:pathLst>
            </a:custGeom>
            <a:gradFill>
              <a:gsLst>
                <a:gs pos="0">
                  <a:srgbClr val="1F497D"/>
                </a:gs>
                <a:gs pos="52000">
                  <a:srgbClr val="00B0F0"/>
                </a:gs>
                <a:gs pos="48000">
                  <a:srgbClr val="00B0F0"/>
                </a:gs>
                <a:gs pos="100000">
                  <a:srgbClr val="1F497D"/>
                </a:gs>
              </a:gsLst>
              <a:lin ang="0" scaled="1"/>
            </a:gradFill>
            <a:ln w="12700" cap="flat" cmpd="sng" algn="ctr">
              <a:solidFill>
                <a:srgbClr val="1F497D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1" name="Flowchart: Merge 16"/>
            <p:cNvSpPr/>
            <p:nvPr/>
          </p:nvSpPr>
          <p:spPr>
            <a:xfrm rot="20799456">
              <a:off x="3150206" y="1988627"/>
              <a:ext cx="813694" cy="2496785"/>
            </a:xfrm>
            <a:custGeom>
              <a:avLst/>
              <a:gdLst/>
              <a:ahLst/>
              <a:cxnLst/>
              <a:rect l="l" t="t" r="r" b="b"/>
              <a:pathLst>
                <a:path w="813694" h="2496785">
                  <a:moveTo>
                    <a:pt x="0" y="0"/>
                  </a:moveTo>
                  <a:cubicBezTo>
                    <a:pt x="238935" y="73121"/>
                    <a:pt x="514933" y="149709"/>
                    <a:pt x="813694" y="224116"/>
                  </a:cubicBezTo>
                  <a:lnTo>
                    <a:pt x="425965" y="2496785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/>
                </a:gs>
                <a:gs pos="23000">
                  <a:srgbClr val="FFFFFF"/>
                </a:gs>
                <a:gs pos="100000">
                  <a:sysClr val="window" lastClr="FFFFFF">
                    <a:alpha val="50000"/>
                  </a:sys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2" name="Oval 4"/>
            <p:cNvSpPr/>
            <p:nvPr/>
          </p:nvSpPr>
          <p:spPr>
            <a:xfrm>
              <a:off x="3581400" y="4219576"/>
              <a:ext cx="838200" cy="228600"/>
            </a:xfrm>
            <a:prstGeom prst="ellipse">
              <a:avLst/>
            </a:prstGeom>
            <a:solidFill>
              <a:srgbClr val="0070C0">
                <a:alpha val="50000"/>
              </a:srgbClr>
            </a:solidFill>
            <a:ln w="12700" cap="flat" cmpd="sng" algn="ctr">
              <a:solidFill>
                <a:srgbClr val="1F497D">
                  <a:alpha val="51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sp>
        <p:nvSpPr>
          <p:cNvPr id="23" name="Rounded Rectangle 21"/>
          <p:cNvSpPr/>
          <p:nvPr/>
        </p:nvSpPr>
        <p:spPr>
          <a:xfrm>
            <a:off x="5293425" y="1202724"/>
            <a:ext cx="3352800" cy="4419600"/>
          </a:xfrm>
          <a:prstGeom prst="roundRect">
            <a:avLst>
              <a:gd name="adj" fmla="val 1925"/>
            </a:avLst>
          </a:prstGeom>
          <a:gradFill rotWithShape="1">
            <a:gsLst>
              <a:gs pos="0">
                <a:sysClr val="window" lastClr="FFFFFF">
                  <a:lumMod val="85000"/>
                </a:sysClr>
              </a:gs>
              <a:gs pos="35000">
                <a:sysClr val="window" lastClr="FFFFFF">
                  <a:lumMod val="95000"/>
                </a:sysClr>
              </a:gs>
              <a:gs pos="100000">
                <a:sysClr val="window" lastClr="FFFFFF"/>
              </a:gs>
            </a:gsLst>
            <a:lin ang="16200000" scaled="1"/>
          </a:gra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12000" dir="5400000" sy="-100000" algn="bl" rotWithShape="0"/>
          </a:effectLst>
        </p:spPr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Enter Your Title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Your Body text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Your Body text</a:t>
            </a:r>
          </a:p>
          <a:p>
            <a:pPr marL="285750" marR="0" lvl="0" indent="-112713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cxnSp>
        <p:nvCxnSpPr>
          <p:cNvPr id="24" name="Straight Connector 22"/>
          <p:cNvCxnSpPr/>
          <p:nvPr/>
        </p:nvCxnSpPr>
        <p:spPr>
          <a:xfrm>
            <a:off x="3733800" y="3474954"/>
            <a:ext cx="1066800" cy="0"/>
          </a:xfrm>
          <a:prstGeom prst="line">
            <a:avLst/>
          </a:prstGeom>
          <a:noFill/>
          <a:ln w="28575" cap="flat" cmpd="sng" algn="ctr">
            <a:solidFill>
              <a:sysClr val="window" lastClr="FFFFFF">
                <a:lumMod val="50000"/>
              </a:sysClr>
            </a:solidFill>
            <a:prstDash val="solid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3989720" y="3065320"/>
            <a:ext cx="7681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dirty="0" smtClean="0">
                <a:solidFill>
                  <a:prstClr val="black">
                    <a:lumMod val="65000"/>
                    <a:lumOff val="35000"/>
                  </a:prstClr>
                </a:solidFill>
                <a:cs typeface="Arial" pitchFamily="34" charset="0"/>
              </a:rPr>
              <a:t>40 %</a:t>
            </a:r>
            <a:endParaRPr lang="en-US" sz="2000" b="1" dirty="0">
              <a:solidFill>
                <a:prstClr val="black">
                  <a:lumMod val="65000"/>
                  <a:lumOff val="35000"/>
                </a:prst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0"/>
          <p:cNvCxnSpPr/>
          <p:nvPr/>
        </p:nvCxnSpPr>
        <p:spPr>
          <a:xfrm>
            <a:off x="4297312" y="1964280"/>
            <a:ext cx="1066800" cy="0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375298" y="155464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100 %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ounded Rectangle 36"/>
          <p:cNvSpPr/>
          <p:nvPr/>
        </p:nvSpPr>
        <p:spPr>
          <a:xfrm>
            <a:off x="5486400" y="1202724"/>
            <a:ext cx="3352800" cy="4419600"/>
          </a:xfrm>
          <a:prstGeom prst="roundRect">
            <a:avLst>
              <a:gd name="adj" fmla="val 1925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35000">
                <a:schemeClr val="bg1">
                  <a:lumMod val="95000"/>
                </a:schemeClr>
              </a:gs>
              <a:gs pos="100000">
                <a:schemeClr val="bg1"/>
              </a:gs>
            </a:gsLst>
          </a:gradFill>
          <a:ln/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12000" dir="5400000" sy="-100000" algn="bl" rotWithShape="0"/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82880" tIns="182880" rIns="182880" bIns="18288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200" dirty="0" smtClean="0"/>
              <a:t>Enter Your Title</a:t>
            </a:r>
          </a:p>
          <a:p>
            <a:pPr marL="285750" indent="-112713" algn="just">
              <a:buFont typeface="Arial" pitchFamily="34" charset="0"/>
              <a:buChar char="•"/>
            </a:pPr>
            <a:endParaRPr lang="en-US" sz="2000" dirty="0" smtClean="0"/>
          </a:p>
          <a:p>
            <a:pPr marL="285750" indent="-112713" algn="just">
              <a:buFont typeface="Arial" pitchFamily="34" charset="0"/>
              <a:buChar char="•"/>
            </a:pPr>
            <a:r>
              <a:rPr lang="en-US" sz="2000" dirty="0" smtClean="0"/>
              <a:t> Your Body text</a:t>
            </a:r>
          </a:p>
          <a:p>
            <a:pPr marL="285750" indent="-112713" algn="just">
              <a:buFont typeface="Arial" pitchFamily="34" charset="0"/>
              <a:buChar char="•"/>
            </a:pPr>
            <a:r>
              <a:rPr lang="en-US" sz="2000" dirty="0" smtClean="0"/>
              <a:t> Your Body text</a:t>
            </a:r>
          </a:p>
          <a:p>
            <a:pPr marL="285750" indent="-112713" algn="just">
              <a:buFont typeface="Arial" pitchFamily="34" charset="0"/>
              <a:buChar char="•"/>
            </a:pPr>
            <a:endParaRPr lang="en-US" sz="2000" dirty="0"/>
          </a:p>
        </p:txBody>
      </p:sp>
      <p:grpSp>
        <p:nvGrpSpPr>
          <p:cNvPr id="5" name="Group 1"/>
          <p:cNvGrpSpPr/>
          <p:nvPr/>
        </p:nvGrpSpPr>
        <p:grpSpPr>
          <a:xfrm>
            <a:off x="381000" y="1724150"/>
            <a:ext cx="3840480" cy="3495550"/>
            <a:chOff x="773910" y="1724150"/>
            <a:chExt cx="4191000" cy="3495550"/>
          </a:xfrm>
        </p:grpSpPr>
        <p:sp>
          <p:nvSpPr>
            <p:cNvPr id="6" name="Rectangle 6"/>
            <p:cNvSpPr/>
            <p:nvPr/>
          </p:nvSpPr>
          <p:spPr>
            <a:xfrm>
              <a:off x="2450310" y="4343400"/>
              <a:ext cx="838200" cy="762000"/>
            </a:xfrm>
            <a:custGeom>
              <a:avLst/>
              <a:gdLst/>
              <a:ahLst/>
              <a:cxnLst/>
              <a:rect l="l" t="t" r="r" b="b"/>
              <a:pathLst>
                <a:path w="838200" h="762000">
                  <a:moveTo>
                    <a:pt x="0" y="0"/>
                  </a:moveTo>
                  <a:lnTo>
                    <a:pt x="2817" y="0"/>
                  </a:lnTo>
                  <a:cubicBezTo>
                    <a:pt x="16225" y="59814"/>
                    <a:pt x="197594" y="106680"/>
                    <a:pt x="419100" y="106680"/>
                  </a:cubicBezTo>
                  <a:cubicBezTo>
                    <a:pt x="640606" y="106680"/>
                    <a:pt x="821975" y="59814"/>
                    <a:pt x="835384" y="0"/>
                  </a:cubicBezTo>
                  <a:lnTo>
                    <a:pt x="838200" y="0"/>
                  </a:lnTo>
                  <a:lnTo>
                    <a:pt x="838200" y="762000"/>
                  </a:lnTo>
                  <a:cubicBezTo>
                    <a:pt x="838200" y="698874"/>
                    <a:pt x="650563" y="647700"/>
                    <a:pt x="419100" y="647700"/>
                  </a:cubicBezTo>
                  <a:cubicBezTo>
                    <a:pt x="187637" y="647700"/>
                    <a:pt x="0" y="698874"/>
                    <a:pt x="0" y="76200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75000"/>
                  </a:schemeClr>
                </a:gs>
                <a:gs pos="100000">
                  <a:schemeClr val="bg1">
                    <a:lumMod val="75000"/>
                    <a:alpha val="75000"/>
                  </a:schemeClr>
                </a:gs>
              </a:gsLst>
              <a:lin ang="0" scaled="1"/>
            </a:gra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10"/>
            <p:cNvSpPr/>
            <p:nvPr/>
          </p:nvSpPr>
          <p:spPr>
            <a:xfrm>
              <a:off x="2450310" y="4991100"/>
              <a:ext cx="838200" cy="228600"/>
            </a:xfrm>
            <a:prstGeom prst="ellipse">
              <a:avLst/>
            </a:prstGeom>
            <a:gradFill>
              <a:gsLst>
                <a:gs pos="29000">
                  <a:srgbClr val="C2C2C2"/>
                </a:gs>
                <a:gs pos="0">
                  <a:schemeClr val="bg1">
                    <a:alpha val="75000"/>
                  </a:schemeClr>
                </a:gs>
                <a:gs pos="100000">
                  <a:schemeClr val="bg1">
                    <a:lumMod val="75000"/>
                    <a:alpha val="75000"/>
                  </a:schemeClr>
                </a:gs>
              </a:gsLst>
              <a:lin ang="0" scaled="1"/>
            </a:gradFill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lowchart: Merge 11"/>
            <p:cNvSpPr/>
            <p:nvPr/>
          </p:nvSpPr>
          <p:spPr>
            <a:xfrm>
              <a:off x="791379" y="1954756"/>
              <a:ext cx="4156062" cy="2495325"/>
            </a:xfrm>
            <a:custGeom>
              <a:avLst/>
              <a:gdLst/>
              <a:ahLst/>
              <a:cxnLst/>
              <a:rect l="l" t="t" r="r" b="b"/>
              <a:pathLst>
                <a:path w="4156062" h="2495325">
                  <a:moveTo>
                    <a:pt x="0" y="0"/>
                  </a:moveTo>
                  <a:cubicBezTo>
                    <a:pt x="130340" y="101238"/>
                    <a:pt x="1011061" y="178844"/>
                    <a:pt x="2078031" y="178844"/>
                  </a:cubicBezTo>
                  <a:cubicBezTo>
                    <a:pt x="3145002" y="178844"/>
                    <a:pt x="4025722" y="101238"/>
                    <a:pt x="4156062" y="0"/>
                  </a:cubicBezTo>
                  <a:lnTo>
                    <a:pt x="2473871" y="2416238"/>
                  </a:lnTo>
                  <a:cubicBezTo>
                    <a:pt x="2419974" y="2462647"/>
                    <a:pt x="2262996" y="2495325"/>
                    <a:pt x="2078031" y="2495325"/>
                  </a:cubicBezTo>
                  <a:cubicBezTo>
                    <a:pt x="1893065" y="2495325"/>
                    <a:pt x="1736086" y="2462646"/>
                    <a:pt x="1682190" y="2416237"/>
                  </a:cubicBezTo>
                  <a:close/>
                </a:path>
              </a:pathLst>
            </a:custGeom>
            <a:gradFill>
              <a:gsLst>
                <a:gs pos="0">
                  <a:schemeClr val="tx2"/>
                </a:gs>
                <a:gs pos="52000">
                  <a:srgbClr val="00B0F0"/>
                </a:gs>
                <a:gs pos="48000">
                  <a:srgbClr val="00B0F0"/>
                </a:gs>
                <a:gs pos="100000">
                  <a:schemeClr val="tx2"/>
                </a:gs>
              </a:gsLst>
              <a:lin ang="0" scaled="1"/>
            </a:gra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Oval 15"/>
            <p:cNvSpPr/>
            <p:nvPr/>
          </p:nvSpPr>
          <p:spPr>
            <a:xfrm>
              <a:off x="773910" y="1724150"/>
              <a:ext cx="4191000" cy="407872"/>
            </a:xfrm>
            <a:prstGeom prst="ellipse">
              <a:avLst/>
            </a:prstGeom>
            <a:gradFill flip="none" rotWithShape="1">
              <a:gsLst>
                <a:gs pos="74000">
                  <a:srgbClr val="0E82BC"/>
                </a:gs>
                <a:gs pos="0">
                  <a:schemeClr val="tx2"/>
                </a:gs>
                <a:gs pos="100000">
                  <a:srgbClr val="00B0F0"/>
                </a:gs>
              </a:gsLst>
              <a:lin ang="5400000" scaled="1"/>
              <a:tileRect/>
            </a:gra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lowchart: Merge 16"/>
            <p:cNvSpPr/>
            <p:nvPr/>
          </p:nvSpPr>
          <p:spPr>
            <a:xfrm rot="20799456">
              <a:off x="2019116" y="1988627"/>
              <a:ext cx="813694" cy="2496785"/>
            </a:xfrm>
            <a:custGeom>
              <a:avLst/>
              <a:gdLst/>
              <a:ahLst/>
              <a:cxnLst/>
              <a:rect l="l" t="t" r="r" b="b"/>
              <a:pathLst>
                <a:path w="813694" h="2496785">
                  <a:moveTo>
                    <a:pt x="0" y="0"/>
                  </a:moveTo>
                  <a:cubicBezTo>
                    <a:pt x="238935" y="73121"/>
                    <a:pt x="514933" y="149709"/>
                    <a:pt x="813694" y="224116"/>
                  </a:cubicBezTo>
                  <a:lnTo>
                    <a:pt x="425965" y="24967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26000">
                  <a:srgbClr val="FFFFFF"/>
                </a:gs>
                <a:gs pos="100000">
                  <a:schemeClr val="bg1">
                    <a:alpha val="30000"/>
                  </a:schemeClr>
                </a:gs>
              </a:gsLst>
              <a:lin ang="5400000" scaled="1"/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1" name="Oval 8"/>
            <p:cNvSpPr/>
            <p:nvPr/>
          </p:nvSpPr>
          <p:spPr>
            <a:xfrm>
              <a:off x="2450310" y="4219576"/>
              <a:ext cx="838200" cy="228600"/>
            </a:xfrm>
            <a:prstGeom prst="ellipse">
              <a:avLst/>
            </a:prstGeom>
            <a:solidFill>
              <a:srgbClr val="0070C0">
                <a:alpha val="50000"/>
              </a:srgbClr>
            </a:solidFill>
            <a:ln w="12700">
              <a:solidFill>
                <a:schemeClr val="tx2">
                  <a:alpha val="5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602744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23477</TotalTime>
  <Words>211</Words>
  <Application>Microsoft Office PowerPoint</Application>
  <PresentationFormat>全屏显示(4:3)</PresentationFormat>
  <Paragraphs>39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1551</cp:revision>
  <dcterms:created xsi:type="dcterms:W3CDTF">2009-02-11T05:37:22Z</dcterms:created>
  <dcterms:modified xsi:type="dcterms:W3CDTF">2014-05-16T00:49:38Z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