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0"/>
  </p:notesMasterIdLst>
  <p:handoutMasterIdLst>
    <p:handoutMasterId r:id="rId11"/>
  </p:handoutMasterIdLst>
  <p:sldIdLst>
    <p:sldId id="396" r:id="rId3"/>
    <p:sldId id="397" r:id="rId4"/>
    <p:sldId id="398" r:id="rId5"/>
    <p:sldId id="399" r:id="rId6"/>
    <p:sldId id="400" r:id="rId7"/>
    <p:sldId id="401" r:id="rId8"/>
    <p:sldId id="359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7184" y="980728"/>
            <a:ext cx="8313288" cy="5109369"/>
            <a:chOff x="385763" y="1206500"/>
            <a:chExt cx="8588375" cy="5278438"/>
          </a:xfrm>
        </p:grpSpPr>
        <p:sp>
          <p:nvSpPr>
            <p:cNvPr id="71" name="Rektangel 35"/>
            <p:cNvSpPr/>
            <p:nvPr/>
          </p:nvSpPr>
          <p:spPr>
            <a:xfrm>
              <a:off x="930275" y="1676400"/>
              <a:ext cx="1219200" cy="4237038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6200000"/>
            </a:gradFill>
            <a:ln w="9525">
              <a:solidFill>
                <a:sysClr val="window" lastClr="FFFFFF">
                  <a:lumMod val="85000"/>
                </a:sys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342900"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kern="0" noProof="1">
                <a:solidFill>
                  <a:sysClr val="windowText" lastClr="000000"/>
                </a:solidFill>
                <a:latin typeface="Arial Narrow" pitchFamily="-97" charset="0"/>
                <a:ea typeface="ＭＳ Ｐゴシック" pitchFamily="-97" charset="-128"/>
              </a:endParaRPr>
            </a:p>
          </p:txBody>
        </p:sp>
        <p:sp>
          <p:nvSpPr>
            <p:cNvPr id="72" name="Rektangel 36"/>
            <p:cNvSpPr/>
            <p:nvPr/>
          </p:nvSpPr>
          <p:spPr>
            <a:xfrm>
              <a:off x="2190750" y="1666875"/>
              <a:ext cx="1219200" cy="4237038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6200000"/>
            </a:gradFill>
            <a:ln w="9525">
              <a:solidFill>
                <a:sysClr val="window" lastClr="FFFFFF">
                  <a:lumMod val="85000"/>
                </a:sys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342900"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kern="0" noProof="1">
                <a:solidFill>
                  <a:sysClr val="windowText" lastClr="000000"/>
                </a:solidFill>
                <a:latin typeface="Arial Narrow" pitchFamily="-97" charset="0"/>
                <a:ea typeface="ＭＳ Ｐゴシック" pitchFamily="-97" charset="-128"/>
              </a:endParaRPr>
            </a:p>
          </p:txBody>
        </p:sp>
        <p:sp>
          <p:nvSpPr>
            <p:cNvPr id="73" name="Rektangel 37"/>
            <p:cNvSpPr/>
            <p:nvPr/>
          </p:nvSpPr>
          <p:spPr>
            <a:xfrm>
              <a:off x="3444875" y="1676400"/>
              <a:ext cx="1219200" cy="4237038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6200000"/>
            </a:gradFill>
            <a:ln w="9525">
              <a:solidFill>
                <a:sysClr val="window" lastClr="FFFFFF">
                  <a:lumMod val="85000"/>
                </a:sys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342900"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kern="0" noProof="1">
                <a:solidFill>
                  <a:sysClr val="windowText" lastClr="000000"/>
                </a:solidFill>
                <a:latin typeface="Arial Narrow" pitchFamily="-97" charset="0"/>
                <a:ea typeface="ＭＳ Ｐゴシック" pitchFamily="-97" charset="-128"/>
              </a:endParaRPr>
            </a:p>
          </p:txBody>
        </p:sp>
        <p:sp>
          <p:nvSpPr>
            <p:cNvPr id="74" name="Rektangel 38"/>
            <p:cNvSpPr/>
            <p:nvPr/>
          </p:nvSpPr>
          <p:spPr>
            <a:xfrm>
              <a:off x="4705350" y="1676400"/>
              <a:ext cx="1219200" cy="4237038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6200000"/>
            </a:gradFill>
            <a:ln w="9525">
              <a:solidFill>
                <a:sysClr val="window" lastClr="FFFFFF">
                  <a:lumMod val="85000"/>
                </a:sys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342900"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kern="0" noProof="1">
                <a:solidFill>
                  <a:sysClr val="windowText" lastClr="000000"/>
                </a:solidFill>
                <a:latin typeface="Arial Narrow" pitchFamily="-97" charset="0"/>
                <a:ea typeface="ＭＳ Ｐゴシック" pitchFamily="-97" charset="-128"/>
              </a:endParaRPr>
            </a:p>
          </p:txBody>
        </p:sp>
        <p:sp>
          <p:nvSpPr>
            <p:cNvPr id="75" name="Rektangel 39"/>
            <p:cNvSpPr/>
            <p:nvPr/>
          </p:nvSpPr>
          <p:spPr>
            <a:xfrm>
              <a:off x="5994400" y="1676400"/>
              <a:ext cx="1219200" cy="4237038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6200000"/>
            </a:gradFill>
            <a:ln w="9525">
              <a:solidFill>
                <a:sysClr val="window" lastClr="FFFFFF">
                  <a:lumMod val="85000"/>
                </a:sys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342900"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kern="0" noProof="1">
                <a:solidFill>
                  <a:sysClr val="windowText" lastClr="000000"/>
                </a:solidFill>
                <a:latin typeface="Arial Narrow" pitchFamily="-97" charset="0"/>
                <a:ea typeface="ＭＳ Ｐゴシック" pitchFamily="-97" charset="-128"/>
              </a:endParaRPr>
            </a:p>
          </p:txBody>
        </p:sp>
        <p:sp>
          <p:nvSpPr>
            <p:cNvPr id="76" name="Rektangel 40"/>
            <p:cNvSpPr/>
            <p:nvPr/>
          </p:nvSpPr>
          <p:spPr>
            <a:xfrm>
              <a:off x="7285038" y="1676400"/>
              <a:ext cx="1219200" cy="4237038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6200000"/>
            </a:gradFill>
            <a:ln w="9525">
              <a:solidFill>
                <a:sysClr val="window" lastClr="FFFFFF">
                  <a:lumMod val="85000"/>
                </a:sys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342900"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kern="0" noProof="1">
                <a:solidFill>
                  <a:sysClr val="windowText" lastClr="000000"/>
                </a:solidFill>
                <a:latin typeface="Arial Narrow" pitchFamily="-97" charset="0"/>
                <a:ea typeface="ＭＳ Ｐゴシック" pitchFamily="-97" charset="-128"/>
              </a:endParaRPr>
            </a:p>
          </p:txBody>
        </p:sp>
        <p:grpSp>
          <p:nvGrpSpPr>
            <p:cNvPr id="77" name="Gruppe 18"/>
            <p:cNvGrpSpPr>
              <a:grpSpLocks/>
            </p:cNvGrpSpPr>
            <p:nvPr/>
          </p:nvGrpSpPr>
          <p:grpSpPr bwMode="auto">
            <a:xfrm>
              <a:off x="2159000" y="1706563"/>
              <a:ext cx="6380163" cy="4260850"/>
              <a:chOff x="2159000" y="1371600"/>
              <a:chExt cx="6380163" cy="4260850"/>
            </a:xfrm>
          </p:grpSpPr>
          <p:cxnSp>
            <p:nvCxnSpPr>
              <p:cNvPr id="78" name="Lige forbindelse 42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308894" y="3501231"/>
                <a:ext cx="4260850" cy="1588"/>
              </a:xfrm>
              <a:prstGeom prst="line">
                <a:avLst/>
              </a:prstGeom>
              <a:noFill/>
              <a:ln w="6350" algn="ctr">
                <a:solidFill>
                  <a:srgbClr val="BFBFBF"/>
                </a:solidFill>
                <a:round/>
                <a:headEnd/>
                <a:tailEnd/>
              </a:ln>
            </p:spPr>
          </p:cxnSp>
          <p:cxnSp>
            <p:nvCxnSpPr>
              <p:cNvPr id="79" name="Lige forbindelse 43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128419" y="3501231"/>
                <a:ext cx="4260850" cy="1588"/>
              </a:xfrm>
              <a:prstGeom prst="line">
                <a:avLst/>
              </a:prstGeom>
              <a:noFill/>
              <a:ln w="6350" algn="ctr">
                <a:solidFill>
                  <a:srgbClr val="BFBFBF"/>
                </a:solidFill>
                <a:round/>
                <a:headEnd/>
                <a:tailEnd/>
              </a:ln>
            </p:spPr>
          </p:cxnSp>
          <p:cxnSp>
            <p:nvCxnSpPr>
              <p:cNvPr id="80" name="Lige forbindelse 44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29369" y="3501231"/>
                <a:ext cx="4260850" cy="1588"/>
              </a:xfrm>
              <a:prstGeom prst="line">
                <a:avLst/>
              </a:prstGeom>
              <a:noFill/>
              <a:ln w="6350" algn="ctr">
                <a:solidFill>
                  <a:srgbClr val="BFBFBF"/>
                </a:solidFill>
                <a:round/>
                <a:headEnd/>
                <a:tailEnd/>
              </a:ln>
            </p:spPr>
          </p:cxnSp>
          <p:cxnSp>
            <p:nvCxnSpPr>
              <p:cNvPr id="81" name="Lige forbindelse 46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2569369" y="3501231"/>
                <a:ext cx="4260850" cy="1588"/>
              </a:xfrm>
              <a:prstGeom prst="line">
                <a:avLst/>
              </a:prstGeom>
              <a:noFill/>
              <a:ln w="6350" algn="ctr">
                <a:solidFill>
                  <a:srgbClr val="BFBFBF"/>
                </a:solidFill>
                <a:round/>
                <a:headEnd/>
                <a:tailEnd/>
              </a:ln>
            </p:spPr>
          </p:cxnSp>
          <p:cxnSp>
            <p:nvCxnSpPr>
              <p:cNvPr id="82" name="Lige forbindelse 47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3848894" y="3501231"/>
                <a:ext cx="4260850" cy="1588"/>
              </a:xfrm>
              <a:prstGeom prst="line">
                <a:avLst/>
              </a:prstGeom>
              <a:noFill/>
              <a:ln w="6350" algn="ctr">
                <a:solidFill>
                  <a:srgbClr val="BFBFBF"/>
                </a:solidFill>
                <a:round/>
                <a:headEnd/>
                <a:tailEnd/>
              </a:ln>
            </p:spPr>
          </p:cxnSp>
          <p:cxnSp>
            <p:nvCxnSpPr>
              <p:cNvPr id="83" name="Lige forbindelse 48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6407944" y="3501231"/>
                <a:ext cx="4260850" cy="1588"/>
              </a:xfrm>
              <a:prstGeom prst="line">
                <a:avLst/>
              </a:prstGeom>
              <a:noFill/>
              <a:ln w="6350" algn="ctr">
                <a:solidFill>
                  <a:srgbClr val="BFBFBF"/>
                </a:solidFill>
                <a:round/>
                <a:headEnd/>
                <a:tailEnd/>
              </a:ln>
            </p:spPr>
          </p:cxnSp>
        </p:grpSp>
        <p:sp>
          <p:nvSpPr>
            <p:cNvPr id="84" name="Rektangel 80"/>
            <p:cNvSpPr>
              <a:spLocks noChangeArrowheads="1"/>
            </p:cNvSpPr>
            <p:nvPr/>
          </p:nvSpPr>
          <p:spPr bwMode="auto">
            <a:xfrm>
              <a:off x="5995988" y="2605088"/>
              <a:ext cx="1227137" cy="138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01688">
                <a:spcBef>
                  <a:spcPct val="20000"/>
                </a:spcBef>
              </a:pPr>
              <a:r>
                <a:rPr lang="en-US" sz="1400" noProof="1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This is an example text. Go ahead and replace it with your own text.</a:t>
              </a:r>
            </a:p>
          </p:txBody>
        </p:sp>
        <p:sp>
          <p:nvSpPr>
            <p:cNvPr id="85" name="Rektangel 50"/>
            <p:cNvSpPr/>
            <p:nvPr/>
          </p:nvSpPr>
          <p:spPr bwMode="auto">
            <a:xfrm>
              <a:off x="7608888" y="6146800"/>
              <a:ext cx="650875" cy="338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E6E6E6">
                      <a:lumMod val="10000"/>
                    </a:srgbClr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2010</a:t>
              </a:r>
              <a:endParaRPr lang="da-DK" sz="1600" b="1" kern="0" dirty="0">
                <a:solidFill>
                  <a:srgbClr val="E6E6E6">
                    <a:lumMod val="10000"/>
                  </a:srgbClr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86" name="Rektangel 51"/>
            <p:cNvSpPr/>
            <p:nvPr/>
          </p:nvSpPr>
          <p:spPr bwMode="auto">
            <a:xfrm>
              <a:off x="6286500" y="6146800"/>
              <a:ext cx="650875" cy="338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E6E6E6">
                      <a:lumMod val="10000"/>
                    </a:srgbClr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2009</a:t>
              </a:r>
              <a:endParaRPr lang="da-DK" sz="1600" b="1" kern="0" dirty="0">
                <a:solidFill>
                  <a:srgbClr val="E6E6E6">
                    <a:lumMod val="10000"/>
                  </a:srgbClr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87" name="Rektangel 52"/>
            <p:cNvSpPr/>
            <p:nvPr/>
          </p:nvSpPr>
          <p:spPr bwMode="auto">
            <a:xfrm>
              <a:off x="4962525" y="6146800"/>
              <a:ext cx="652463" cy="338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E6E6E6">
                      <a:lumMod val="10000"/>
                    </a:srgbClr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2008</a:t>
              </a:r>
              <a:endParaRPr lang="da-DK" sz="1600" b="1" kern="0" dirty="0">
                <a:solidFill>
                  <a:srgbClr val="E6E6E6">
                    <a:lumMod val="10000"/>
                  </a:srgbClr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88" name="Rektangel 53"/>
            <p:cNvSpPr/>
            <p:nvPr/>
          </p:nvSpPr>
          <p:spPr bwMode="auto">
            <a:xfrm>
              <a:off x="3640138" y="6146800"/>
              <a:ext cx="650875" cy="338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E6E6E6">
                      <a:lumMod val="10000"/>
                    </a:srgbClr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2007</a:t>
              </a:r>
              <a:endParaRPr lang="da-DK" sz="1600" b="1" kern="0" dirty="0">
                <a:solidFill>
                  <a:srgbClr val="E6E6E6">
                    <a:lumMod val="10000"/>
                  </a:srgbClr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123" name="Rektangel 54"/>
            <p:cNvSpPr/>
            <p:nvPr/>
          </p:nvSpPr>
          <p:spPr bwMode="auto">
            <a:xfrm>
              <a:off x="2378075" y="6146800"/>
              <a:ext cx="650875" cy="338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E6E6E6">
                      <a:lumMod val="10000"/>
                    </a:srgbClr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2006</a:t>
              </a:r>
              <a:endParaRPr lang="da-DK" sz="1600" b="1" kern="0" dirty="0">
                <a:solidFill>
                  <a:srgbClr val="E6E6E6">
                    <a:lumMod val="10000"/>
                  </a:srgbClr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124" name="Rektangel 55"/>
            <p:cNvSpPr/>
            <p:nvPr/>
          </p:nvSpPr>
          <p:spPr bwMode="auto">
            <a:xfrm>
              <a:off x="1039813" y="6146800"/>
              <a:ext cx="652462" cy="338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E6E6E6">
                      <a:lumMod val="10000"/>
                    </a:srgbClr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2005</a:t>
              </a:r>
              <a:endParaRPr lang="da-DK" sz="1600" b="1" kern="0" dirty="0">
                <a:solidFill>
                  <a:srgbClr val="E6E6E6">
                    <a:lumMod val="10000"/>
                  </a:srgbClr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125" name="Rektangel 80"/>
            <p:cNvSpPr>
              <a:spLocks noChangeArrowheads="1"/>
            </p:cNvSpPr>
            <p:nvPr/>
          </p:nvSpPr>
          <p:spPr bwMode="auto">
            <a:xfrm>
              <a:off x="3465513" y="4281488"/>
              <a:ext cx="1228725" cy="138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400" kern="0" noProof="1">
                  <a:solidFill>
                    <a:prstClr val="black"/>
                  </a:solidFill>
                  <a:latin typeface="Calibri" pitchFamily="34" charset="0"/>
                  <a:cs typeface="Arial" charset="0"/>
                </a:rPr>
                <a:t>This is an example text. Go ahead and replace it with your own text.</a:t>
              </a:r>
            </a:p>
          </p:txBody>
        </p:sp>
        <p:sp>
          <p:nvSpPr>
            <p:cNvPr id="126" name="Rektangel 80"/>
            <p:cNvSpPr>
              <a:spLocks noChangeArrowheads="1"/>
            </p:cNvSpPr>
            <p:nvPr/>
          </p:nvSpPr>
          <p:spPr bwMode="auto">
            <a:xfrm>
              <a:off x="920750" y="3535363"/>
              <a:ext cx="1228725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1400" kern="0" noProof="1">
                  <a:solidFill>
                    <a:prstClr val="black"/>
                  </a:solidFill>
                  <a:latin typeface="Calibri" pitchFamily="34" charset="0"/>
                  <a:cs typeface="Arial" charset="0"/>
                </a:rPr>
                <a:t>This is an example text. Go ahead and replace it with your own text.</a:t>
              </a:r>
            </a:p>
          </p:txBody>
        </p:sp>
        <p:sp>
          <p:nvSpPr>
            <p:cNvPr id="127" name="Venstre-opadgående pil 65"/>
            <p:cNvSpPr/>
            <p:nvPr/>
          </p:nvSpPr>
          <p:spPr>
            <a:xfrm flipH="1">
              <a:off x="622300" y="1206500"/>
              <a:ext cx="8351838" cy="5045075"/>
            </a:xfrm>
            <a:prstGeom prst="leftUpArrow">
              <a:avLst>
                <a:gd name="adj1" fmla="val 3074"/>
                <a:gd name="adj2" fmla="val 4126"/>
                <a:gd name="adj3" fmla="val 8495"/>
              </a:avLst>
            </a:prstGeom>
            <a:gradFill flip="none" rotWithShape="1">
              <a:gsLst>
                <a:gs pos="0">
                  <a:srgbClr val="FF0000"/>
                </a:gs>
                <a:gs pos="100000">
                  <a:srgbClr val="820000"/>
                </a:gs>
              </a:gsLst>
              <a:lin ang="54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600" kern="0" dirty="0" err="1">
                <a:solidFill>
                  <a:sysClr val="window" lastClr="FFFFFF"/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128" name="Kombinationstegning 69"/>
            <p:cNvSpPr/>
            <p:nvPr/>
          </p:nvSpPr>
          <p:spPr>
            <a:xfrm>
              <a:off x="1031875" y="2547938"/>
              <a:ext cx="5875338" cy="3235325"/>
            </a:xfrm>
            <a:custGeom>
              <a:avLst/>
              <a:gdLst>
                <a:gd name="connsiteX0" fmla="*/ 0 w 5875506"/>
                <a:gd name="connsiteY0" fmla="*/ 0 h 3234446"/>
                <a:gd name="connsiteX1" fmla="*/ 2636196 w 5875506"/>
                <a:gd name="connsiteY1" fmla="*/ 38910 h 3234446"/>
                <a:gd name="connsiteX2" fmla="*/ 3677055 w 5875506"/>
                <a:gd name="connsiteY2" fmla="*/ 214008 h 3234446"/>
                <a:gd name="connsiteX3" fmla="*/ 4231532 w 5875506"/>
                <a:gd name="connsiteY3" fmla="*/ 1031132 h 3234446"/>
                <a:gd name="connsiteX4" fmla="*/ 5000017 w 5875506"/>
                <a:gd name="connsiteY4" fmla="*/ 2830749 h 3234446"/>
                <a:gd name="connsiteX5" fmla="*/ 5875506 w 5875506"/>
                <a:gd name="connsiteY5" fmla="*/ 3210127 h 323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5506" h="3234446">
                  <a:moveTo>
                    <a:pt x="0" y="0"/>
                  </a:moveTo>
                  <a:cubicBezTo>
                    <a:pt x="1011677" y="1621"/>
                    <a:pt x="2023354" y="3242"/>
                    <a:pt x="2636196" y="38910"/>
                  </a:cubicBezTo>
                  <a:cubicBezTo>
                    <a:pt x="3249039" y="74578"/>
                    <a:pt x="3411166" y="48638"/>
                    <a:pt x="3677055" y="214008"/>
                  </a:cubicBezTo>
                  <a:cubicBezTo>
                    <a:pt x="3942944" y="379378"/>
                    <a:pt x="4011038" y="595009"/>
                    <a:pt x="4231532" y="1031132"/>
                  </a:cubicBezTo>
                  <a:cubicBezTo>
                    <a:pt x="4452026" y="1467255"/>
                    <a:pt x="4726021" y="2467583"/>
                    <a:pt x="5000017" y="2830749"/>
                  </a:cubicBezTo>
                  <a:cubicBezTo>
                    <a:pt x="5274013" y="3193915"/>
                    <a:pt x="5703651" y="3234446"/>
                    <a:pt x="5875506" y="3210127"/>
                  </a:cubicBezTo>
                </a:path>
              </a:pathLst>
            </a:custGeom>
            <a:noFill/>
            <a:ln w="76200" cap="flat" cmpd="sng" algn="ctr">
              <a:solidFill>
                <a:srgbClr val="FF0000"/>
              </a:solidFill>
              <a:prstDash val="sysDot"/>
              <a:headEnd type="none" w="med" len="med"/>
              <a:tailEnd type="triangl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29" name="Rektangel 70"/>
            <p:cNvSpPr/>
            <p:nvPr/>
          </p:nvSpPr>
          <p:spPr bwMode="auto">
            <a:xfrm rot="16200000">
              <a:off x="-1064418" y="4337844"/>
              <a:ext cx="3238500" cy="3381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E6E6E6">
                      <a:lumMod val="10000"/>
                    </a:srgbClr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This is an example text</a:t>
              </a:r>
              <a:endParaRPr lang="da-DK" sz="1600" b="1" kern="0" dirty="0">
                <a:solidFill>
                  <a:srgbClr val="E6E6E6">
                    <a:lumMod val="10000"/>
                  </a:srgbClr>
                </a:solidFill>
                <a:latin typeface="Calibri"/>
                <a:ea typeface="ＭＳ Ｐゴシック" pitchFamily="-97" charset="-128"/>
              </a:endParaRPr>
            </a:p>
          </p:txBody>
        </p:sp>
        <p:grpSp>
          <p:nvGrpSpPr>
            <p:cNvPr id="130" name="Gruppe 686"/>
            <p:cNvGrpSpPr>
              <a:grpSpLocks/>
            </p:cNvGrpSpPr>
            <p:nvPr/>
          </p:nvGrpSpPr>
          <p:grpSpPr bwMode="auto">
            <a:xfrm rot="3275652" flipH="1">
              <a:off x="5906902" y="4257867"/>
              <a:ext cx="387465" cy="886962"/>
              <a:chOff x="9144000" y="-1797084"/>
              <a:chExt cx="1873250" cy="4298950"/>
            </a:xfrm>
            <a:solidFill>
              <a:sysClr val="windowText" lastClr="000000"/>
            </a:solidFill>
          </p:grpSpPr>
          <p:sp>
            <p:nvSpPr>
              <p:cNvPr id="131" name="Freeform 670"/>
              <p:cNvSpPr>
                <a:spLocks/>
              </p:cNvSpPr>
              <p:nvPr/>
            </p:nvSpPr>
            <p:spPr bwMode="auto">
              <a:xfrm>
                <a:off x="9928225" y="-1428784"/>
                <a:ext cx="895350" cy="1744663"/>
              </a:xfrm>
              <a:custGeom>
                <a:avLst/>
                <a:gdLst>
                  <a:gd name="T0" fmla="*/ 209 w 564"/>
                  <a:gd name="T1" fmla="*/ 41 h 1099"/>
                  <a:gd name="T2" fmla="*/ 273 w 564"/>
                  <a:gd name="T3" fmla="*/ 6 h 1099"/>
                  <a:gd name="T4" fmla="*/ 331 w 564"/>
                  <a:gd name="T5" fmla="*/ 53 h 1099"/>
                  <a:gd name="T6" fmla="*/ 343 w 564"/>
                  <a:gd name="T7" fmla="*/ 64 h 1099"/>
                  <a:gd name="T8" fmla="*/ 430 w 564"/>
                  <a:gd name="T9" fmla="*/ 128 h 1099"/>
                  <a:gd name="T10" fmla="*/ 477 w 564"/>
                  <a:gd name="T11" fmla="*/ 181 h 1099"/>
                  <a:gd name="T12" fmla="*/ 506 w 564"/>
                  <a:gd name="T13" fmla="*/ 233 h 1099"/>
                  <a:gd name="T14" fmla="*/ 535 w 564"/>
                  <a:gd name="T15" fmla="*/ 314 h 1099"/>
                  <a:gd name="T16" fmla="*/ 541 w 564"/>
                  <a:gd name="T17" fmla="*/ 436 h 1099"/>
                  <a:gd name="T18" fmla="*/ 552 w 564"/>
                  <a:gd name="T19" fmla="*/ 547 h 1099"/>
                  <a:gd name="T20" fmla="*/ 564 w 564"/>
                  <a:gd name="T21" fmla="*/ 651 h 1099"/>
                  <a:gd name="T22" fmla="*/ 552 w 564"/>
                  <a:gd name="T23" fmla="*/ 686 h 1099"/>
                  <a:gd name="T24" fmla="*/ 477 w 564"/>
                  <a:gd name="T25" fmla="*/ 826 h 1099"/>
                  <a:gd name="T26" fmla="*/ 378 w 564"/>
                  <a:gd name="T27" fmla="*/ 971 h 1099"/>
                  <a:gd name="T28" fmla="*/ 320 w 564"/>
                  <a:gd name="T29" fmla="*/ 1035 h 1099"/>
                  <a:gd name="T30" fmla="*/ 262 w 564"/>
                  <a:gd name="T31" fmla="*/ 1076 h 1099"/>
                  <a:gd name="T32" fmla="*/ 203 w 564"/>
                  <a:gd name="T33" fmla="*/ 1099 h 1099"/>
                  <a:gd name="T34" fmla="*/ 157 w 564"/>
                  <a:gd name="T35" fmla="*/ 1087 h 1099"/>
                  <a:gd name="T36" fmla="*/ 134 w 564"/>
                  <a:gd name="T37" fmla="*/ 1064 h 1099"/>
                  <a:gd name="T38" fmla="*/ 111 w 564"/>
                  <a:gd name="T39" fmla="*/ 1041 h 1099"/>
                  <a:gd name="T40" fmla="*/ 99 w 564"/>
                  <a:gd name="T41" fmla="*/ 1012 h 1099"/>
                  <a:gd name="T42" fmla="*/ 87 w 564"/>
                  <a:gd name="T43" fmla="*/ 977 h 1099"/>
                  <a:gd name="T44" fmla="*/ 87 w 564"/>
                  <a:gd name="T45" fmla="*/ 942 h 1099"/>
                  <a:gd name="T46" fmla="*/ 87 w 564"/>
                  <a:gd name="T47" fmla="*/ 924 h 1099"/>
                  <a:gd name="T48" fmla="*/ 128 w 564"/>
                  <a:gd name="T49" fmla="*/ 860 h 1099"/>
                  <a:gd name="T50" fmla="*/ 151 w 564"/>
                  <a:gd name="T51" fmla="*/ 843 h 1099"/>
                  <a:gd name="T52" fmla="*/ 163 w 564"/>
                  <a:gd name="T53" fmla="*/ 820 h 1099"/>
                  <a:gd name="T54" fmla="*/ 163 w 564"/>
                  <a:gd name="T55" fmla="*/ 808 h 1099"/>
                  <a:gd name="T56" fmla="*/ 145 w 564"/>
                  <a:gd name="T57" fmla="*/ 808 h 1099"/>
                  <a:gd name="T58" fmla="*/ 105 w 564"/>
                  <a:gd name="T59" fmla="*/ 826 h 1099"/>
                  <a:gd name="T60" fmla="*/ 87 w 564"/>
                  <a:gd name="T61" fmla="*/ 837 h 1099"/>
                  <a:gd name="T62" fmla="*/ 76 w 564"/>
                  <a:gd name="T63" fmla="*/ 855 h 1099"/>
                  <a:gd name="T64" fmla="*/ 58 w 564"/>
                  <a:gd name="T65" fmla="*/ 831 h 1099"/>
                  <a:gd name="T66" fmla="*/ 23 w 564"/>
                  <a:gd name="T67" fmla="*/ 820 h 1099"/>
                  <a:gd name="T68" fmla="*/ 12 w 564"/>
                  <a:gd name="T69" fmla="*/ 820 h 1099"/>
                  <a:gd name="T70" fmla="*/ 12 w 564"/>
                  <a:gd name="T71" fmla="*/ 785 h 1099"/>
                  <a:gd name="T72" fmla="*/ 12 w 564"/>
                  <a:gd name="T73" fmla="*/ 768 h 1099"/>
                  <a:gd name="T74" fmla="*/ 12 w 564"/>
                  <a:gd name="T75" fmla="*/ 738 h 1099"/>
                  <a:gd name="T76" fmla="*/ 6 w 564"/>
                  <a:gd name="T77" fmla="*/ 715 h 1099"/>
                  <a:gd name="T78" fmla="*/ 0 w 564"/>
                  <a:gd name="T79" fmla="*/ 675 h 1099"/>
                  <a:gd name="T80" fmla="*/ 18 w 564"/>
                  <a:gd name="T81" fmla="*/ 599 h 1099"/>
                  <a:gd name="T82" fmla="*/ 29 w 564"/>
                  <a:gd name="T83" fmla="*/ 558 h 1099"/>
                  <a:gd name="T84" fmla="*/ 41 w 564"/>
                  <a:gd name="T85" fmla="*/ 506 h 1099"/>
                  <a:gd name="T86" fmla="*/ 41 w 564"/>
                  <a:gd name="T87" fmla="*/ 460 h 1099"/>
                  <a:gd name="T88" fmla="*/ 47 w 564"/>
                  <a:gd name="T89" fmla="*/ 401 h 1099"/>
                  <a:gd name="T90" fmla="*/ 47 w 564"/>
                  <a:gd name="T91" fmla="*/ 378 h 1099"/>
                  <a:gd name="T92" fmla="*/ 47 w 564"/>
                  <a:gd name="T93" fmla="*/ 361 h 1099"/>
                  <a:gd name="T94" fmla="*/ 58 w 564"/>
                  <a:gd name="T95" fmla="*/ 285 h 1099"/>
                  <a:gd name="T96" fmla="*/ 64 w 564"/>
                  <a:gd name="T97" fmla="*/ 239 h 1099"/>
                  <a:gd name="T98" fmla="*/ 93 w 564"/>
                  <a:gd name="T99" fmla="*/ 181 h 1099"/>
                  <a:gd name="T100" fmla="*/ 99 w 564"/>
                  <a:gd name="T101" fmla="*/ 152 h 1099"/>
                  <a:gd name="T102" fmla="*/ 111 w 564"/>
                  <a:gd name="T103" fmla="*/ 122 h 1099"/>
                  <a:gd name="T104" fmla="*/ 209 w 564"/>
                  <a:gd name="T105" fmla="*/ 41 h 109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64"/>
                  <a:gd name="T160" fmla="*/ 0 h 1099"/>
                  <a:gd name="T161" fmla="*/ 564 w 564"/>
                  <a:gd name="T162" fmla="*/ 1099 h 109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64" h="1099">
                    <a:moveTo>
                      <a:pt x="209" y="41"/>
                    </a:moveTo>
                    <a:lnTo>
                      <a:pt x="209" y="41"/>
                    </a:lnTo>
                    <a:lnTo>
                      <a:pt x="244" y="24"/>
                    </a:lnTo>
                    <a:lnTo>
                      <a:pt x="273" y="6"/>
                    </a:lnTo>
                    <a:lnTo>
                      <a:pt x="302" y="0"/>
                    </a:lnTo>
                    <a:lnTo>
                      <a:pt x="331" y="53"/>
                    </a:lnTo>
                    <a:lnTo>
                      <a:pt x="343" y="64"/>
                    </a:lnTo>
                    <a:lnTo>
                      <a:pt x="384" y="88"/>
                    </a:lnTo>
                    <a:lnTo>
                      <a:pt x="430" y="128"/>
                    </a:lnTo>
                    <a:lnTo>
                      <a:pt x="453" y="152"/>
                    </a:lnTo>
                    <a:lnTo>
                      <a:pt x="477" y="181"/>
                    </a:lnTo>
                    <a:lnTo>
                      <a:pt x="506" y="233"/>
                    </a:lnTo>
                    <a:lnTo>
                      <a:pt x="523" y="274"/>
                    </a:lnTo>
                    <a:lnTo>
                      <a:pt x="535" y="314"/>
                    </a:lnTo>
                    <a:lnTo>
                      <a:pt x="541" y="436"/>
                    </a:lnTo>
                    <a:lnTo>
                      <a:pt x="552" y="547"/>
                    </a:lnTo>
                    <a:lnTo>
                      <a:pt x="564" y="605"/>
                    </a:lnTo>
                    <a:lnTo>
                      <a:pt x="564" y="651"/>
                    </a:lnTo>
                    <a:lnTo>
                      <a:pt x="558" y="669"/>
                    </a:lnTo>
                    <a:lnTo>
                      <a:pt x="552" y="686"/>
                    </a:lnTo>
                    <a:lnTo>
                      <a:pt x="477" y="826"/>
                    </a:lnTo>
                    <a:lnTo>
                      <a:pt x="424" y="913"/>
                    </a:lnTo>
                    <a:lnTo>
                      <a:pt x="378" y="971"/>
                    </a:lnTo>
                    <a:lnTo>
                      <a:pt x="320" y="1035"/>
                    </a:lnTo>
                    <a:lnTo>
                      <a:pt x="262" y="1076"/>
                    </a:lnTo>
                    <a:lnTo>
                      <a:pt x="233" y="1093"/>
                    </a:lnTo>
                    <a:lnTo>
                      <a:pt x="203" y="1099"/>
                    </a:lnTo>
                    <a:lnTo>
                      <a:pt x="174" y="1093"/>
                    </a:lnTo>
                    <a:lnTo>
                      <a:pt x="157" y="1087"/>
                    </a:lnTo>
                    <a:lnTo>
                      <a:pt x="134" y="1064"/>
                    </a:lnTo>
                    <a:lnTo>
                      <a:pt x="116" y="1052"/>
                    </a:lnTo>
                    <a:lnTo>
                      <a:pt x="111" y="1041"/>
                    </a:lnTo>
                    <a:lnTo>
                      <a:pt x="99" y="1012"/>
                    </a:lnTo>
                    <a:lnTo>
                      <a:pt x="87" y="977"/>
                    </a:lnTo>
                    <a:lnTo>
                      <a:pt x="87" y="959"/>
                    </a:lnTo>
                    <a:lnTo>
                      <a:pt x="87" y="942"/>
                    </a:lnTo>
                    <a:lnTo>
                      <a:pt x="87" y="924"/>
                    </a:lnTo>
                    <a:lnTo>
                      <a:pt x="105" y="890"/>
                    </a:lnTo>
                    <a:lnTo>
                      <a:pt x="128" y="860"/>
                    </a:lnTo>
                    <a:lnTo>
                      <a:pt x="151" y="843"/>
                    </a:lnTo>
                    <a:lnTo>
                      <a:pt x="163" y="831"/>
                    </a:lnTo>
                    <a:lnTo>
                      <a:pt x="163" y="820"/>
                    </a:lnTo>
                    <a:lnTo>
                      <a:pt x="163" y="808"/>
                    </a:lnTo>
                    <a:lnTo>
                      <a:pt x="145" y="808"/>
                    </a:lnTo>
                    <a:lnTo>
                      <a:pt x="122" y="814"/>
                    </a:lnTo>
                    <a:lnTo>
                      <a:pt x="105" y="826"/>
                    </a:lnTo>
                    <a:lnTo>
                      <a:pt x="87" y="837"/>
                    </a:lnTo>
                    <a:lnTo>
                      <a:pt x="76" y="855"/>
                    </a:lnTo>
                    <a:lnTo>
                      <a:pt x="70" y="849"/>
                    </a:lnTo>
                    <a:lnTo>
                      <a:pt x="58" y="831"/>
                    </a:lnTo>
                    <a:lnTo>
                      <a:pt x="35" y="820"/>
                    </a:lnTo>
                    <a:lnTo>
                      <a:pt x="23" y="820"/>
                    </a:lnTo>
                    <a:lnTo>
                      <a:pt x="12" y="820"/>
                    </a:lnTo>
                    <a:lnTo>
                      <a:pt x="12" y="802"/>
                    </a:lnTo>
                    <a:lnTo>
                      <a:pt x="12" y="785"/>
                    </a:lnTo>
                    <a:lnTo>
                      <a:pt x="12" y="768"/>
                    </a:lnTo>
                    <a:lnTo>
                      <a:pt x="18" y="750"/>
                    </a:lnTo>
                    <a:lnTo>
                      <a:pt x="12" y="738"/>
                    </a:lnTo>
                    <a:lnTo>
                      <a:pt x="6" y="715"/>
                    </a:lnTo>
                    <a:lnTo>
                      <a:pt x="0" y="698"/>
                    </a:lnTo>
                    <a:lnTo>
                      <a:pt x="0" y="675"/>
                    </a:lnTo>
                    <a:lnTo>
                      <a:pt x="6" y="640"/>
                    </a:lnTo>
                    <a:lnTo>
                      <a:pt x="18" y="599"/>
                    </a:lnTo>
                    <a:lnTo>
                      <a:pt x="29" y="558"/>
                    </a:lnTo>
                    <a:lnTo>
                      <a:pt x="35" y="529"/>
                    </a:lnTo>
                    <a:lnTo>
                      <a:pt x="41" y="506"/>
                    </a:lnTo>
                    <a:lnTo>
                      <a:pt x="41" y="460"/>
                    </a:lnTo>
                    <a:lnTo>
                      <a:pt x="47" y="401"/>
                    </a:lnTo>
                    <a:lnTo>
                      <a:pt x="47" y="390"/>
                    </a:lnTo>
                    <a:lnTo>
                      <a:pt x="47" y="378"/>
                    </a:lnTo>
                    <a:lnTo>
                      <a:pt x="47" y="361"/>
                    </a:lnTo>
                    <a:lnTo>
                      <a:pt x="58" y="285"/>
                    </a:lnTo>
                    <a:lnTo>
                      <a:pt x="64" y="256"/>
                    </a:lnTo>
                    <a:lnTo>
                      <a:pt x="64" y="239"/>
                    </a:lnTo>
                    <a:lnTo>
                      <a:pt x="93" y="181"/>
                    </a:lnTo>
                    <a:lnTo>
                      <a:pt x="99" y="152"/>
                    </a:lnTo>
                    <a:lnTo>
                      <a:pt x="111" y="122"/>
                    </a:lnTo>
                    <a:lnTo>
                      <a:pt x="163" y="76"/>
                    </a:lnTo>
                    <a:lnTo>
                      <a:pt x="209" y="41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2" name="Freeform 671"/>
              <p:cNvSpPr>
                <a:spLocks noEditPoints="1"/>
              </p:cNvSpPr>
              <p:nvPr/>
            </p:nvSpPr>
            <p:spPr bwMode="auto">
              <a:xfrm>
                <a:off x="9144000" y="-1797084"/>
                <a:ext cx="1873250" cy="4298950"/>
              </a:xfrm>
              <a:custGeom>
                <a:avLst/>
                <a:gdLst>
                  <a:gd name="T0" fmla="*/ 918 w 1180"/>
                  <a:gd name="T1" fmla="*/ 320 h 2708"/>
                  <a:gd name="T2" fmla="*/ 796 w 1180"/>
                  <a:gd name="T3" fmla="*/ 238 h 2708"/>
                  <a:gd name="T4" fmla="*/ 965 w 1180"/>
                  <a:gd name="T5" fmla="*/ 401 h 2708"/>
                  <a:gd name="T6" fmla="*/ 198 w 1180"/>
                  <a:gd name="T7" fmla="*/ 2261 h 2708"/>
                  <a:gd name="T8" fmla="*/ 99 w 1180"/>
                  <a:gd name="T9" fmla="*/ 2266 h 2708"/>
                  <a:gd name="T10" fmla="*/ 0 w 1180"/>
                  <a:gd name="T11" fmla="*/ 2255 h 2708"/>
                  <a:gd name="T12" fmla="*/ 174 w 1180"/>
                  <a:gd name="T13" fmla="*/ 2441 h 2708"/>
                  <a:gd name="T14" fmla="*/ 308 w 1180"/>
                  <a:gd name="T15" fmla="*/ 2510 h 2708"/>
                  <a:gd name="T16" fmla="*/ 506 w 1180"/>
                  <a:gd name="T17" fmla="*/ 2150 h 2708"/>
                  <a:gd name="T18" fmla="*/ 657 w 1180"/>
                  <a:gd name="T19" fmla="*/ 1947 h 2708"/>
                  <a:gd name="T20" fmla="*/ 773 w 1180"/>
                  <a:gd name="T21" fmla="*/ 2354 h 2708"/>
                  <a:gd name="T22" fmla="*/ 866 w 1180"/>
                  <a:gd name="T23" fmla="*/ 2470 h 2708"/>
                  <a:gd name="T24" fmla="*/ 790 w 1180"/>
                  <a:gd name="T25" fmla="*/ 2586 h 2708"/>
                  <a:gd name="T26" fmla="*/ 622 w 1180"/>
                  <a:gd name="T27" fmla="*/ 2650 h 2708"/>
                  <a:gd name="T28" fmla="*/ 872 w 1180"/>
                  <a:gd name="T29" fmla="*/ 2708 h 2708"/>
                  <a:gd name="T30" fmla="*/ 1017 w 1180"/>
                  <a:gd name="T31" fmla="*/ 2673 h 2708"/>
                  <a:gd name="T32" fmla="*/ 1098 w 1180"/>
                  <a:gd name="T33" fmla="*/ 2580 h 2708"/>
                  <a:gd name="T34" fmla="*/ 1081 w 1180"/>
                  <a:gd name="T35" fmla="*/ 2470 h 2708"/>
                  <a:gd name="T36" fmla="*/ 994 w 1180"/>
                  <a:gd name="T37" fmla="*/ 2185 h 2708"/>
                  <a:gd name="T38" fmla="*/ 901 w 1180"/>
                  <a:gd name="T39" fmla="*/ 1790 h 2708"/>
                  <a:gd name="T40" fmla="*/ 883 w 1180"/>
                  <a:gd name="T41" fmla="*/ 1523 h 2708"/>
                  <a:gd name="T42" fmla="*/ 982 w 1180"/>
                  <a:gd name="T43" fmla="*/ 1534 h 2708"/>
                  <a:gd name="T44" fmla="*/ 1011 w 1180"/>
                  <a:gd name="T45" fmla="*/ 1459 h 2708"/>
                  <a:gd name="T46" fmla="*/ 1122 w 1180"/>
                  <a:gd name="T47" fmla="*/ 1284 h 2708"/>
                  <a:gd name="T48" fmla="*/ 1145 w 1180"/>
                  <a:gd name="T49" fmla="*/ 1209 h 2708"/>
                  <a:gd name="T50" fmla="*/ 1145 w 1180"/>
                  <a:gd name="T51" fmla="*/ 1017 h 2708"/>
                  <a:gd name="T52" fmla="*/ 1116 w 1180"/>
                  <a:gd name="T53" fmla="*/ 790 h 2708"/>
                  <a:gd name="T54" fmla="*/ 1023 w 1180"/>
                  <a:gd name="T55" fmla="*/ 523 h 2708"/>
                  <a:gd name="T56" fmla="*/ 1029 w 1180"/>
                  <a:gd name="T57" fmla="*/ 767 h 2708"/>
                  <a:gd name="T58" fmla="*/ 1035 w 1180"/>
                  <a:gd name="T59" fmla="*/ 889 h 2708"/>
                  <a:gd name="T60" fmla="*/ 901 w 1180"/>
                  <a:gd name="T61" fmla="*/ 1069 h 2708"/>
                  <a:gd name="T62" fmla="*/ 750 w 1180"/>
                  <a:gd name="T63" fmla="*/ 1273 h 2708"/>
                  <a:gd name="T64" fmla="*/ 645 w 1180"/>
                  <a:gd name="T65" fmla="*/ 1238 h 2708"/>
                  <a:gd name="T66" fmla="*/ 657 w 1180"/>
                  <a:gd name="T67" fmla="*/ 1122 h 2708"/>
                  <a:gd name="T68" fmla="*/ 756 w 1180"/>
                  <a:gd name="T69" fmla="*/ 1000 h 2708"/>
                  <a:gd name="T70" fmla="*/ 541 w 1180"/>
                  <a:gd name="T71" fmla="*/ 1087 h 2708"/>
                  <a:gd name="T72" fmla="*/ 517 w 1180"/>
                  <a:gd name="T73" fmla="*/ 1325 h 2708"/>
                  <a:gd name="T74" fmla="*/ 401 w 1180"/>
                  <a:gd name="T75" fmla="*/ 1749 h 2708"/>
                  <a:gd name="T76" fmla="*/ 727 w 1180"/>
                  <a:gd name="T77" fmla="*/ 232 h 2708"/>
                  <a:gd name="T78" fmla="*/ 692 w 1180"/>
                  <a:gd name="T79" fmla="*/ 139 h 2708"/>
                  <a:gd name="T80" fmla="*/ 535 w 1180"/>
                  <a:gd name="T81" fmla="*/ 0 h 2708"/>
                  <a:gd name="T82" fmla="*/ 372 w 1180"/>
                  <a:gd name="T83" fmla="*/ 128 h 2708"/>
                  <a:gd name="T84" fmla="*/ 413 w 1180"/>
                  <a:gd name="T85" fmla="*/ 273 h 2708"/>
                  <a:gd name="T86" fmla="*/ 459 w 1180"/>
                  <a:gd name="T87" fmla="*/ 314 h 2708"/>
                  <a:gd name="T88" fmla="*/ 523 w 1180"/>
                  <a:gd name="T89" fmla="*/ 366 h 2708"/>
                  <a:gd name="T90" fmla="*/ 570 w 1180"/>
                  <a:gd name="T91" fmla="*/ 401 h 2708"/>
                  <a:gd name="T92" fmla="*/ 605 w 1180"/>
                  <a:gd name="T93" fmla="*/ 401 h 2708"/>
                  <a:gd name="T94" fmla="*/ 727 w 1180"/>
                  <a:gd name="T95" fmla="*/ 238 h 2708"/>
                  <a:gd name="T96" fmla="*/ 477 w 1180"/>
                  <a:gd name="T97" fmla="*/ 1348 h 2708"/>
                  <a:gd name="T98" fmla="*/ 512 w 1180"/>
                  <a:gd name="T99" fmla="*/ 1220 h 2708"/>
                  <a:gd name="T100" fmla="*/ 529 w 1180"/>
                  <a:gd name="T101" fmla="*/ 1052 h 2708"/>
                  <a:gd name="T102" fmla="*/ 523 w 1180"/>
                  <a:gd name="T103" fmla="*/ 982 h 2708"/>
                  <a:gd name="T104" fmla="*/ 500 w 1180"/>
                  <a:gd name="T105" fmla="*/ 877 h 2708"/>
                  <a:gd name="T106" fmla="*/ 546 w 1180"/>
                  <a:gd name="T107" fmla="*/ 697 h 2708"/>
                  <a:gd name="T108" fmla="*/ 674 w 1180"/>
                  <a:gd name="T109" fmla="*/ 401 h 2708"/>
                  <a:gd name="T110" fmla="*/ 587 w 1180"/>
                  <a:gd name="T111" fmla="*/ 535 h 2708"/>
                  <a:gd name="T112" fmla="*/ 570 w 1180"/>
                  <a:gd name="T113" fmla="*/ 517 h 2708"/>
                  <a:gd name="T114" fmla="*/ 535 w 1180"/>
                  <a:gd name="T115" fmla="*/ 523 h 2708"/>
                  <a:gd name="T116" fmla="*/ 517 w 1180"/>
                  <a:gd name="T117" fmla="*/ 500 h 2708"/>
                  <a:gd name="T118" fmla="*/ 477 w 1180"/>
                  <a:gd name="T119" fmla="*/ 581 h 2708"/>
                  <a:gd name="T120" fmla="*/ 517 w 1180"/>
                  <a:gd name="T121" fmla="*/ 662 h 2708"/>
                  <a:gd name="T122" fmla="*/ 494 w 1180"/>
                  <a:gd name="T123" fmla="*/ 877 h 2708"/>
                  <a:gd name="T124" fmla="*/ 477 w 1180"/>
                  <a:gd name="T125" fmla="*/ 1151 h 270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180"/>
                  <a:gd name="T190" fmla="*/ 0 h 2708"/>
                  <a:gd name="T191" fmla="*/ 1180 w 1180"/>
                  <a:gd name="T192" fmla="*/ 2708 h 270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180" h="2708">
                    <a:moveTo>
                      <a:pt x="965" y="401"/>
                    </a:moveTo>
                    <a:lnTo>
                      <a:pt x="965" y="401"/>
                    </a:lnTo>
                    <a:lnTo>
                      <a:pt x="953" y="384"/>
                    </a:lnTo>
                    <a:lnTo>
                      <a:pt x="947" y="372"/>
                    </a:lnTo>
                    <a:lnTo>
                      <a:pt x="947" y="360"/>
                    </a:lnTo>
                    <a:lnTo>
                      <a:pt x="942" y="349"/>
                    </a:lnTo>
                    <a:lnTo>
                      <a:pt x="936" y="337"/>
                    </a:lnTo>
                    <a:lnTo>
                      <a:pt x="918" y="320"/>
                    </a:lnTo>
                    <a:lnTo>
                      <a:pt x="895" y="302"/>
                    </a:lnTo>
                    <a:lnTo>
                      <a:pt x="878" y="285"/>
                    </a:lnTo>
                    <a:lnTo>
                      <a:pt x="860" y="267"/>
                    </a:lnTo>
                    <a:lnTo>
                      <a:pt x="849" y="250"/>
                    </a:lnTo>
                    <a:lnTo>
                      <a:pt x="831" y="238"/>
                    </a:lnTo>
                    <a:lnTo>
                      <a:pt x="808" y="238"/>
                    </a:lnTo>
                    <a:lnTo>
                      <a:pt x="796" y="238"/>
                    </a:lnTo>
                    <a:lnTo>
                      <a:pt x="814" y="285"/>
                    </a:lnTo>
                    <a:lnTo>
                      <a:pt x="866" y="314"/>
                    </a:lnTo>
                    <a:lnTo>
                      <a:pt x="901" y="343"/>
                    </a:lnTo>
                    <a:lnTo>
                      <a:pt x="924" y="366"/>
                    </a:lnTo>
                    <a:lnTo>
                      <a:pt x="953" y="389"/>
                    </a:lnTo>
                    <a:lnTo>
                      <a:pt x="965" y="401"/>
                    </a:lnTo>
                    <a:close/>
                    <a:moveTo>
                      <a:pt x="302" y="2092"/>
                    </a:moveTo>
                    <a:lnTo>
                      <a:pt x="302" y="2092"/>
                    </a:lnTo>
                    <a:lnTo>
                      <a:pt x="267" y="2150"/>
                    </a:lnTo>
                    <a:lnTo>
                      <a:pt x="233" y="2208"/>
                    </a:lnTo>
                    <a:lnTo>
                      <a:pt x="227" y="2220"/>
                    </a:lnTo>
                    <a:lnTo>
                      <a:pt x="215" y="2237"/>
                    </a:lnTo>
                    <a:lnTo>
                      <a:pt x="198" y="2261"/>
                    </a:lnTo>
                    <a:lnTo>
                      <a:pt x="169" y="2284"/>
                    </a:lnTo>
                    <a:lnTo>
                      <a:pt x="151" y="2284"/>
                    </a:lnTo>
                    <a:lnTo>
                      <a:pt x="145" y="2290"/>
                    </a:lnTo>
                    <a:lnTo>
                      <a:pt x="134" y="2290"/>
                    </a:lnTo>
                    <a:lnTo>
                      <a:pt x="122" y="2284"/>
                    </a:lnTo>
                    <a:lnTo>
                      <a:pt x="99" y="2266"/>
                    </a:lnTo>
                    <a:lnTo>
                      <a:pt x="76" y="2249"/>
                    </a:lnTo>
                    <a:lnTo>
                      <a:pt x="52" y="2231"/>
                    </a:lnTo>
                    <a:lnTo>
                      <a:pt x="35" y="2231"/>
                    </a:lnTo>
                    <a:lnTo>
                      <a:pt x="23" y="2231"/>
                    </a:lnTo>
                    <a:lnTo>
                      <a:pt x="12" y="2237"/>
                    </a:lnTo>
                    <a:lnTo>
                      <a:pt x="0" y="2249"/>
                    </a:lnTo>
                    <a:lnTo>
                      <a:pt x="0" y="2255"/>
                    </a:lnTo>
                    <a:lnTo>
                      <a:pt x="23" y="2301"/>
                    </a:lnTo>
                    <a:lnTo>
                      <a:pt x="58" y="2342"/>
                    </a:lnTo>
                    <a:lnTo>
                      <a:pt x="93" y="2383"/>
                    </a:lnTo>
                    <a:lnTo>
                      <a:pt x="134" y="2394"/>
                    </a:lnTo>
                    <a:lnTo>
                      <a:pt x="169" y="2406"/>
                    </a:lnTo>
                    <a:lnTo>
                      <a:pt x="186" y="2417"/>
                    </a:lnTo>
                    <a:lnTo>
                      <a:pt x="174" y="2441"/>
                    </a:lnTo>
                    <a:lnTo>
                      <a:pt x="209" y="2476"/>
                    </a:lnTo>
                    <a:lnTo>
                      <a:pt x="233" y="2499"/>
                    </a:lnTo>
                    <a:lnTo>
                      <a:pt x="256" y="2510"/>
                    </a:lnTo>
                    <a:lnTo>
                      <a:pt x="273" y="2516"/>
                    </a:lnTo>
                    <a:lnTo>
                      <a:pt x="296" y="2522"/>
                    </a:lnTo>
                    <a:lnTo>
                      <a:pt x="302" y="2516"/>
                    </a:lnTo>
                    <a:lnTo>
                      <a:pt x="308" y="2510"/>
                    </a:lnTo>
                    <a:lnTo>
                      <a:pt x="320" y="2481"/>
                    </a:lnTo>
                    <a:lnTo>
                      <a:pt x="320" y="2476"/>
                    </a:lnTo>
                    <a:lnTo>
                      <a:pt x="326" y="2476"/>
                    </a:lnTo>
                    <a:lnTo>
                      <a:pt x="384" y="2377"/>
                    </a:lnTo>
                    <a:lnTo>
                      <a:pt x="459" y="2243"/>
                    </a:lnTo>
                    <a:lnTo>
                      <a:pt x="506" y="2150"/>
                    </a:lnTo>
                    <a:lnTo>
                      <a:pt x="546" y="2069"/>
                    </a:lnTo>
                    <a:lnTo>
                      <a:pt x="593" y="1976"/>
                    </a:lnTo>
                    <a:lnTo>
                      <a:pt x="628" y="1889"/>
                    </a:lnTo>
                    <a:lnTo>
                      <a:pt x="628" y="1883"/>
                    </a:lnTo>
                    <a:lnTo>
                      <a:pt x="639" y="1894"/>
                    </a:lnTo>
                    <a:lnTo>
                      <a:pt x="657" y="1947"/>
                    </a:lnTo>
                    <a:lnTo>
                      <a:pt x="674" y="1993"/>
                    </a:lnTo>
                    <a:lnTo>
                      <a:pt x="715" y="2127"/>
                    </a:lnTo>
                    <a:lnTo>
                      <a:pt x="727" y="2185"/>
                    </a:lnTo>
                    <a:lnTo>
                      <a:pt x="744" y="2243"/>
                    </a:lnTo>
                    <a:lnTo>
                      <a:pt x="756" y="2295"/>
                    </a:lnTo>
                    <a:lnTo>
                      <a:pt x="773" y="2354"/>
                    </a:lnTo>
                    <a:lnTo>
                      <a:pt x="779" y="2383"/>
                    </a:lnTo>
                    <a:lnTo>
                      <a:pt x="796" y="2412"/>
                    </a:lnTo>
                    <a:lnTo>
                      <a:pt x="814" y="2441"/>
                    </a:lnTo>
                    <a:lnTo>
                      <a:pt x="825" y="2452"/>
                    </a:lnTo>
                    <a:lnTo>
                      <a:pt x="849" y="2458"/>
                    </a:lnTo>
                    <a:lnTo>
                      <a:pt x="860" y="2464"/>
                    </a:lnTo>
                    <a:lnTo>
                      <a:pt x="866" y="2470"/>
                    </a:lnTo>
                    <a:lnTo>
                      <a:pt x="860" y="2493"/>
                    </a:lnTo>
                    <a:lnTo>
                      <a:pt x="843" y="2522"/>
                    </a:lnTo>
                    <a:lnTo>
                      <a:pt x="808" y="2569"/>
                    </a:lnTo>
                    <a:lnTo>
                      <a:pt x="802" y="2574"/>
                    </a:lnTo>
                    <a:lnTo>
                      <a:pt x="796" y="2580"/>
                    </a:lnTo>
                    <a:lnTo>
                      <a:pt x="796" y="2586"/>
                    </a:lnTo>
                    <a:lnTo>
                      <a:pt x="790" y="2586"/>
                    </a:lnTo>
                    <a:lnTo>
                      <a:pt x="750" y="2598"/>
                    </a:lnTo>
                    <a:lnTo>
                      <a:pt x="709" y="2603"/>
                    </a:lnTo>
                    <a:lnTo>
                      <a:pt x="668" y="2615"/>
                    </a:lnTo>
                    <a:lnTo>
                      <a:pt x="639" y="2621"/>
                    </a:lnTo>
                    <a:lnTo>
                      <a:pt x="628" y="2632"/>
                    </a:lnTo>
                    <a:lnTo>
                      <a:pt x="622" y="2650"/>
                    </a:lnTo>
                    <a:lnTo>
                      <a:pt x="628" y="2656"/>
                    </a:lnTo>
                    <a:lnTo>
                      <a:pt x="634" y="2667"/>
                    </a:lnTo>
                    <a:lnTo>
                      <a:pt x="686" y="2679"/>
                    </a:lnTo>
                    <a:lnTo>
                      <a:pt x="727" y="2691"/>
                    </a:lnTo>
                    <a:lnTo>
                      <a:pt x="831" y="2702"/>
                    </a:lnTo>
                    <a:lnTo>
                      <a:pt x="872" y="2708"/>
                    </a:lnTo>
                    <a:lnTo>
                      <a:pt x="901" y="2708"/>
                    </a:lnTo>
                    <a:lnTo>
                      <a:pt x="913" y="2702"/>
                    </a:lnTo>
                    <a:lnTo>
                      <a:pt x="930" y="2691"/>
                    </a:lnTo>
                    <a:lnTo>
                      <a:pt x="965" y="2662"/>
                    </a:lnTo>
                    <a:lnTo>
                      <a:pt x="988" y="2650"/>
                    </a:lnTo>
                    <a:lnTo>
                      <a:pt x="988" y="2679"/>
                    </a:lnTo>
                    <a:lnTo>
                      <a:pt x="1017" y="2673"/>
                    </a:lnTo>
                    <a:lnTo>
                      <a:pt x="1040" y="2667"/>
                    </a:lnTo>
                    <a:lnTo>
                      <a:pt x="1064" y="2662"/>
                    </a:lnTo>
                    <a:lnTo>
                      <a:pt x="1098" y="2644"/>
                    </a:lnTo>
                    <a:lnTo>
                      <a:pt x="1104" y="2644"/>
                    </a:lnTo>
                    <a:lnTo>
                      <a:pt x="1110" y="2638"/>
                    </a:lnTo>
                    <a:lnTo>
                      <a:pt x="1104" y="2586"/>
                    </a:lnTo>
                    <a:lnTo>
                      <a:pt x="1098" y="2580"/>
                    </a:lnTo>
                    <a:lnTo>
                      <a:pt x="1087" y="2545"/>
                    </a:lnTo>
                    <a:lnTo>
                      <a:pt x="1087" y="2522"/>
                    </a:lnTo>
                    <a:lnTo>
                      <a:pt x="1087" y="2487"/>
                    </a:lnTo>
                    <a:lnTo>
                      <a:pt x="1081" y="2470"/>
                    </a:lnTo>
                    <a:lnTo>
                      <a:pt x="1069" y="2452"/>
                    </a:lnTo>
                    <a:lnTo>
                      <a:pt x="1058" y="2435"/>
                    </a:lnTo>
                    <a:lnTo>
                      <a:pt x="1040" y="2348"/>
                    </a:lnTo>
                    <a:lnTo>
                      <a:pt x="1029" y="2301"/>
                    </a:lnTo>
                    <a:lnTo>
                      <a:pt x="1011" y="2226"/>
                    </a:lnTo>
                    <a:lnTo>
                      <a:pt x="994" y="2185"/>
                    </a:lnTo>
                    <a:lnTo>
                      <a:pt x="971" y="2051"/>
                    </a:lnTo>
                    <a:lnTo>
                      <a:pt x="953" y="1958"/>
                    </a:lnTo>
                    <a:lnTo>
                      <a:pt x="942" y="1906"/>
                    </a:lnTo>
                    <a:lnTo>
                      <a:pt x="924" y="1860"/>
                    </a:lnTo>
                    <a:lnTo>
                      <a:pt x="913" y="1825"/>
                    </a:lnTo>
                    <a:lnTo>
                      <a:pt x="901" y="1790"/>
                    </a:lnTo>
                    <a:lnTo>
                      <a:pt x="895" y="1761"/>
                    </a:lnTo>
                    <a:lnTo>
                      <a:pt x="878" y="1726"/>
                    </a:lnTo>
                    <a:lnTo>
                      <a:pt x="872" y="1691"/>
                    </a:lnTo>
                    <a:lnTo>
                      <a:pt x="878" y="1627"/>
                    </a:lnTo>
                    <a:lnTo>
                      <a:pt x="883" y="1546"/>
                    </a:lnTo>
                    <a:lnTo>
                      <a:pt x="883" y="1540"/>
                    </a:lnTo>
                    <a:lnTo>
                      <a:pt x="883" y="1523"/>
                    </a:lnTo>
                    <a:lnTo>
                      <a:pt x="895" y="1540"/>
                    </a:lnTo>
                    <a:lnTo>
                      <a:pt x="907" y="1546"/>
                    </a:lnTo>
                    <a:lnTo>
                      <a:pt x="936" y="1552"/>
                    </a:lnTo>
                    <a:lnTo>
                      <a:pt x="953" y="1552"/>
                    </a:lnTo>
                    <a:lnTo>
                      <a:pt x="959" y="1552"/>
                    </a:lnTo>
                    <a:lnTo>
                      <a:pt x="982" y="1534"/>
                    </a:lnTo>
                    <a:lnTo>
                      <a:pt x="1000" y="1523"/>
                    </a:lnTo>
                    <a:lnTo>
                      <a:pt x="1011" y="1517"/>
                    </a:lnTo>
                    <a:lnTo>
                      <a:pt x="1011" y="1511"/>
                    </a:lnTo>
                    <a:lnTo>
                      <a:pt x="1011" y="1505"/>
                    </a:lnTo>
                    <a:lnTo>
                      <a:pt x="1005" y="1476"/>
                    </a:lnTo>
                    <a:lnTo>
                      <a:pt x="1011" y="1459"/>
                    </a:lnTo>
                    <a:lnTo>
                      <a:pt x="1011" y="1424"/>
                    </a:lnTo>
                    <a:lnTo>
                      <a:pt x="1029" y="1412"/>
                    </a:lnTo>
                    <a:lnTo>
                      <a:pt x="1052" y="1377"/>
                    </a:lnTo>
                    <a:lnTo>
                      <a:pt x="1075" y="1342"/>
                    </a:lnTo>
                    <a:lnTo>
                      <a:pt x="1093" y="1319"/>
                    </a:lnTo>
                    <a:lnTo>
                      <a:pt x="1122" y="1284"/>
                    </a:lnTo>
                    <a:lnTo>
                      <a:pt x="1128" y="1273"/>
                    </a:lnTo>
                    <a:lnTo>
                      <a:pt x="1128" y="1261"/>
                    </a:lnTo>
                    <a:lnTo>
                      <a:pt x="1128" y="1249"/>
                    </a:lnTo>
                    <a:lnTo>
                      <a:pt x="1128" y="1232"/>
                    </a:lnTo>
                    <a:lnTo>
                      <a:pt x="1133" y="1215"/>
                    </a:lnTo>
                    <a:lnTo>
                      <a:pt x="1145" y="1209"/>
                    </a:lnTo>
                    <a:lnTo>
                      <a:pt x="1162" y="1197"/>
                    </a:lnTo>
                    <a:lnTo>
                      <a:pt x="1168" y="1185"/>
                    </a:lnTo>
                    <a:lnTo>
                      <a:pt x="1168" y="1168"/>
                    </a:lnTo>
                    <a:lnTo>
                      <a:pt x="1145" y="1087"/>
                    </a:lnTo>
                    <a:lnTo>
                      <a:pt x="1139" y="1023"/>
                    </a:lnTo>
                    <a:lnTo>
                      <a:pt x="1145" y="1017"/>
                    </a:lnTo>
                    <a:lnTo>
                      <a:pt x="1157" y="1011"/>
                    </a:lnTo>
                    <a:lnTo>
                      <a:pt x="1168" y="1011"/>
                    </a:lnTo>
                    <a:lnTo>
                      <a:pt x="1180" y="1005"/>
                    </a:lnTo>
                    <a:lnTo>
                      <a:pt x="1180" y="1000"/>
                    </a:lnTo>
                    <a:lnTo>
                      <a:pt x="1180" y="988"/>
                    </a:lnTo>
                    <a:lnTo>
                      <a:pt x="1151" y="901"/>
                    </a:lnTo>
                    <a:lnTo>
                      <a:pt x="1116" y="790"/>
                    </a:lnTo>
                    <a:lnTo>
                      <a:pt x="1098" y="732"/>
                    </a:lnTo>
                    <a:lnTo>
                      <a:pt x="1093" y="703"/>
                    </a:lnTo>
                    <a:lnTo>
                      <a:pt x="1087" y="680"/>
                    </a:lnTo>
                    <a:lnTo>
                      <a:pt x="1069" y="651"/>
                    </a:lnTo>
                    <a:lnTo>
                      <a:pt x="1046" y="587"/>
                    </a:lnTo>
                    <a:lnTo>
                      <a:pt x="1035" y="546"/>
                    </a:lnTo>
                    <a:lnTo>
                      <a:pt x="1023" y="523"/>
                    </a:lnTo>
                    <a:lnTo>
                      <a:pt x="1017" y="593"/>
                    </a:lnTo>
                    <a:lnTo>
                      <a:pt x="1017" y="651"/>
                    </a:lnTo>
                    <a:lnTo>
                      <a:pt x="1023" y="697"/>
                    </a:lnTo>
                    <a:lnTo>
                      <a:pt x="1029" y="726"/>
                    </a:lnTo>
                    <a:lnTo>
                      <a:pt x="1029" y="750"/>
                    </a:lnTo>
                    <a:lnTo>
                      <a:pt x="1029" y="767"/>
                    </a:lnTo>
                    <a:lnTo>
                      <a:pt x="1029" y="790"/>
                    </a:lnTo>
                    <a:lnTo>
                      <a:pt x="1029" y="819"/>
                    </a:lnTo>
                    <a:lnTo>
                      <a:pt x="1035" y="848"/>
                    </a:lnTo>
                    <a:lnTo>
                      <a:pt x="1035" y="866"/>
                    </a:lnTo>
                    <a:lnTo>
                      <a:pt x="1040" y="866"/>
                    </a:lnTo>
                    <a:lnTo>
                      <a:pt x="1040" y="872"/>
                    </a:lnTo>
                    <a:lnTo>
                      <a:pt x="1035" y="889"/>
                    </a:lnTo>
                    <a:lnTo>
                      <a:pt x="1023" y="918"/>
                    </a:lnTo>
                    <a:lnTo>
                      <a:pt x="976" y="976"/>
                    </a:lnTo>
                    <a:lnTo>
                      <a:pt x="953" y="1000"/>
                    </a:lnTo>
                    <a:lnTo>
                      <a:pt x="947" y="1017"/>
                    </a:lnTo>
                    <a:lnTo>
                      <a:pt x="924" y="1052"/>
                    </a:lnTo>
                    <a:lnTo>
                      <a:pt x="901" y="1069"/>
                    </a:lnTo>
                    <a:lnTo>
                      <a:pt x="889" y="1075"/>
                    </a:lnTo>
                    <a:lnTo>
                      <a:pt x="889" y="1087"/>
                    </a:lnTo>
                    <a:lnTo>
                      <a:pt x="889" y="1092"/>
                    </a:lnTo>
                    <a:lnTo>
                      <a:pt x="860" y="1133"/>
                    </a:lnTo>
                    <a:lnTo>
                      <a:pt x="814" y="1197"/>
                    </a:lnTo>
                    <a:lnTo>
                      <a:pt x="773" y="1249"/>
                    </a:lnTo>
                    <a:lnTo>
                      <a:pt x="750" y="1273"/>
                    </a:lnTo>
                    <a:lnTo>
                      <a:pt x="732" y="1290"/>
                    </a:lnTo>
                    <a:lnTo>
                      <a:pt x="721" y="1290"/>
                    </a:lnTo>
                    <a:lnTo>
                      <a:pt x="692" y="1273"/>
                    </a:lnTo>
                    <a:lnTo>
                      <a:pt x="657" y="1255"/>
                    </a:lnTo>
                    <a:lnTo>
                      <a:pt x="651" y="1244"/>
                    </a:lnTo>
                    <a:lnTo>
                      <a:pt x="645" y="1238"/>
                    </a:lnTo>
                    <a:lnTo>
                      <a:pt x="628" y="1203"/>
                    </a:lnTo>
                    <a:lnTo>
                      <a:pt x="616" y="1180"/>
                    </a:lnTo>
                    <a:lnTo>
                      <a:pt x="628" y="1151"/>
                    </a:lnTo>
                    <a:lnTo>
                      <a:pt x="628" y="1145"/>
                    </a:lnTo>
                    <a:lnTo>
                      <a:pt x="634" y="1139"/>
                    </a:lnTo>
                    <a:lnTo>
                      <a:pt x="657" y="1122"/>
                    </a:lnTo>
                    <a:lnTo>
                      <a:pt x="674" y="1110"/>
                    </a:lnTo>
                    <a:lnTo>
                      <a:pt x="697" y="1092"/>
                    </a:lnTo>
                    <a:lnTo>
                      <a:pt x="732" y="1046"/>
                    </a:lnTo>
                    <a:lnTo>
                      <a:pt x="750" y="1029"/>
                    </a:lnTo>
                    <a:lnTo>
                      <a:pt x="756" y="1011"/>
                    </a:lnTo>
                    <a:lnTo>
                      <a:pt x="756" y="1000"/>
                    </a:lnTo>
                    <a:lnTo>
                      <a:pt x="744" y="1000"/>
                    </a:lnTo>
                    <a:lnTo>
                      <a:pt x="634" y="1000"/>
                    </a:lnTo>
                    <a:lnTo>
                      <a:pt x="587" y="1029"/>
                    </a:lnTo>
                    <a:lnTo>
                      <a:pt x="541" y="1058"/>
                    </a:lnTo>
                    <a:lnTo>
                      <a:pt x="541" y="1075"/>
                    </a:lnTo>
                    <a:lnTo>
                      <a:pt x="541" y="1087"/>
                    </a:lnTo>
                    <a:lnTo>
                      <a:pt x="541" y="1116"/>
                    </a:lnTo>
                    <a:lnTo>
                      <a:pt x="535" y="1174"/>
                    </a:lnTo>
                    <a:lnTo>
                      <a:pt x="523" y="1232"/>
                    </a:lnTo>
                    <a:lnTo>
                      <a:pt x="517" y="1278"/>
                    </a:lnTo>
                    <a:lnTo>
                      <a:pt x="517" y="1325"/>
                    </a:lnTo>
                    <a:lnTo>
                      <a:pt x="512" y="1389"/>
                    </a:lnTo>
                    <a:lnTo>
                      <a:pt x="500" y="1435"/>
                    </a:lnTo>
                    <a:lnTo>
                      <a:pt x="477" y="1488"/>
                    </a:lnTo>
                    <a:lnTo>
                      <a:pt x="442" y="1569"/>
                    </a:lnTo>
                    <a:lnTo>
                      <a:pt x="419" y="1650"/>
                    </a:lnTo>
                    <a:lnTo>
                      <a:pt x="401" y="1749"/>
                    </a:lnTo>
                    <a:lnTo>
                      <a:pt x="401" y="1807"/>
                    </a:lnTo>
                    <a:lnTo>
                      <a:pt x="395" y="1842"/>
                    </a:lnTo>
                    <a:lnTo>
                      <a:pt x="384" y="1877"/>
                    </a:lnTo>
                    <a:lnTo>
                      <a:pt x="355" y="1953"/>
                    </a:lnTo>
                    <a:lnTo>
                      <a:pt x="326" y="2022"/>
                    </a:lnTo>
                    <a:lnTo>
                      <a:pt x="302" y="2092"/>
                    </a:lnTo>
                    <a:close/>
                    <a:moveTo>
                      <a:pt x="727" y="232"/>
                    </a:moveTo>
                    <a:lnTo>
                      <a:pt x="727" y="232"/>
                    </a:lnTo>
                    <a:lnTo>
                      <a:pt x="727" y="174"/>
                    </a:lnTo>
                    <a:lnTo>
                      <a:pt x="721" y="174"/>
                    </a:lnTo>
                    <a:lnTo>
                      <a:pt x="715" y="169"/>
                    </a:lnTo>
                    <a:lnTo>
                      <a:pt x="709" y="169"/>
                    </a:lnTo>
                    <a:lnTo>
                      <a:pt x="697" y="157"/>
                    </a:lnTo>
                    <a:lnTo>
                      <a:pt x="692" y="139"/>
                    </a:lnTo>
                    <a:lnTo>
                      <a:pt x="686" y="105"/>
                    </a:lnTo>
                    <a:lnTo>
                      <a:pt x="674" y="70"/>
                    </a:lnTo>
                    <a:lnTo>
                      <a:pt x="663" y="58"/>
                    </a:lnTo>
                    <a:lnTo>
                      <a:pt x="645" y="46"/>
                    </a:lnTo>
                    <a:lnTo>
                      <a:pt x="593" y="17"/>
                    </a:lnTo>
                    <a:lnTo>
                      <a:pt x="564" y="6"/>
                    </a:lnTo>
                    <a:lnTo>
                      <a:pt x="535" y="0"/>
                    </a:lnTo>
                    <a:lnTo>
                      <a:pt x="500" y="0"/>
                    </a:lnTo>
                    <a:lnTo>
                      <a:pt x="453" y="6"/>
                    </a:lnTo>
                    <a:lnTo>
                      <a:pt x="436" y="17"/>
                    </a:lnTo>
                    <a:lnTo>
                      <a:pt x="419" y="29"/>
                    </a:lnTo>
                    <a:lnTo>
                      <a:pt x="401" y="52"/>
                    </a:lnTo>
                    <a:lnTo>
                      <a:pt x="389" y="76"/>
                    </a:lnTo>
                    <a:lnTo>
                      <a:pt x="378" y="99"/>
                    </a:lnTo>
                    <a:lnTo>
                      <a:pt x="372" y="128"/>
                    </a:lnTo>
                    <a:lnTo>
                      <a:pt x="366" y="157"/>
                    </a:lnTo>
                    <a:lnTo>
                      <a:pt x="366" y="186"/>
                    </a:lnTo>
                    <a:lnTo>
                      <a:pt x="372" y="215"/>
                    </a:lnTo>
                    <a:lnTo>
                      <a:pt x="378" y="238"/>
                    </a:lnTo>
                    <a:lnTo>
                      <a:pt x="389" y="256"/>
                    </a:lnTo>
                    <a:lnTo>
                      <a:pt x="401" y="267"/>
                    </a:lnTo>
                    <a:lnTo>
                      <a:pt x="413" y="273"/>
                    </a:lnTo>
                    <a:lnTo>
                      <a:pt x="424" y="279"/>
                    </a:lnTo>
                    <a:lnTo>
                      <a:pt x="430" y="285"/>
                    </a:lnTo>
                    <a:lnTo>
                      <a:pt x="436" y="291"/>
                    </a:lnTo>
                    <a:lnTo>
                      <a:pt x="436" y="302"/>
                    </a:lnTo>
                    <a:lnTo>
                      <a:pt x="442" y="308"/>
                    </a:lnTo>
                    <a:lnTo>
                      <a:pt x="448" y="308"/>
                    </a:lnTo>
                    <a:lnTo>
                      <a:pt x="459" y="314"/>
                    </a:lnTo>
                    <a:lnTo>
                      <a:pt x="465" y="331"/>
                    </a:lnTo>
                    <a:lnTo>
                      <a:pt x="482" y="366"/>
                    </a:lnTo>
                    <a:lnTo>
                      <a:pt x="488" y="372"/>
                    </a:lnTo>
                    <a:lnTo>
                      <a:pt x="506" y="366"/>
                    </a:lnTo>
                    <a:lnTo>
                      <a:pt x="517" y="366"/>
                    </a:lnTo>
                    <a:lnTo>
                      <a:pt x="523" y="366"/>
                    </a:lnTo>
                    <a:lnTo>
                      <a:pt x="529" y="378"/>
                    </a:lnTo>
                    <a:lnTo>
                      <a:pt x="535" y="384"/>
                    </a:lnTo>
                    <a:lnTo>
                      <a:pt x="541" y="389"/>
                    </a:lnTo>
                    <a:lnTo>
                      <a:pt x="552" y="389"/>
                    </a:lnTo>
                    <a:lnTo>
                      <a:pt x="558" y="389"/>
                    </a:lnTo>
                    <a:lnTo>
                      <a:pt x="570" y="395"/>
                    </a:lnTo>
                    <a:lnTo>
                      <a:pt x="570" y="401"/>
                    </a:lnTo>
                    <a:lnTo>
                      <a:pt x="575" y="418"/>
                    </a:lnTo>
                    <a:lnTo>
                      <a:pt x="575" y="424"/>
                    </a:lnTo>
                    <a:lnTo>
                      <a:pt x="581" y="430"/>
                    </a:lnTo>
                    <a:lnTo>
                      <a:pt x="599" y="424"/>
                    </a:lnTo>
                    <a:lnTo>
                      <a:pt x="605" y="418"/>
                    </a:lnTo>
                    <a:lnTo>
                      <a:pt x="605" y="401"/>
                    </a:lnTo>
                    <a:lnTo>
                      <a:pt x="605" y="389"/>
                    </a:lnTo>
                    <a:lnTo>
                      <a:pt x="610" y="378"/>
                    </a:lnTo>
                    <a:lnTo>
                      <a:pt x="657" y="320"/>
                    </a:lnTo>
                    <a:lnTo>
                      <a:pt x="703" y="285"/>
                    </a:lnTo>
                    <a:lnTo>
                      <a:pt x="750" y="244"/>
                    </a:lnTo>
                    <a:lnTo>
                      <a:pt x="738" y="244"/>
                    </a:lnTo>
                    <a:lnTo>
                      <a:pt x="727" y="238"/>
                    </a:lnTo>
                    <a:lnTo>
                      <a:pt x="727" y="232"/>
                    </a:lnTo>
                    <a:close/>
                    <a:moveTo>
                      <a:pt x="477" y="1151"/>
                    </a:moveTo>
                    <a:lnTo>
                      <a:pt x="477" y="1151"/>
                    </a:lnTo>
                    <a:lnTo>
                      <a:pt x="477" y="1197"/>
                    </a:lnTo>
                    <a:lnTo>
                      <a:pt x="482" y="1261"/>
                    </a:lnTo>
                    <a:lnTo>
                      <a:pt x="482" y="1313"/>
                    </a:lnTo>
                    <a:lnTo>
                      <a:pt x="477" y="1348"/>
                    </a:lnTo>
                    <a:lnTo>
                      <a:pt x="477" y="1366"/>
                    </a:lnTo>
                    <a:lnTo>
                      <a:pt x="488" y="1354"/>
                    </a:lnTo>
                    <a:lnTo>
                      <a:pt x="500" y="1319"/>
                    </a:lnTo>
                    <a:lnTo>
                      <a:pt x="512" y="1284"/>
                    </a:lnTo>
                    <a:lnTo>
                      <a:pt x="512" y="1220"/>
                    </a:lnTo>
                    <a:lnTo>
                      <a:pt x="517" y="1180"/>
                    </a:lnTo>
                    <a:lnTo>
                      <a:pt x="523" y="1133"/>
                    </a:lnTo>
                    <a:lnTo>
                      <a:pt x="523" y="1087"/>
                    </a:lnTo>
                    <a:lnTo>
                      <a:pt x="523" y="1058"/>
                    </a:lnTo>
                    <a:lnTo>
                      <a:pt x="529" y="1052"/>
                    </a:lnTo>
                    <a:lnTo>
                      <a:pt x="517" y="1046"/>
                    </a:lnTo>
                    <a:lnTo>
                      <a:pt x="512" y="1040"/>
                    </a:lnTo>
                    <a:lnTo>
                      <a:pt x="506" y="1034"/>
                    </a:lnTo>
                    <a:lnTo>
                      <a:pt x="506" y="1023"/>
                    </a:lnTo>
                    <a:lnTo>
                      <a:pt x="517" y="1000"/>
                    </a:lnTo>
                    <a:lnTo>
                      <a:pt x="517" y="994"/>
                    </a:lnTo>
                    <a:lnTo>
                      <a:pt x="523" y="982"/>
                    </a:lnTo>
                    <a:lnTo>
                      <a:pt x="517" y="965"/>
                    </a:lnTo>
                    <a:lnTo>
                      <a:pt x="512" y="953"/>
                    </a:lnTo>
                    <a:lnTo>
                      <a:pt x="506" y="947"/>
                    </a:lnTo>
                    <a:lnTo>
                      <a:pt x="506" y="930"/>
                    </a:lnTo>
                    <a:lnTo>
                      <a:pt x="500" y="901"/>
                    </a:lnTo>
                    <a:lnTo>
                      <a:pt x="500" y="877"/>
                    </a:lnTo>
                    <a:lnTo>
                      <a:pt x="529" y="808"/>
                    </a:lnTo>
                    <a:lnTo>
                      <a:pt x="546" y="767"/>
                    </a:lnTo>
                    <a:lnTo>
                      <a:pt x="552" y="744"/>
                    </a:lnTo>
                    <a:lnTo>
                      <a:pt x="552" y="721"/>
                    </a:lnTo>
                    <a:lnTo>
                      <a:pt x="552" y="692"/>
                    </a:lnTo>
                    <a:lnTo>
                      <a:pt x="546" y="697"/>
                    </a:lnTo>
                    <a:lnTo>
                      <a:pt x="541" y="697"/>
                    </a:lnTo>
                    <a:lnTo>
                      <a:pt x="564" y="633"/>
                    </a:lnTo>
                    <a:lnTo>
                      <a:pt x="605" y="540"/>
                    </a:lnTo>
                    <a:lnTo>
                      <a:pt x="639" y="471"/>
                    </a:lnTo>
                    <a:lnTo>
                      <a:pt x="668" y="430"/>
                    </a:lnTo>
                    <a:lnTo>
                      <a:pt x="674" y="407"/>
                    </a:lnTo>
                    <a:lnTo>
                      <a:pt x="674" y="401"/>
                    </a:lnTo>
                    <a:lnTo>
                      <a:pt x="663" y="395"/>
                    </a:lnTo>
                    <a:lnTo>
                      <a:pt x="657" y="389"/>
                    </a:lnTo>
                    <a:lnTo>
                      <a:pt x="645" y="401"/>
                    </a:lnTo>
                    <a:lnTo>
                      <a:pt x="639" y="424"/>
                    </a:lnTo>
                    <a:lnTo>
                      <a:pt x="628" y="453"/>
                    </a:lnTo>
                    <a:lnTo>
                      <a:pt x="610" y="477"/>
                    </a:lnTo>
                    <a:lnTo>
                      <a:pt x="605" y="506"/>
                    </a:lnTo>
                    <a:lnTo>
                      <a:pt x="587" y="535"/>
                    </a:lnTo>
                    <a:lnTo>
                      <a:pt x="570" y="575"/>
                    </a:lnTo>
                    <a:lnTo>
                      <a:pt x="564" y="604"/>
                    </a:lnTo>
                    <a:lnTo>
                      <a:pt x="558" y="587"/>
                    </a:lnTo>
                    <a:lnTo>
                      <a:pt x="558" y="564"/>
                    </a:lnTo>
                    <a:lnTo>
                      <a:pt x="558" y="529"/>
                    </a:lnTo>
                    <a:lnTo>
                      <a:pt x="570" y="517"/>
                    </a:lnTo>
                    <a:lnTo>
                      <a:pt x="575" y="482"/>
                    </a:lnTo>
                    <a:lnTo>
                      <a:pt x="570" y="459"/>
                    </a:lnTo>
                    <a:lnTo>
                      <a:pt x="558" y="459"/>
                    </a:lnTo>
                    <a:lnTo>
                      <a:pt x="546" y="465"/>
                    </a:lnTo>
                    <a:lnTo>
                      <a:pt x="541" y="488"/>
                    </a:lnTo>
                    <a:lnTo>
                      <a:pt x="535" y="535"/>
                    </a:lnTo>
                    <a:lnTo>
                      <a:pt x="535" y="523"/>
                    </a:lnTo>
                    <a:lnTo>
                      <a:pt x="535" y="500"/>
                    </a:lnTo>
                    <a:lnTo>
                      <a:pt x="535" y="488"/>
                    </a:lnTo>
                    <a:lnTo>
                      <a:pt x="529" y="488"/>
                    </a:lnTo>
                    <a:lnTo>
                      <a:pt x="523" y="488"/>
                    </a:lnTo>
                    <a:lnTo>
                      <a:pt x="517" y="494"/>
                    </a:lnTo>
                    <a:lnTo>
                      <a:pt x="517" y="500"/>
                    </a:lnTo>
                    <a:lnTo>
                      <a:pt x="512" y="517"/>
                    </a:lnTo>
                    <a:lnTo>
                      <a:pt x="506" y="535"/>
                    </a:lnTo>
                    <a:lnTo>
                      <a:pt x="500" y="540"/>
                    </a:lnTo>
                    <a:lnTo>
                      <a:pt x="488" y="546"/>
                    </a:lnTo>
                    <a:lnTo>
                      <a:pt x="482" y="552"/>
                    </a:lnTo>
                    <a:lnTo>
                      <a:pt x="477" y="564"/>
                    </a:lnTo>
                    <a:lnTo>
                      <a:pt x="477" y="581"/>
                    </a:lnTo>
                    <a:lnTo>
                      <a:pt x="482" y="599"/>
                    </a:lnTo>
                    <a:lnTo>
                      <a:pt x="494" y="633"/>
                    </a:lnTo>
                    <a:lnTo>
                      <a:pt x="494" y="651"/>
                    </a:lnTo>
                    <a:lnTo>
                      <a:pt x="488" y="662"/>
                    </a:lnTo>
                    <a:lnTo>
                      <a:pt x="500" y="692"/>
                    </a:lnTo>
                    <a:lnTo>
                      <a:pt x="506" y="686"/>
                    </a:lnTo>
                    <a:lnTo>
                      <a:pt x="517" y="662"/>
                    </a:lnTo>
                    <a:lnTo>
                      <a:pt x="517" y="697"/>
                    </a:lnTo>
                    <a:lnTo>
                      <a:pt x="517" y="738"/>
                    </a:lnTo>
                    <a:lnTo>
                      <a:pt x="512" y="802"/>
                    </a:lnTo>
                    <a:lnTo>
                      <a:pt x="506" y="825"/>
                    </a:lnTo>
                    <a:lnTo>
                      <a:pt x="500" y="843"/>
                    </a:lnTo>
                    <a:lnTo>
                      <a:pt x="494" y="877"/>
                    </a:lnTo>
                    <a:lnTo>
                      <a:pt x="488" y="936"/>
                    </a:lnTo>
                    <a:lnTo>
                      <a:pt x="482" y="1011"/>
                    </a:lnTo>
                    <a:lnTo>
                      <a:pt x="477" y="1069"/>
                    </a:lnTo>
                    <a:lnTo>
                      <a:pt x="471" y="1092"/>
                    </a:lnTo>
                    <a:lnTo>
                      <a:pt x="477" y="1110"/>
                    </a:lnTo>
                    <a:lnTo>
                      <a:pt x="477" y="1127"/>
                    </a:lnTo>
                    <a:lnTo>
                      <a:pt x="477" y="115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133" name="Gruppe 46"/>
            <p:cNvGrpSpPr>
              <a:grpSpLocks/>
            </p:cNvGrpSpPr>
            <p:nvPr/>
          </p:nvGrpSpPr>
          <p:grpSpPr bwMode="auto">
            <a:xfrm>
              <a:off x="1354138" y="1916113"/>
              <a:ext cx="763587" cy="568325"/>
              <a:chOff x="4821610" y="587829"/>
              <a:chExt cx="2393544" cy="1781593"/>
            </a:xfrm>
          </p:grpSpPr>
          <p:sp>
            <p:nvSpPr>
              <p:cNvPr id="134" name="Freeform 528"/>
              <p:cNvSpPr>
                <a:spLocks/>
              </p:cNvSpPr>
              <p:nvPr/>
            </p:nvSpPr>
            <p:spPr bwMode="auto">
              <a:xfrm>
                <a:off x="4821610" y="587829"/>
                <a:ext cx="2393544" cy="1781593"/>
              </a:xfrm>
              <a:custGeom>
                <a:avLst/>
                <a:gdLst>
                  <a:gd name="T0" fmla="*/ 2147483647 w 794"/>
                  <a:gd name="T1" fmla="*/ 2147483647 h 591"/>
                  <a:gd name="T2" fmla="*/ 2147483647 w 794"/>
                  <a:gd name="T3" fmla="*/ 2147483647 h 591"/>
                  <a:gd name="T4" fmla="*/ 2147483647 w 794"/>
                  <a:gd name="T5" fmla="*/ 2147483647 h 591"/>
                  <a:gd name="T6" fmla="*/ 2147483647 w 794"/>
                  <a:gd name="T7" fmla="*/ 2147483647 h 591"/>
                  <a:gd name="T8" fmla="*/ 2147483647 w 794"/>
                  <a:gd name="T9" fmla="*/ 2147483647 h 591"/>
                  <a:gd name="T10" fmla="*/ 2147483647 w 794"/>
                  <a:gd name="T11" fmla="*/ 2147483647 h 591"/>
                  <a:gd name="T12" fmla="*/ 2147483647 w 794"/>
                  <a:gd name="T13" fmla="*/ 2147483647 h 591"/>
                  <a:gd name="T14" fmla="*/ 2147483647 w 794"/>
                  <a:gd name="T15" fmla="*/ 2147483647 h 591"/>
                  <a:gd name="T16" fmla="*/ 2147483647 w 794"/>
                  <a:gd name="T17" fmla="*/ 2147483647 h 591"/>
                  <a:gd name="T18" fmla="*/ 2147483647 w 794"/>
                  <a:gd name="T19" fmla="*/ 2147483647 h 591"/>
                  <a:gd name="T20" fmla="*/ 2147483647 w 794"/>
                  <a:gd name="T21" fmla="*/ 2147483647 h 591"/>
                  <a:gd name="T22" fmla="*/ 2147483647 w 794"/>
                  <a:gd name="T23" fmla="*/ 2147483647 h 591"/>
                  <a:gd name="T24" fmla="*/ 2147483647 w 794"/>
                  <a:gd name="T25" fmla="*/ 2147483647 h 591"/>
                  <a:gd name="T26" fmla="*/ 2147483647 w 794"/>
                  <a:gd name="T27" fmla="*/ 2147483647 h 591"/>
                  <a:gd name="T28" fmla="*/ 2147483647 w 794"/>
                  <a:gd name="T29" fmla="*/ 2147483647 h 591"/>
                  <a:gd name="T30" fmla="*/ 2147483647 w 794"/>
                  <a:gd name="T31" fmla="*/ 2147483647 h 591"/>
                  <a:gd name="T32" fmla="*/ 2147483647 w 794"/>
                  <a:gd name="T33" fmla="*/ 2147483647 h 591"/>
                  <a:gd name="T34" fmla="*/ 2147483647 w 794"/>
                  <a:gd name="T35" fmla="*/ 2147483647 h 591"/>
                  <a:gd name="T36" fmla="*/ 2147483647 w 794"/>
                  <a:gd name="T37" fmla="*/ 2147483647 h 591"/>
                  <a:gd name="T38" fmla="*/ 2147483647 w 794"/>
                  <a:gd name="T39" fmla="*/ 2147483647 h 591"/>
                  <a:gd name="T40" fmla="*/ 2147483647 w 794"/>
                  <a:gd name="T41" fmla="*/ 2147483647 h 591"/>
                  <a:gd name="T42" fmla="*/ 2147483647 w 794"/>
                  <a:gd name="T43" fmla="*/ 0 h 591"/>
                  <a:gd name="T44" fmla="*/ 2147483647 w 794"/>
                  <a:gd name="T45" fmla="*/ 2147483647 h 591"/>
                  <a:gd name="T46" fmla="*/ 2147483647 w 794"/>
                  <a:gd name="T47" fmla="*/ 2147483647 h 591"/>
                  <a:gd name="T48" fmla="*/ 2147483647 w 794"/>
                  <a:gd name="T49" fmla="*/ 2147483647 h 591"/>
                  <a:gd name="T50" fmla="*/ 2147483647 w 794"/>
                  <a:gd name="T51" fmla="*/ 2147483647 h 591"/>
                  <a:gd name="T52" fmla="*/ 2147483647 w 794"/>
                  <a:gd name="T53" fmla="*/ 2147483647 h 591"/>
                  <a:gd name="T54" fmla="*/ 0 w 794"/>
                  <a:gd name="T55" fmla="*/ 2147483647 h 591"/>
                  <a:gd name="T56" fmla="*/ 2147483647 w 794"/>
                  <a:gd name="T57" fmla="*/ 2147483647 h 591"/>
                  <a:gd name="T58" fmla="*/ 2147483647 w 794"/>
                  <a:gd name="T59" fmla="*/ 2147483647 h 591"/>
                  <a:gd name="T60" fmla="*/ 2147483647 w 794"/>
                  <a:gd name="T61" fmla="*/ 2147483647 h 591"/>
                  <a:gd name="T62" fmla="*/ 2147483647 w 794"/>
                  <a:gd name="T63" fmla="*/ 2147483647 h 591"/>
                  <a:gd name="T64" fmla="*/ 2147483647 w 794"/>
                  <a:gd name="T65" fmla="*/ 2147483647 h 591"/>
                  <a:gd name="T66" fmla="*/ 2147483647 w 794"/>
                  <a:gd name="T67" fmla="*/ 2147483647 h 591"/>
                  <a:gd name="T68" fmla="*/ 2147483647 w 794"/>
                  <a:gd name="T69" fmla="*/ 2147483647 h 591"/>
                  <a:gd name="T70" fmla="*/ 2147483647 w 794"/>
                  <a:gd name="T71" fmla="*/ 2147483647 h 591"/>
                  <a:gd name="T72" fmla="*/ 2147483647 w 794"/>
                  <a:gd name="T73" fmla="*/ 2147483647 h 591"/>
                  <a:gd name="T74" fmla="*/ 2147483647 w 794"/>
                  <a:gd name="T75" fmla="*/ 2147483647 h 591"/>
                  <a:gd name="T76" fmla="*/ 2147483647 w 794"/>
                  <a:gd name="T77" fmla="*/ 2147483647 h 591"/>
                  <a:gd name="T78" fmla="*/ 2147483647 w 794"/>
                  <a:gd name="T79" fmla="*/ 2147483647 h 591"/>
                  <a:gd name="T80" fmla="*/ 2147483647 w 794"/>
                  <a:gd name="T81" fmla="*/ 2147483647 h 591"/>
                  <a:gd name="T82" fmla="*/ 2147483647 w 794"/>
                  <a:gd name="T83" fmla="*/ 2147483647 h 591"/>
                  <a:gd name="T84" fmla="*/ 2147483647 w 794"/>
                  <a:gd name="T85" fmla="*/ 2147483647 h 591"/>
                  <a:gd name="T86" fmla="*/ 2147483647 w 794"/>
                  <a:gd name="T87" fmla="*/ 2147483647 h 591"/>
                  <a:gd name="T88" fmla="*/ 2147483647 w 794"/>
                  <a:gd name="T89" fmla="*/ 2147483647 h 591"/>
                  <a:gd name="T90" fmla="*/ 2147483647 w 794"/>
                  <a:gd name="T91" fmla="*/ 2147483647 h 591"/>
                  <a:gd name="T92" fmla="*/ 2147483647 w 794"/>
                  <a:gd name="T93" fmla="*/ 2147483647 h 591"/>
                  <a:gd name="T94" fmla="*/ 2147483647 w 794"/>
                  <a:gd name="T95" fmla="*/ 2147483647 h 591"/>
                  <a:gd name="T96" fmla="*/ 2147483647 w 794"/>
                  <a:gd name="T97" fmla="*/ 2147483647 h 591"/>
                  <a:gd name="T98" fmla="*/ 2147483647 w 794"/>
                  <a:gd name="T99" fmla="*/ 2147483647 h 591"/>
                  <a:gd name="T100" fmla="*/ 2147483647 w 794"/>
                  <a:gd name="T101" fmla="*/ 2147483647 h 59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94"/>
                  <a:gd name="T154" fmla="*/ 0 h 591"/>
                  <a:gd name="T155" fmla="*/ 794 w 794"/>
                  <a:gd name="T156" fmla="*/ 591 h 59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94" h="591">
                    <a:moveTo>
                      <a:pt x="783" y="463"/>
                    </a:moveTo>
                    <a:lnTo>
                      <a:pt x="771" y="468"/>
                    </a:lnTo>
                    <a:lnTo>
                      <a:pt x="757" y="474"/>
                    </a:lnTo>
                    <a:lnTo>
                      <a:pt x="742" y="480"/>
                    </a:lnTo>
                    <a:lnTo>
                      <a:pt x="719" y="486"/>
                    </a:lnTo>
                    <a:lnTo>
                      <a:pt x="704" y="486"/>
                    </a:lnTo>
                    <a:lnTo>
                      <a:pt x="698" y="486"/>
                    </a:lnTo>
                    <a:lnTo>
                      <a:pt x="687" y="480"/>
                    </a:lnTo>
                    <a:lnTo>
                      <a:pt x="675" y="480"/>
                    </a:lnTo>
                    <a:lnTo>
                      <a:pt x="660" y="480"/>
                    </a:lnTo>
                    <a:lnTo>
                      <a:pt x="655" y="486"/>
                    </a:lnTo>
                    <a:lnTo>
                      <a:pt x="617" y="474"/>
                    </a:lnTo>
                    <a:lnTo>
                      <a:pt x="620" y="428"/>
                    </a:lnTo>
                    <a:lnTo>
                      <a:pt x="570" y="404"/>
                    </a:lnTo>
                    <a:lnTo>
                      <a:pt x="556" y="404"/>
                    </a:lnTo>
                    <a:lnTo>
                      <a:pt x="521" y="387"/>
                    </a:lnTo>
                    <a:lnTo>
                      <a:pt x="480" y="375"/>
                    </a:lnTo>
                    <a:lnTo>
                      <a:pt x="474" y="369"/>
                    </a:lnTo>
                    <a:lnTo>
                      <a:pt x="460" y="361"/>
                    </a:lnTo>
                    <a:lnTo>
                      <a:pt x="445" y="364"/>
                    </a:lnTo>
                    <a:lnTo>
                      <a:pt x="419" y="340"/>
                    </a:lnTo>
                    <a:lnTo>
                      <a:pt x="401" y="335"/>
                    </a:lnTo>
                    <a:lnTo>
                      <a:pt x="375" y="329"/>
                    </a:lnTo>
                    <a:lnTo>
                      <a:pt x="320" y="332"/>
                    </a:lnTo>
                    <a:lnTo>
                      <a:pt x="326" y="311"/>
                    </a:lnTo>
                    <a:lnTo>
                      <a:pt x="305" y="303"/>
                    </a:lnTo>
                    <a:lnTo>
                      <a:pt x="265" y="308"/>
                    </a:lnTo>
                    <a:lnTo>
                      <a:pt x="285" y="288"/>
                    </a:lnTo>
                    <a:lnTo>
                      <a:pt x="297" y="282"/>
                    </a:lnTo>
                    <a:lnTo>
                      <a:pt x="308" y="271"/>
                    </a:lnTo>
                    <a:lnTo>
                      <a:pt x="314" y="262"/>
                    </a:lnTo>
                    <a:lnTo>
                      <a:pt x="352" y="241"/>
                    </a:lnTo>
                    <a:lnTo>
                      <a:pt x="381" y="256"/>
                    </a:lnTo>
                    <a:lnTo>
                      <a:pt x="407" y="271"/>
                    </a:lnTo>
                    <a:lnTo>
                      <a:pt x="451" y="294"/>
                    </a:lnTo>
                    <a:lnTo>
                      <a:pt x="465" y="294"/>
                    </a:lnTo>
                    <a:lnTo>
                      <a:pt x="477" y="291"/>
                    </a:lnTo>
                    <a:lnTo>
                      <a:pt x="483" y="285"/>
                    </a:lnTo>
                    <a:lnTo>
                      <a:pt x="506" y="262"/>
                    </a:lnTo>
                    <a:lnTo>
                      <a:pt x="532" y="239"/>
                    </a:lnTo>
                    <a:lnTo>
                      <a:pt x="564" y="212"/>
                    </a:lnTo>
                    <a:lnTo>
                      <a:pt x="562" y="198"/>
                    </a:lnTo>
                    <a:lnTo>
                      <a:pt x="564" y="189"/>
                    </a:lnTo>
                    <a:lnTo>
                      <a:pt x="579" y="166"/>
                    </a:lnTo>
                    <a:lnTo>
                      <a:pt x="588" y="157"/>
                    </a:lnTo>
                    <a:lnTo>
                      <a:pt x="596" y="148"/>
                    </a:lnTo>
                    <a:lnTo>
                      <a:pt x="602" y="137"/>
                    </a:lnTo>
                    <a:lnTo>
                      <a:pt x="605" y="113"/>
                    </a:lnTo>
                    <a:lnTo>
                      <a:pt x="596" y="105"/>
                    </a:lnTo>
                    <a:lnTo>
                      <a:pt x="559" y="105"/>
                    </a:lnTo>
                    <a:lnTo>
                      <a:pt x="556" y="111"/>
                    </a:lnTo>
                    <a:lnTo>
                      <a:pt x="541" y="122"/>
                    </a:lnTo>
                    <a:lnTo>
                      <a:pt x="541" y="128"/>
                    </a:lnTo>
                    <a:lnTo>
                      <a:pt x="541" y="134"/>
                    </a:lnTo>
                    <a:lnTo>
                      <a:pt x="541" y="137"/>
                    </a:lnTo>
                    <a:lnTo>
                      <a:pt x="544" y="148"/>
                    </a:lnTo>
                    <a:lnTo>
                      <a:pt x="541" y="157"/>
                    </a:lnTo>
                    <a:lnTo>
                      <a:pt x="535" y="169"/>
                    </a:lnTo>
                    <a:lnTo>
                      <a:pt x="509" y="198"/>
                    </a:lnTo>
                    <a:lnTo>
                      <a:pt x="486" y="209"/>
                    </a:lnTo>
                    <a:lnTo>
                      <a:pt x="465" y="227"/>
                    </a:lnTo>
                    <a:lnTo>
                      <a:pt x="457" y="233"/>
                    </a:lnTo>
                    <a:lnTo>
                      <a:pt x="451" y="230"/>
                    </a:lnTo>
                    <a:lnTo>
                      <a:pt x="448" y="224"/>
                    </a:lnTo>
                    <a:lnTo>
                      <a:pt x="422" y="207"/>
                    </a:lnTo>
                    <a:lnTo>
                      <a:pt x="407" y="186"/>
                    </a:lnTo>
                    <a:lnTo>
                      <a:pt x="416" y="160"/>
                    </a:lnTo>
                    <a:lnTo>
                      <a:pt x="410" y="145"/>
                    </a:lnTo>
                    <a:lnTo>
                      <a:pt x="399" y="140"/>
                    </a:lnTo>
                    <a:lnTo>
                      <a:pt x="407" y="137"/>
                    </a:lnTo>
                    <a:lnTo>
                      <a:pt x="413" y="131"/>
                    </a:lnTo>
                    <a:lnTo>
                      <a:pt x="413" y="111"/>
                    </a:lnTo>
                    <a:lnTo>
                      <a:pt x="419" y="96"/>
                    </a:lnTo>
                    <a:lnTo>
                      <a:pt x="422" y="96"/>
                    </a:lnTo>
                    <a:lnTo>
                      <a:pt x="425" y="93"/>
                    </a:lnTo>
                    <a:lnTo>
                      <a:pt x="428" y="90"/>
                    </a:lnTo>
                    <a:lnTo>
                      <a:pt x="422" y="76"/>
                    </a:lnTo>
                    <a:lnTo>
                      <a:pt x="425" y="55"/>
                    </a:lnTo>
                    <a:lnTo>
                      <a:pt x="422" y="44"/>
                    </a:lnTo>
                    <a:lnTo>
                      <a:pt x="428" y="44"/>
                    </a:lnTo>
                    <a:lnTo>
                      <a:pt x="431" y="41"/>
                    </a:lnTo>
                    <a:lnTo>
                      <a:pt x="433" y="35"/>
                    </a:lnTo>
                    <a:lnTo>
                      <a:pt x="431" y="32"/>
                    </a:lnTo>
                    <a:lnTo>
                      <a:pt x="422" y="26"/>
                    </a:lnTo>
                    <a:lnTo>
                      <a:pt x="416" y="20"/>
                    </a:lnTo>
                    <a:lnTo>
                      <a:pt x="407" y="12"/>
                    </a:lnTo>
                    <a:lnTo>
                      <a:pt x="399" y="9"/>
                    </a:lnTo>
                    <a:lnTo>
                      <a:pt x="390" y="6"/>
                    </a:lnTo>
                    <a:lnTo>
                      <a:pt x="378" y="3"/>
                    </a:lnTo>
                    <a:lnTo>
                      <a:pt x="367" y="0"/>
                    </a:lnTo>
                    <a:lnTo>
                      <a:pt x="358" y="0"/>
                    </a:lnTo>
                    <a:lnTo>
                      <a:pt x="343" y="6"/>
                    </a:lnTo>
                    <a:lnTo>
                      <a:pt x="334" y="9"/>
                    </a:lnTo>
                    <a:lnTo>
                      <a:pt x="329" y="15"/>
                    </a:lnTo>
                    <a:lnTo>
                      <a:pt x="317" y="26"/>
                    </a:lnTo>
                    <a:lnTo>
                      <a:pt x="311" y="41"/>
                    </a:lnTo>
                    <a:lnTo>
                      <a:pt x="308" y="55"/>
                    </a:lnTo>
                    <a:lnTo>
                      <a:pt x="305" y="76"/>
                    </a:lnTo>
                    <a:lnTo>
                      <a:pt x="282" y="55"/>
                    </a:lnTo>
                    <a:lnTo>
                      <a:pt x="273" y="49"/>
                    </a:lnTo>
                    <a:lnTo>
                      <a:pt x="265" y="47"/>
                    </a:lnTo>
                    <a:lnTo>
                      <a:pt x="253" y="47"/>
                    </a:lnTo>
                    <a:lnTo>
                      <a:pt x="244" y="49"/>
                    </a:lnTo>
                    <a:lnTo>
                      <a:pt x="230" y="55"/>
                    </a:lnTo>
                    <a:lnTo>
                      <a:pt x="224" y="58"/>
                    </a:lnTo>
                    <a:lnTo>
                      <a:pt x="206" y="67"/>
                    </a:lnTo>
                    <a:lnTo>
                      <a:pt x="174" y="67"/>
                    </a:lnTo>
                    <a:lnTo>
                      <a:pt x="142" y="76"/>
                    </a:lnTo>
                    <a:lnTo>
                      <a:pt x="122" y="79"/>
                    </a:lnTo>
                    <a:lnTo>
                      <a:pt x="105" y="81"/>
                    </a:lnTo>
                    <a:lnTo>
                      <a:pt x="93" y="87"/>
                    </a:lnTo>
                    <a:lnTo>
                      <a:pt x="84" y="96"/>
                    </a:lnTo>
                    <a:lnTo>
                      <a:pt x="17" y="201"/>
                    </a:lnTo>
                    <a:lnTo>
                      <a:pt x="17" y="207"/>
                    </a:lnTo>
                    <a:lnTo>
                      <a:pt x="6" y="207"/>
                    </a:lnTo>
                    <a:lnTo>
                      <a:pt x="0" y="224"/>
                    </a:lnTo>
                    <a:lnTo>
                      <a:pt x="6" y="233"/>
                    </a:lnTo>
                    <a:lnTo>
                      <a:pt x="11" y="236"/>
                    </a:lnTo>
                    <a:lnTo>
                      <a:pt x="14" y="241"/>
                    </a:lnTo>
                    <a:lnTo>
                      <a:pt x="29" y="244"/>
                    </a:lnTo>
                    <a:lnTo>
                      <a:pt x="43" y="247"/>
                    </a:lnTo>
                    <a:lnTo>
                      <a:pt x="49" y="239"/>
                    </a:lnTo>
                    <a:lnTo>
                      <a:pt x="52" y="233"/>
                    </a:lnTo>
                    <a:lnTo>
                      <a:pt x="55" y="221"/>
                    </a:lnTo>
                    <a:lnTo>
                      <a:pt x="70" y="207"/>
                    </a:lnTo>
                    <a:lnTo>
                      <a:pt x="73" y="198"/>
                    </a:lnTo>
                    <a:lnTo>
                      <a:pt x="93" y="175"/>
                    </a:lnTo>
                    <a:lnTo>
                      <a:pt x="96" y="166"/>
                    </a:lnTo>
                    <a:lnTo>
                      <a:pt x="105" y="166"/>
                    </a:lnTo>
                    <a:lnTo>
                      <a:pt x="134" y="143"/>
                    </a:lnTo>
                    <a:lnTo>
                      <a:pt x="160" y="140"/>
                    </a:lnTo>
                    <a:lnTo>
                      <a:pt x="183" y="134"/>
                    </a:lnTo>
                    <a:lnTo>
                      <a:pt x="183" y="140"/>
                    </a:lnTo>
                    <a:lnTo>
                      <a:pt x="139" y="215"/>
                    </a:lnTo>
                    <a:lnTo>
                      <a:pt x="131" y="221"/>
                    </a:lnTo>
                    <a:lnTo>
                      <a:pt x="128" y="227"/>
                    </a:lnTo>
                    <a:lnTo>
                      <a:pt x="128" y="241"/>
                    </a:lnTo>
                    <a:lnTo>
                      <a:pt x="116" y="244"/>
                    </a:lnTo>
                    <a:lnTo>
                      <a:pt x="110" y="253"/>
                    </a:lnTo>
                    <a:lnTo>
                      <a:pt x="73" y="291"/>
                    </a:lnTo>
                    <a:lnTo>
                      <a:pt x="73" y="303"/>
                    </a:lnTo>
                    <a:lnTo>
                      <a:pt x="78" y="317"/>
                    </a:lnTo>
                    <a:lnTo>
                      <a:pt x="84" y="337"/>
                    </a:lnTo>
                    <a:lnTo>
                      <a:pt x="87" y="361"/>
                    </a:lnTo>
                    <a:lnTo>
                      <a:pt x="90" y="364"/>
                    </a:lnTo>
                    <a:lnTo>
                      <a:pt x="93" y="375"/>
                    </a:lnTo>
                    <a:lnTo>
                      <a:pt x="99" y="390"/>
                    </a:lnTo>
                    <a:lnTo>
                      <a:pt x="105" y="399"/>
                    </a:lnTo>
                    <a:lnTo>
                      <a:pt x="113" y="410"/>
                    </a:lnTo>
                    <a:lnTo>
                      <a:pt x="128" y="422"/>
                    </a:lnTo>
                    <a:lnTo>
                      <a:pt x="134" y="428"/>
                    </a:lnTo>
                    <a:lnTo>
                      <a:pt x="137" y="436"/>
                    </a:lnTo>
                    <a:lnTo>
                      <a:pt x="125" y="433"/>
                    </a:lnTo>
                    <a:lnTo>
                      <a:pt x="113" y="436"/>
                    </a:lnTo>
                    <a:lnTo>
                      <a:pt x="102" y="442"/>
                    </a:lnTo>
                    <a:lnTo>
                      <a:pt x="96" y="433"/>
                    </a:lnTo>
                    <a:lnTo>
                      <a:pt x="90" y="428"/>
                    </a:lnTo>
                    <a:lnTo>
                      <a:pt x="84" y="425"/>
                    </a:lnTo>
                    <a:lnTo>
                      <a:pt x="78" y="425"/>
                    </a:lnTo>
                    <a:lnTo>
                      <a:pt x="73" y="428"/>
                    </a:lnTo>
                    <a:lnTo>
                      <a:pt x="64" y="431"/>
                    </a:lnTo>
                    <a:lnTo>
                      <a:pt x="64" y="436"/>
                    </a:lnTo>
                    <a:lnTo>
                      <a:pt x="43" y="463"/>
                    </a:lnTo>
                    <a:lnTo>
                      <a:pt x="55" y="468"/>
                    </a:lnTo>
                    <a:lnTo>
                      <a:pt x="38" y="480"/>
                    </a:lnTo>
                    <a:lnTo>
                      <a:pt x="26" y="492"/>
                    </a:lnTo>
                    <a:lnTo>
                      <a:pt x="17" y="506"/>
                    </a:lnTo>
                    <a:lnTo>
                      <a:pt x="11" y="521"/>
                    </a:lnTo>
                    <a:lnTo>
                      <a:pt x="8" y="535"/>
                    </a:lnTo>
                    <a:lnTo>
                      <a:pt x="8" y="556"/>
                    </a:lnTo>
                    <a:lnTo>
                      <a:pt x="8" y="564"/>
                    </a:lnTo>
                    <a:lnTo>
                      <a:pt x="38" y="561"/>
                    </a:lnTo>
                    <a:lnTo>
                      <a:pt x="43" y="550"/>
                    </a:lnTo>
                    <a:lnTo>
                      <a:pt x="55" y="538"/>
                    </a:lnTo>
                    <a:lnTo>
                      <a:pt x="67" y="529"/>
                    </a:lnTo>
                    <a:lnTo>
                      <a:pt x="81" y="524"/>
                    </a:lnTo>
                    <a:lnTo>
                      <a:pt x="105" y="515"/>
                    </a:lnTo>
                    <a:lnTo>
                      <a:pt x="116" y="512"/>
                    </a:lnTo>
                    <a:lnTo>
                      <a:pt x="119" y="529"/>
                    </a:lnTo>
                    <a:lnTo>
                      <a:pt x="163" y="512"/>
                    </a:lnTo>
                    <a:lnTo>
                      <a:pt x="206" y="506"/>
                    </a:lnTo>
                    <a:lnTo>
                      <a:pt x="215" y="503"/>
                    </a:lnTo>
                    <a:lnTo>
                      <a:pt x="241" y="500"/>
                    </a:lnTo>
                    <a:lnTo>
                      <a:pt x="250" y="495"/>
                    </a:lnTo>
                    <a:lnTo>
                      <a:pt x="262" y="492"/>
                    </a:lnTo>
                    <a:lnTo>
                      <a:pt x="273" y="492"/>
                    </a:lnTo>
                    <a:lnTo>
                      <a:pt x="282" y="492"/>
                    </a:lnTo>
                    <a:lnTo>
                      <a:pt x="291" y="489"/>
                    </a:lnTo>
                    <a:lnTo>
                      <a:pt x="305" y="480"/>
                    </a:lnTo>
                    <a:lnTo>
                      <a:pt x="320" y="468"/>
                    </a:lnTo>
                    <a:lnTo>
                      <a:pt x="329" y="468"/>
                    </a:lnTo>
                    <a:lnTo>
                      <a:pt x="334" y="463"/>
                    </a:lnTo>
                    <a:lnTo>
                      <a:pt x="337" y="457"/>
                    </a:lnTo>
                    <a:lnTo>
                      <a:pt x="340" y="448"/>
                    </a:lnTo>
                    <a:lnTo>
                      <a:pt x="340" y="439"/>
                    </a:lnTo>
                    <a:lnTo>
                      <a:pt x="340" y="428"/>
                    </a:lnTo>
                    <a:lnTo>
                      <a:pt x="372" y="413"/>
                    </a:lnTo>
                    <a:lnTo>
                      <a:pt x="407" y="419"/>
                    </a:lnTo>
                    <a:lnTo>
                      <a:pt x="416" y="436"/>
                    </a:lnTo>
                    <a:lnTo>
                      <a:pt x="431" y="448"/>
                    </a:lnTo>
                    <a:lnTo>
                      <a:pt x="486" y="474"/>
                    </a:lnTo>
                    <a:lnTo>
                      <a:pt x="512" y="486"/>
                    </a:lnTo>
                    <a:lnTo>
                      <a:pt x="541" y="500"/>
                    </a:lnTo>
                    <a:lnTo>
                      <a:pt x="564" y="515"/>
                    </a:lnTo>
                    <a:lnTo>
                      <a:pt x="576" y="515"/>
                    </a:lnTo>
                    <a:lnTo>
                      <a:pt x="591" y="532"/>
                    </a:lnTo>
                    <a:lnTo>
                      <a:pt x="605" y="538"/>
                    </a:lnTo>
                    <a:lnTo>
                      <a:pt x="608" y="553"/>
                    </a:lnTo>
                    <a:lnTo>
                      <a:pt x="617" y="567"/>
                    </a:lnTo>
                    <a:lnTo>
                      <a:pt x="628" y="588"/>
                    </a:lnTo>
                    <a:lnTo>
                      <a:pt x="634" y="591"/>
                    </a:lnTo>
                    <a:lnTo>
                      <a:pt x="640" y="591"/>
                    </a:lnTo>
                    <a:lnTo>
                      <a:pt x="643" y="588"/>
                    </a:lnTo>
                    <a:lnTo>
                      <a:pt x="684" y="564"/>
                    </a:lnTo>
                    <a:lnTo>
                      <a:pt x="681" y="553"/>
                    </a:lnTo>
                    <a:lnTo>
                      <a:pt x="707" y="544"/>
                    </a:lnTo>
                    <a:lnTo>
                      <a:pt x="727" y="538"/>
                    </a:lnTo>
                    <a:lnTo>
                      <a:pt x="745" y="529"/>
                    </a:lnTo>
                    <a:lnTo>
                      <a:pt x="759" y="515"/>
                    </a:lnTo>
                    <a:lnTo>
                      <a:pt x="771" y="503"/>
                    </a:lnTo>
                    <a:lnTo>
                      <a:pt x="789" y="480"/>
                    </a:lnTo>
                    <a:lnTo>
                      <a:pt x="794" y="471"/>
                    </a:lnTo>
                    <a:lnTo>
                      <a:pt x="783" y="4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35" name="Freeform 590"/>
              <p:cNvSpPr>
                <a:spLocks/>
              </p:cNvSpPr>
              <p:nvPr/>
            </p:nvSpPr>
            <p:spPr bwMode="auto">
              <a:xfrm>
                <a:off x="5453584" y="936185"/>
                <a:ext cx="418000" cy="114458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15"/>
                  </a:cxn>
                  <a:cxn ang="0">
                    <a:pos x="15" y="12"/>
                  </a:cxn>
                  <a:cxn ang="0">
                    <a:pos x="29" y="3"/>
                  </a:cxn>
                  <a:cxn ang="0">
                    <a:pos x="29" y="3"/>
                  </a:cxn>
                  <a:cxn ang="0">
                    <a:pos x="35" y="0"/>
                  </a:cxn>
                  <a:cxn ang="0">
                    <a:pos x="41" y="3"/>
                  </a:cxn>
                  <a:cxn ang="0">
                    <a:pos x="50" y="12"/>
                  </a:cxn>
                  <a:cxn ang="0">
                    <a:pos x="50" y="12"/>
                  </a:cxn>
                  <a:cxn ang="0">
                    <a:pos x="61" y="15"/>
                  </a:cxn>
                  <a:cxn ang="0">
                    <a:pos x="76" y="18"/>
                  </a:cxn>
                  <a:cxn ang="0">
                    <a:pos x="102" y="15"/>
                  </a:cxn>
                  <a:cxn ang="0">
                    <a:pos x="102" y="15"/>
                  </a:cxn>
                  <a:cxn ang="0">
                    <a:pos x="114" y="15"/>
                  </a:cxn>
                  <a:cxn ang="0">
                    <a:pos x="125" y="18"/>
                  </a:cxn>
                  <a:cxn ang="0">
                    <a:pos x="125" y="18"/>
                  </a:cxn>
                  <a:cxn ang="0">
                    <a:pos x="140" y="21"/>
                  </a:cxn>
                  <a:cxn ang="0">
                    <a:pos x="140" y="21"/>
                  </a:cxn>
                  <a:cxn ang="0">
                    <a:pos x="134" y="27"/>
                  </a:cxn>
                  <a:cxn ang="0">
                    <a:pos x="128" y="29"/>
                  </a:cxn>
                  <a:cxn ang="0">
                    <a:pos x="128" y="29"/>
                  </a:cxn>
                  <a:cxn ang="0">
                    <a:pos x="120" y="29"/>
                  </a:cxn>
                  <a:cxn ang="0">
                    <a:pos x="111" y="29"/>
                  </a:cxn>
                  <a:cxn ang="0">
                    <a:pos x="111" y="29"/>
                  </a:cxn>
                  <a:cxn ang="0">
                    <a:pos x="96" y="29"/>
                  </a:cxn>
                  <a:cxn ang="0">
                    <a:pos x="79" y="32"/>
                  </a:cxn>
                  <a:cxn ang="0">
                    <a:pos x="79" y="32"/>
                  </a:cxn>
                  <a:cxn ang="0">
                    <a:pos x="56" y="38"/>
                  </a:cxn>
                  <a:cxn ang="0">
                    <a:pos x="44" y="38"/>
                  </a:cxn>
                  <a:cxn ang="0">
                    <a:pos x="32" y="35"/>
                  </a:cxn>
                  <a:cxn ang="0">
                    <a:pos x="32" y="35"/>
                  </a:cxn>
                  <a:cxn ang="0">
                    <a:pos x="21" y="29"/>
                  </a:cxn>
                  <a:cxn ang="0">
                    <a:pos x="12" y="24"/>
                  </a:cxn>
                  <a:cxn ang="0">
                    <a:pos x="0" y="15"/>
                  </a:cxn>
                </a:cxnLst>
                <a:rect l="0" t="0" r="r" b="b"/>
                <a:pathLst>
                  <a:path w="140" h="38">
                    <a:moveTo>
                      <a:pt x="0" y="15"/>
                    </a:moveTo>
                    <a:lnTo>
                      <a:pt x="0" y="15"/>
                    </a:lnTo>
                    <a:lnTo>
                      <a:pt x="15" y="12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5" y="0"/>
                    </a:lnTo>
                    <a:lnTo>
                      <a:pt x="41" y="3"/>
                    </a:lnTo>
                    <a:lnTo>
                      <a:pt x="50" y="12"/>
                    </a:lnTo>
                    <a:lnTo>
                      <a:pt x="50" y="12"/>
                    </a:lnTo>
                    <a:lnTo>
                      <a:pt x="61" y="15"/>
                    </a:lnTo>
                    <a:lnTo>
                      <a:pt x="76" y="18"/>
                    </a:lnTo>
                    <a:lnTo>
                      <a:pt x="102" y="15"/>
                    </a:lnTo>
                    <a:lnTo>
                      <a:pt x="102" y="15"/>
                    </a:lnTo>
                    <a:lnTo>
                      <a:pt x="114" y="15"/>
                    </a:lnTo>
                    <a:lnTo>
                      <a:pt x="125" y="18"/>
                    </a:lnTo>
                    <a:lnTo>
                      <a:pt x="125" y="18"/>
                    </a:lnTo>
                    <a:lnTo>
                      <a:pt x="140" y="21"/>
                    </a:lnTo>
                    <a:lnTo>
                      <a:pt x="140" y="21"/>
                    </a:lnTo>
                    <a:lnTo>
                      <a:pt x="134" y="27"/>
                    </a:lnTo>
                    <a:lnTo>
                      <a:pt x="128" y="29"/>
                    </a:lnTo>
                    <a:lnTo>
                      <a:pt x="128" y="29"/>
                    </a:lnTo>
                    <a:lnTo>
                      <a:pt x="120" y="29"/>
                    </a:lnTo>
                    <a:lnTo>
                      <a:pt x="111" y="29"/>
                    </a:lnTo>
                    <a:lnTo>
                      <a:pt x="111" y="29"/>
                    </a:lnTo>
                    <a:lnTo>
                      <a:pt x="96" y="29"/>
                    </a:lnTo>
                    <a:lnTo>
                      <a:pt x="79" y="32"/>
                    </a:lnTo>
                    <a:lnTo>
                      <a:pt x="79" y="32"/>
                    </a:lnTo>
                    <a:lnTo>
                      <a:pt x="56" y="38"/>
                    </a:lnTo>
                    <a:lnTo>
                      <a:pt x="44" y="38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21" y="29"/>
                    </a:lnTo>
                    <a:lnTo>
                      <a:pt x="12" y="24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</a:sys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6" name="Freeform 591"/>
              <p:cNvSpPr>
                <a:spLocks noEditPoints="1"/>
              </p:cNvSpPr>
              <p:nvPr/>
            </p:nvSpPr>
            <p:spPr bwMode="auto">
              <a:xfrm>
                <a:off x="5689798" y="877225"/>
                <a:ext cx="298439" cy="340643"/>
              </a:xfrm>
              <a:custGeom>
                <a:avLst/>
                <a:gdLst>
                  <a:gd name="T0" fmla="*/ 2147483647 w 99"/>
                  <a:gd name="T1" fmla="*/ 2147483647 h 113"/>
                  <a:gd name="T2" fmla="*/ 2147483647 w 99"/>
                  <a:gd name="T3" fmla="*/ 2147483647 h 113"/>
                  <a:gd name="T4" fmla="*/ 2147483647 w 99"/>
                  <a:gd name="T5" fmla="*/ 2147483647 h 113"/>
                  <a:gd name="T6" fmla="*/ 2147483647 w 99"/>
                  <a:gd name="T7" fmla="*/ 0 h 113"/>
                  <a:gd name="T8" fmla="*/ 2147483647 w 99"/>
                  <a:gd name="T9" fmla="*/ 2147483647 h 113"/>
                  <a:gd name="T10" fmla="*/ 2147483647 w 99"/>
                  <a:gd name="T11" fmla="*/ 2147483647 h 113"/>
                  <a:gd name="T12" fmla="*/ 2147483647 w 99"/>
                  <a:gd name="T13" fmla="*/ 2147483647 h 113"/>
                  <a:gd name="T14" fmla="*/ 2147483647 w 99"/>
                  <a:gd name="T15" fmla="*/ 2147483647 h 113"/>
                  <a:gd name="T16" fmla="*/ 0 w 99"/>
                  <a:gd name="T17" fmla="*/ 2147483647 h 113"/>
                  <a:gd name="T18" fmla="*/ 2147483647 w 99"/>
                  <a:gd name="T19" fmla="*/ 2147483647 h 113"/>
                  <a:gd name="T20" fmla="*/ 2147483647 w 99"/>
                  <a:gd name="T21" fmla="*/ 2147483647 h 113"/>
                  <a:gd name="T22" fmla="*/ 2147483647 w 99"/>
                  <a:gd name="T23" fmla="*/ 2147483647 h 113"/>
                  <a:gd name="T24" fmla="*/ 2147483647 w 99"/>
                  <a:gd name="T25" fmla="*/ 2147483647 h 113"/>
                  <a:gd name="T26" fmla="*/ 2147483647 w 99"/>
                  <a:gd name="T27" fmla="*/ 2147483647 h 113"/>
                  <a:gd name="T28" fmla="*/ 2147483647 w 99"/>
                  <a:gd name="T29" fmla="*/ 2147483647 h 113"/>
                  <a:gd name="T30" fmla="*/ 2147483647 w 99"/>
                  <a:gd name="T31" fmla="*/ 2147483647 h 113"/>
                  <a:gd name="T32" fmla="*/ 2147483647 w 99"/>
                  <a:gd name="T33" fmla="*/ 2147483647 h 113"/>
                  <a:gd name="T34" fmla="*/ 2147483647 w 99"/>
                  <a:gd name="T35" fmla="*/ 2147483647 h 113"/>
                  <a:gd name="T36" fmla="*/ 2147483647 w 99"/>
                  <a:gd name="T37" fmla="*/ 2147483647 h 113"/>
                  <a:gd name="T38" fmla="*/ 2147483647 w 99"/>
                  <a:gd name="T39" fmla="*/ 2147483647 h 113"/>
                  <a:gd name="T40" fmla="*/ 2147483647 w 99"/>
                  <a:gd name="T41" fmla="*/ 2147483647 h 113"/>
                  <a:gd name="T42" fmla="*/ 2147483647 w 99"/>
                  <a:gd name="T43" fmla="*/ 2147483647 h 113"/>
                  <a:gd name="T44" fmla="*/ 2147483647 w 99"/>
                  <a:gd name="T45" fmla="*/ 2147483647 h 113"/>
                  <a:gd name="T46" fmla="*/ 2147483647 w 99"/>
                  <a:gd name="T47" fmla="*/ 2147483647 h 113"/>
                  <a:gd name="T48" fmla="*/ 2147483647 w 99"/>
                  <a:gd name="T49" fmla="*/ 2147483647 h 113"/>
                  <a:gd name="T50" fmla="*/ 2147483647 w 99"/>
                  <a:gd name="T51" fmla="*/ 2147483647 h 113"/>
                  <a:gd name="T52" fmla="*/ 2147483647 w 99"/>
                  <a:gd name="T53" fmla="*/ 2147483647 h 113"/>
                  <a:gd name="T54" fmla="*/ 2147483647 w 99"/>
                  <a:gd name="T55" fmla="*/ 2147483647 h 11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99"/>
                  <a:gd name="T85" fmla="*/ 0 h 113"/>
                  <a:gd name="T86" fmla="*/ 99 w 99"/>
                  <a:gd name="T87" fmla="*/ 113 h 11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99" h="113">
                    <a:moveTo>
                      <a:pt x="73" y="38"/>
                    </a:moveTo>
                    <a:lnTo>
                      <a:pt x="70" y="29"/>
                    </a:lnTo>
                    <a:lnTo>
                      <a:pt x="64" y="12"/>
                    </a:lnTo>
                    <a:lnTo>
                      <a:pt x="38" y="0"/>
                    </a:lnTo>
                    <a:lnTo>
                      <a:pt x="41" y="17"/>
                    </a:lnTo>
                    <a:lnTo>
                      <a:pt x="35" y="32"/>
                    </a:lnTo>
                    <a:lnTo>
                      <a:pt x="26" y="49"/>
                    </a:lnTo>
                    <a:lnTo>
                      <a:pt x="6" y="79"/>
                    </a:lnTo>
                    <a:lnTo>
                      <a:pt x="0" y="113"/>
                    </a:lnTo>
                    <a:lnTo>
                      <a:pt x="3" y="108"/>
                    </a:lnTo>
                    <a:lnTo>
                      <a:pt x="17" y="102"/>
                    </a:lnTo>
                    <a:lnTo>
                      <a:pt x="32" y="96"/>
                    </a:lnTo>
                    <a:lnTo>
                      <a:pt x="46" y="93"/>
                    </a:lnTo>
                    <a:lnTo>
                      <a:pt x="58" y="90"/>
                    </a:lnTo>
                    <a:lnTo>
                      <a:pt x="64" y="90"/>
                    </a:lnTo>
                    <a:lnTo>
                      <a:pt x="81" y="79"/>
                    </a:lnTo>
                    <a:lnTo>
                      <a:pt x="93" y="61"/>
                    </a:lnTo>
                    <a:lnTo>
                      <a:pt x="99" y="41"/>
                    </a:lnTo>
                    <a:lnTo>
                      <a:pt x="73" y="38"/>
                    </a:lnTo>
                    <a:close/>
                    <a:moveTo>
                      <a:pt x="79" y="47"/>
                    </a:moveTo>
                    <a:lnTo>
                      <a:pt x="79" y="4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37" name="Freeform 592"/>
              <p:cNvSpPr>
                <a:spLocks/>
              </p:cNvSpPr>
              <p:nvPr/>
            </p:nvSpPr>
            <p:spPr bwMode="auto">
              <a:xfrm>
                <a:off x="5768176" y="982734"/>
                <a:ext cx="150727" cy="78378"/>
              </a:xfrm>
              <a:custGeom>
                <a:avLst/>
                <a:gdLst>
                  <a:gd name="T0" fmla="*/ 2147483647 w 50"/>
                  <a:gd name="T1" fmla="*/ 2147483647 h 26"/>
                  <a:gd name="T2" fmla="*/ 2147483647 w 50"/>
                  <a:gd name="T3" fmla="*/ 2147483647 h 26"/>
                  <a:gd name="T4" fmla="*/ 2147483647 w 50"/>
                  <a:gd name="T5" fmla="*/ 2147483647 h 26"/>
                  <a:gd name="T6" fmla="*/ 2147483647 w 50"/>
                  <a:gd name="T7" fmla="*/ 2147483647 h 26"/>
                  <a:gd name="T8" fmla="*/ 2147483647 w 50"/>
                  <a:gd name="T9" fmla="*/ 2147483647 h 26"/>
                  <a:gd name="T10" fmla="*/ 2147483647 w 50"/>
                  <a:gd name="T11" fmla="*/ 2147483647 h 26"/>
                  <a:gd name="T12" fmla="*/ 2147483647 w 50"/>
                  <a:gd name="T13" fmla="*/ 2147483647 h 26"/>
                  <a:gd name="T14" fmla="*/ 2147483647 w 50"/>
                  <a:gd name="T15" fmla="*/ 2147483647 h 26"/>
                  <a:gd name="T16" fmla="*/ 2147483647 w 50"/>
                  <a:gd name="T17" fmla="*/ 2147483647 h 26"/>
                  <a:gd name="T18" fmla="*/ 2147483647 w 50"/>
                  <a:gd name="T19" fmla="*/ 2147483647 h 26"/>
                  <a:gd name="T20" fmla="*/ 2147483647 w 50"/>
                  <a:gd name="T21" fmla="*/ 0 h 26"/>
                  <a:gd name="T22" fmla="*/ 2147483647 w 50"/>
                  <a:gd name="T23" fmla="*/ 0 h 26"/>
                  <a:gd name="T24" fmla="*/ 2147483647 w 50"/>
                  <a:gd name="T25" fmla="*/ 0 h 26"/>
                  <a:gd name="T26" fmla="*/ 2147483647 w 50"/>
                  <a:gd name="T27" fmla="*/ 0 h 26"/>
                  <a:gd name="T28" fmla="*/ 2147483647 w 50"/>
                  <a:gd name="T29" fmla="*/ 2147483647 h 26"/>
                  <a:gd name="T30" fmla="*/ 2147483647 w 50"/>
                  <a:gd name="T31" fmla="*/ 2147483647 h 26"/>
                  <a:gd name="T32" fmla="*/ 2147483647 w 50"/>
                  <a:gd name="T33" fmla="*/ 2147483647 h 26"/>
                  <a:gd name="T34" fmla="*/ 2147483647 w 50"/>
                  <a:gd name="T35" fmla="*/ 2147483647 h 26"/>
                  <a:gd name="T36" fmla="*/ 2147483647 w 50"/>
                  <a:gd name="T37" fmla="*/ 2147483647 h 26"/>
                  <a:gd name="T38" fmla="*/ 2147483647 w 50"/>
                  <a:gd name="T39" fmla="*/ 2147483647 h 26"/>
                  <a:gd name="T40" fmla="*/ 2147483647 w 50"/>
                  <a:gd name="T41" fmla="*/ 2147483647 h 26"/>
                  <a:gd name="T42" fmla="*/ 2147483647 w 50"/>
                  <a:gd name="T43" fmla="*/ 2147483647 h 26"/>
                  <a:gd name="T44" fmla="*/ 2147483647 w 50"/>
                  <a:gd name="T45" fmla="*/ 2147483647 h 26"/>
                  <a:gd name="T46" fmla="*/ 2147483647 w 50"/>
                  <a:gd name="T47" fmla="*/ 2147483647 h 26"/>
                  <a:gd name="T48" fmla="*/ 2147483647 w 50"/>
                  <a:gd name="T49" fmla="*/ 2147483647 h 26"/>
                  <a:gd name="T50" fmla="*/ 0 w 50"/>
                  <a:gd name="T51" fmla="*/ 2147483647 h 26"/>
                  <a:gd name="T52" fmla="*/ 0 w 50"/>
                  <a:gd name="T53" fmla="*/ 2147483647 h 26"/>
                  <a:gd name="T54" fmla="*/ 2147483647 w 50"/>
                  <a:gd name="T55" fmla="*/ 2147483647 h 26"/>
                  <a:gd name="T56" fmla="*/ 2147483647 w 50"/>
                  <a:gd name="T57" fmla="*/ 2147483647 h 2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0"/>
                  <a:gd name="T88" fmla="*/ 0 h 26"/>
                  <a:gd name="T89" fmla="*/ 50 w 50"/>
                  <a:gd name="T90" fmla="*/ 26 h 2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0" h="26">
                    <a:moveTo>
                      <a:pt x="9" y="14"/>
                    </a:moveTo>
                    <a:lnTo>
                      <a:pt x="9" y="14"/>
                    </a:lnTo>
                    <a:lnTo>
                      <a:pt x="18" y="17"/>
                    </a:lnTo>
                    <a:lnTo>
                      <a:pt x="29" y="23"/>
                    </a:lnTo>
                    <a:lnTo>
                      <a:pt x="38" y="26"/>
                    </a:lnTo>
                    <a:lnTo>
                      <a:pt x="44" y="26"/>
                    </a:lnTo>
                    <a:lnTo>
                      <a:pt x="47" y="23"/>
                    </a:lnTo>
                    <a:lnTo>
                      <a:pt x="50" y="14"/>
                    </a:lnTo>
                    <a:lnTo>
                      <a:pt x="50" y="6"/>
                    </a:lnTo>
                    <a:lnTo>
                      <a:pt x="47" y="0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8" y="6"/>
                    </a:lnTo>
                    <a:lnTo>
                      <a:pt x="35" y="9"/>
                    </a:lnTo>
                    <a:lnTo>
                      <a:pt x="32" y="12"/>
                    </a:lnTo>
                    <a:lnTo>
                      <a:pt x="23" y="9"/>
                    </a:lnTo>
                    <a:lnTo>
                      <a:pt x="15" y="3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17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</p:grpSp>
        <p:sp>
          <p:nvSpPr>
            <p:cNvPr id="138" name="Freeform 249"/>
            <p:cNvSpPr>
              <a:spLocks noEditPoints="1"/>
            </p:cNvSpPr>
            <p:nvPr/>
          </p:nvSpPr>
          <p:spPr bwMode="auto">
            <a:xfrm flipH="1">
              <a:off x="7485063" y="5029200"/>
              <a:ext cx="422275" cy="833438"/>
            </a:xfrm>
            <a:custGeom>
              <a:avLst/>
              <a:gdLst>
                <a:gd name="T0" fmla="*/ 942527 w 340"/>
                <a:gd name="T1" fmla="*/ 1595478 h 694"/>
                <a:gd name="T2" fmla="*/ 851900 w 340"/>
                <a:gd name="T3" fmla="*/ 1335609 h 694"/>
                <a:gd name="T4" fmla="*/ 870025 w 340"/>
                <a:gd name="T5" fmla="*/ 1063652 h 694"/>
                <a:gd name="T6" fmla="*/ 912318 w 340"/>
                <a:gd name="T7" fmla="*/ 1154304 h 694"/>
                <a:gd name="T8" fmla="*/ 954611 w 340"/>
                <a:gd name="T9" fmla="*/ 1269130 h 694"/>
                <a:gd name="T10" fmla="*/ 978778 w 340"/>
                <a:gd name="T11" fmla="*/ 1263087 h 694"/>
                <a:gd name="T12" fmla="*/ 948569 w 340"/>
                <a:gd name="T13" fmla="*/ 1244956 h 694"/>
                <a:gd name="T14" fmla="*/ 984820 w 340"/>
                <a:gd name="T15" fmla="*/ 1244956 h 694"/>
                <a:gd name="T16" fmla="*/ 996904 w 340"/>
                <a:gd name="T17" fmla="*/ 1226826 h 694"/>
                <a:gd name="T18" fmla="*/ 1002946 w 340"/>
                <a:gd name="T19" fmla="*/ 1202652 h 694"/>
                <a:gd name="T20" fmla="*/ 1002946 w 340"/>
                <a:gd name="T21" fmla="*/ 1172435 h 694"/>
                <a:gd name="T22" fmla="*/ 1008987 w 340"/>
                <a:gd name="T23" fmla="*/ 1136174 h 694"/>
                <a:gd name="T24" fmla="*/ 984820 w 340"/>
                <a:gd name="T25" fmla="*/ 1003217 h 694"/>
                <a:gd name="T26" fmla="*/ 954611 w 340"/>
                <a:gd name="T27" fmla="*/ 815870 h 694"/>
                <a:gd name="T28" fmla="*/ 924402 w 340"/>
                <a:gd name="T29" fmla="*/ 707087 h 694"/>
                <a:gd name="T30" fmla="*/ 791481 w 340"/>
                <a:gd name="T31" fmla="*/ 368652 h 694"/>
                <a:gd name="T32" fmla="*/ 712937 w 340"/>
                <a:gd name="T33" fmla="*/ 265913 h 694"/>
                <a:gd name="T34" fmla="*/ 737105 w 340"/>
                <a:gd name="T35" fmla="*/ 72522 h 694"/>
                <a:gd name="T36" fmla="*/ 628351 w 340"/>
                <a:gd name="T37" fmla="*/ 0 h 694"/>
                <a:gd name="T38" fmla="*/ 507515 w 340"/>
                <a:gd name="T39" fmla="*/ 18130 h 694"/>
                <a:gd name="T40" fmla="*/ 501473 w 340"/>
                <a:gd name="T41" fmla="*/ 72522 h 694"/>
                <a:gd name="T42" fmla="*/ 489389 w 340"/>
                <a:gd name="T43" fmla="*/ 163174 h 694"/>
                <a:gd name="T44" fmla="*/ 495431 w 340"/>
                <a:gd name="T45" fmla="*/ 247783 h 694"/>
                <a:gd name="T46" fmla="*/ 507515 w 340"/>
                <a:gd name="T47" fmla="*/ 284043 h 694"/>
                <a:gd name="T48" fmla="*/ 567933 w 340"/>
                <a:gd name="T49" fmla="*/ 314261 h 694"/>
                <a:gd name="T50" fmla="*/ 573975 w 340"/>
                <a:gd name="T51" fmla="*/ 386783 h 694"/>
                <a:gd name="T52" fmla="*/ 549808 w 340"/>
                <a:gd name="T53" fmla="*/ 423044 h 694"/>
                <a:gd name="T54" fmla="*/ 501473 w 340"/>
                <a:gd name="T55" fmla="*/ 622478 h 694"/>
                <a:gd name="T56" fmla="*/ 471264 w 340"/>
                <a:gd name="T57" fmla="*/ 858174 h 694"/>
                <a:gd name="T58" fmla="*/ 435013 w 340"/>
                <a:gd name="T59" fmla="*/ 930696 h 694"/>
                <a:gd name="T60" fmla="*/ 326259 w 340"/>
                <a:gd name="T61" fmla="*/ 1063652 h 694"/>
                <a:gd name="T62" fmla="*/ 96669 w 340"/>
                <a:gd name="T63" fmla="*/ 1087826 h 694"/>
                <a:gd name="T64" fmla="*/ 374594 w 340"/>
                <a:gd name="T65" fmla="*/ 1583392 h 694"/>
                <a:gd name="T66" fmla="*/ 314176 w 340"/>
                <a:gd name="T67" fmla="*/ 1722391 h 694"/>
                <a:gd name="T68" fmla="*/ 235632 w 340"/>
                <a:gd name="T69" fmla="*/ 1825131 h 694"/>
                <a:gd name="T70" fmla="*/ 108753 w 340"/>
                <a:gd name="T71" fmla="*/ 1964131 h 694"/>
                <a:gd name="T72" fmla="*/ 18126 w 340"/>
                <a:gd name="T73" fmla="*/ 1964131 h 694"/>
                <a:gd name="T74" fmla="*/ 151046 w 340"/>
                <a:gd name="T75" fmla="*/ 2054783 h 694"/>
                <a:gd name="T76" fmla="*/ 247715 w 340"/>
                <a:gd name="T77" fmla="*/ 2078957 h 694"/>
                <a:gd name="T78" fmla="*/ 332301 w 340"/>
                <a:gd name="T79" fmla="*/ 2042696 h 694"/>
                <a:gd name="T80" fmla="*/ 392720 w 340"/>
                <a:gd name="T81" fmla="*/ 1933913 h 694"/>
                <a:gd name="T82" fmla="*/ 495431 w 340"/>
                <a:gd name="T83" fmla="*/ 1788870 h 694"/>
                <a:gd name="T84" fmla="*/ 731063 w 340"/>
                <a:gd name="T85" fmla="*/ 1746565 h 694"/>
                <a:gd name="T86" fmla="*/ 803565 w 340"/>
                <a:gd name="T87" fmla="*/ 1970174 h 694"/>
                <a:gd name="T88" fmla="*/ 694812 w 340"/>
                <a:gd name="T89" fmla="*/ 2024565 h 694"/>
                <a:gd name="T90" fmla="*/ 682728 w 340"/>
                <a:gd name="T91" fmla="*/ 2060826 h 694"/>
                <a:gd name="T92" fmla="*/ 851900 w 340"/>
                <a:gd name="T93" fmla="*/ 2060826 h 694"/>
                <a:gd name="T94" fmla="*/ 1015029 w 340"/>
                <a:gd name="T95" fmla="*/ 2060826 h 694"/>
                <a:gd name="T96" fmla="*/ 453138 w 340"/>
                <a:gd name="T97" fmla="*/ 1166391 h 694"/>
                <a:gd name="T98" fmla="*/ 416887 w 340"/>
                <a:gd name="T99" fmla="*/ 1093870 h 694"/>
                <a:gd name="T100" fmla="*/ 314176 w 340"/>
                <a:gd name="T101" fmla="*/ 1099913 h 694"/>
                <a:gd name="T102" fmla="*/ 332301 w 340"/>
                <a:gd name="T103" fmla="*/ 1105957 h 694"/>
                <a:gd name="T104" fmla="*/ 350427 w 340"/>
                <a:gd name="T105" fmla="*/ 1118043 h 694"/>
                <a:gd name="T106" fmla="*/ 380636 w 340"/>
                <a:gd name="T107" fmla="*/ 1130130 h 694"/>
                <a:gd name="T108" fmla="*/ 404803 w 340"/>
                <a:gd name="T109" fmla="*/ 1130130 h 69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40"/>
                <a:gd name="T166" fmla="*/ 0 h 694"/>
                <a:gd name="T167" fmla="*/ 340 w 340"/>
                <a:gd name="T168" fmla="*/ 694 h 69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40" h="694">
                  <a:moveTo>
                    <a:pt x="334" y="658"/>
                  </a:moveTo>
                  <a:lnTo>
                    <a:pt x="340" y="654"/>
                  </a:lnTo>
                  <a:lnTo>
                    <a:pt x="330" y="598"/>
                  </a:lnTo>
                  <a:lnTo>
                    <a:pt x="322" y="562"/>
                  </a:lnTo>
                  <a:lnTo>
                    <a:pt x="312" y="528"/>
                  </a:lnTo>
                  <a:lnTo>
                    <a:pt x="292" y="478"/>
                  </a:lnTo>
                  <a:lnTo>
                    <a:pt x="290" y="464"/>
                  </a:lnTo>
                  <a:lnTo>
                    <a:pt x="288" y="456"/>
                  </a:lnTo>
                  <a:lnTo>
                    <a:pt x="282" y="442"/>
                  </a:lnTo>
                  <a:lnTo>
                    <a:pt x="282" y="432"/>
                  </a:lnTo>
                  <a:lnTo>
                    <a:pt x="280" y="418"/>
                  </a:lnTo>
                  <a:lnTo>
                    <a:pt x="276" y="406"/>
                  </a:lnTo>
                  <a:lnTo>
                    <a:pt x="284" y="404"/>
                  </a:lnTo>
                  <a:lnTo>
                    <a:pt x="288" y="352"/>
                  </a:lnTo>
                  <a:lnTo>
                    <a:pt x="290" y="358"/>
                  </a:lnTo>
                  <a:lnTo>
                    <a:pt x="292" y="382"/>
                  </a:lnTo>
                  <a:lnTo>
                    <a:pt x="302" y="382"/>
                  </a:lnTo>
                  <a:lnTo>
                    <a:pt x="300" y="392"/>
                  </a:lnTo>
                  <a:lnTo>
                    <a:pt x="300" y="398"/>
                  </a:lnTo>
                  <a:lnTo>
                    <a:pt x="302" y="402"/>
                  </a:lnTo>
                  <a:lnTo>
                    <a:pt x="306" y="416"/>
                  </a:lnTo>
                  <a:lnTo>
                    <a:pt x="316" y="420"/>
                  </a:lnTo>
                  <a:lnTo>
                    <a:pt x="320" y="420"/>
                  </a:lnTo>
                  <a:lnTo>
                    <a:pt x="322" y="420"/>
                  </a:lnTo>
                  <a:lnTo>
                    <a:pt x="324" y="418"/>
                  </a:lnTo>
                  <a:lnTo>
                    <a:pt x="320" y="416"/>
                  </a:lnTo>
                  <a:lnTo>
                    <a:pt x="316" y="414"/>
                  </a:lnTo>
                  <a:lnTo>
                    <a:pt x="314" y="414"/>
                  </a:lnTo>
                  <a:lnTo>
                    <a:pt x="314" y="412"/>
                  </a:lnTo>
                  <a:lnTo>
                    <a:pt x="312" y="410"/>
                  </a:lnTo>
                  <a:lnTo>
                    <a:pt x="316" y="412"/>
                  </a:lnTo>
                  <a:lnTo>
                    <a:pt x="320" y="416"/>
                  </a:lnTo>
                  <a:lnTo>
                    <a:pt x="322" y="414"/>
                  </a:lnTo>
                  <a:lnTo>
                    <a:pt x="326" y="412"/>
                  </a:lnTo>
                  <a:lnTo>
                    <a:pt x="326" y="410"/>
                  </a:lnTo>
                  <a:lnTo>
                    <a:pt x="326" y="408"/>
                  </a:lnTo>
                  <a:lnTo>
                    <a:pt x="328" y="408"/>
                  </a:lnTo>
                  <a:lnTo>
                    <a:pt x="330" y="406"/>
                  </a:lnTo>
                  <a:lnTo>
                    <a:pt x="332" y="404"/>
                  </a:lnTo>
                  <a:lnTo>
                    <a:pt x="332" y="400"/>
                  </a:lnTo>
                  <a:lnTo>
                    <a:pt x="330" y="398"/>
                  </a:lnTo>
                  <a:lnTo>
                    <a:pt x="332" y="398"/>
                  </a:lnTo>
                  <a:lnTo>
                    <a:pt x="334" y="396"/>
                  </a:lnTo>
                  <a:lnTo>
                    <a:pt x="334" y="394"/>
                  </a:lnTo>
                  <a:lnTo>
                    <a:pt x="334" y="392"/>
                  </a:lnTo>
                  <a:lnTo>
                    <a:pt x="332" y="388"/>
                  </a:lnTo>
                  <a:lnTo>
                    <a:pt x="330" y="386"/>
                  </a:lnTo>
                  <a:lnTo>
                    <a:pt x="330" y="384"/>
                  </a:lnTo>
                  <a:lnTo>
                    <a:pt x="328" y="378"/>
                  </a:lnTo>
                  <a:lnTo>
                    <a:pt x="334" y="376"/>
                  </a:lnTo>
                  <a:lnTo>
                    <a:pt x="336" y="374"/>
                  </a:lnTo>
                  <a:lnTo>
                    <a:pt x="336" y="370"/>
                  </a:lnTo>
                  <a:lnTo>
                    <a:pt x="334" y="358"/>
                  </a:lnTo>
                  <a:lnTo>
                    <a:pt x="330" y="344"/>
                  </a:lnTo>
                  <a:lnTo>
                    <a:pt x="326" y="336"/>
                  </a:lnTo>
                  <a:lnTo>
                    <a:pt x="326" y="332"/>
                  </a:lnTo>
                  <a:lnTo>
                    <a:pt x="324" y="328"/>
                  </a:lnTo>
                  <a:lnTo>
                    <a:pt x="324" y="316"/>
                  </a:lnTo>
                  <a:lnTo>
                    <a:pt x="322" y="292"/>
                  </a:lnTo>
                  <a:lnTo>
                    <a:pt x="318" y="278"/>
                  </a:lnTo>
                  <a:lnTo>
                    <a:pt x="316" y="270"/>
                  </a:lnTo>
                  <a:lnTo>
                    <a:pt x="314" y="260"/>
                  </a:lnTo>
                  <a:lnTo>
                    <a:pt x="312" y="250"/>
                  </a:lnTo>
                  <a:lnTo>
                    <a:pt x="312" y="246"/>
                  </a:lnTo>
                  <a:lnTo>
                    <a:pt x="310" y="242"/>
                  </a:lnTo>
                  <a:lnTo>
                    <a:pt x="306" y="234"/>
                  </a:lnTo>
                  <a:lnTo>
                    <a:pt x="292" y="172"/>
                  </a:lnTo>
                  <a:lnTo>
                    <a:pt x="284" y="158"/>
                  </a:lnTo>
                  <a:lnTo>
                    <a:pt x="274" y="142"/>
                  </a:lnTo>
                  <a:lnTo>
                    <a:pt x="268" y="130"/>
                  </a:lnTo>
                  <a:lnTo>
                    <a:pt x="262" y="122"/>
                  </a:lnTo>
                  <a:lnTo>
                    <a:pt x="252" y="110"/>
                  </a:lnTo>
                  <a:lnTo>
                    <a:pt x="242" y="98"/>
                  </a:lnTo>
                  <a:lnTo>
                    <a:pt x="240" y="92"/>
                  </a:lnTo>
                  <a:lnTo>
                    <a:pt x="238" y="88"/>
                  </a:lnTo>
                  <a:lnTo>
                    <a:pt x="236" y="88"/>
                  </a:lnTo>
                  <a:lnTo>
                    <a:pt x="238" y="84"/>
                  </a:lnTo>
                  <a:lnTo>
                    <a:pt x="242" y="66"/>
                  </a:lnTo>
                  <a:lnTo>
                    <a:pt x="244" y="44"/>
                  </a:lnTo>
                  <a:lnTo>
                    <a:pt x="244" y="34"/>
                  </a:lnTo>
                  <a:lnTo>
                    <a:pt x="244" y="24"/>
                  </a:lnTo>
                  <a:lnTo>
                    <a:pt x="240" y="18"/>
                  </a:lnTo>
                  <a:lnTo>
                    <a:pt x="234" y="12"/>
                  </a:lnTo>
                  <a:lnTo>
                    <a:pt x="226" y="6"/>
                  </a:lnTo>
                  <a:lnTo>
                    <a:pt x="220" y="4"/>
                  </a:lnTo>
                  <a:lnTo>
                    <a:pt x="208" y="0"/>
                  </a:lnTo>
                  <a:lnTo>
                    <a:pt x="202" y="2"/>
                  </a:lnTo>
                  <a:lnTo>
                    <a:pt x="196" y="2"/>
                  </a:lnTo>
                  <a:lnTo>
                    <a:pt x="190" y="4"/>
                  </a:lnTo>
                  <a:lnTo>
                    <a:pt x="182" y="4"/>
                  </a:lnTo>
                  <a:lnTo>
                    <a:pt x="174" y="6"/>
                  </a:lnTo>
                  <a:lnTo>
                    <a:pt x="168" y="6"/>
                  </a:lnTo>
                  <a:lnTo>
                    <a:pt x="164" y="10"/>
                  </a:lnTo>
                  <a:lnTo>
                    <a:pt x="162" y="12"/>
                  </a:lnTo>
                  <a:lnTo>
                    <a:pt x="162" y="18"/>
                  </a:lnTo>
                  <a:lnTo>
                    <a:pt x="164" y="24"/>
                  </a:lnTo>
                  <a:lnTo>
                    <a:pt x="166" y="24"/>
                  </a:lnTo>
                  <a:lnTo>
                    <a:pt x="164" y="30"/>
                  </a:lnTo>
                  <a:lnTo>
                    <a:pt x="162" y="40"/>
                  </a:lnTo>
                  <a:lnTo>
                    <a:pt x="160" y="46"/>
                  </a:lnTo>
                  <a:lnTo>
                    <a:pt x="160" y="48"/>
                  </a:lnTo>
                  <a:lnTo>
                    <a:pt x="162" y="54"/>
                  </a:lnTo>
                  <a:lnTo>
                    <a:pt x="156" y="68"/>
                  </a:lnTo>
                  <a:lnTo>
                    <a:pt x="158" y="68"/>
                  </a:lnTo>
                  <a:lnTo>
                    <a:pt x="166" y="72"/>
                  </a:lnTo>
                  <a:lnTo>
                    <a:pt x="164" y="78"/>
                  </a:lnTo>
                  <a:lnTo>
                    <a:pt x="166" y="80"/>
                  </a:lnTo>
                  <a:lnTo>
                    <a:pt x="164" y="82"/>
                  </a:lnTo>
                  <a:lnTo>
                    <a:pt x="164" y="84"/>
                  </a:lnTo>
                  <a:lnTo>
                    <a:pt x="166" y="86"/>
                  </a:lnTo>
                  <a:lnTo>
                    <a:pt x="168" y="88"/>
                  </a:lnTo>
                  <a:lnTo>
                    <a:pt x="168" y="90"/>
                  </a:lnTo>
                  <a:lnTo>
                    <a:pt x="168" y="94"/>
                  </a:lnTo>
                  <a:lnTo>
                    <a:pt x="166" y="98"/>
                  </a:lnTo>
                  <a:lnTo>
                    <a:pt x="168" y="100"/>
                  </a:lnTo>
                  <a:lnTo>
                    <a:pt x="170" y="102"/>
                  </a:lnTo>
                  <a:lnTo>
                    <a:pt x="176" y="104"/>
                  </a:lnTo>
                  <a:lnTo>
                    <a:pt x="182" y="104"/>
                  </a:lnTo>
                  <a:lnTo>
                    <a:pt x="188" y="104"/>
                  </a:lnTo>
                  <a:lnTo>
                    <a:pt x="192" y="106"/>
                  </a:lnTo>
                  <a:lnTo>
                    <a:pt x="194" y="114"/>
                  </a:lnTo>
                  <a:lnTo>
                    <a:pt x="192" y="116"/>
                  </a:lnTo>
                  <a:lnTo>
                    <a:pt x="188" y="124"/>
                  </a:lnTo>
                  <a:lnTo>
                    <a:pt x="190" y="128"/>
                  </a:lnTo>
                  <a:lnTo>
                    <a:pt x="188" y="130"/>
                  </a:lnTo>
                  <a:lnTo>
                    <a:pt x="190" y="128"/>
                  </a:lnTo>
                  <a:lnTo>
                    <a:pt x="190" y="130"/>
                  </a:lnTo>
                  <a:lnTo>
                    <a:pt x="186" y="132"/>
                  </a:lnTo>
                  <a:lnTo>
                    <a:pt x="184" y="136"/>
                  </a:lnTo>
                  <a:lnTo>
                    <a:pt x="182" y="140"/>
                  </a:lnTo>
                  <a:lnTo>
                    <a:pt x="182" y="144"/>
                  </a:lnTo>
                  <a:lnTo>
                    <a:pt x="176" y="162"/>
                  </a:lnTo>
                  <a:lnTo>
                    <a:pt x="168" y="188"/>
                  </a:lnTo>
                  <a:lnTo>
                    <a:pt x="166" y="206"/>
                  </a:lnTo>
                  <a:lnTo>
                    <a:pt x="164" y="228"/>
                  </a:lnTo>
                  <a:lnTo>
                    <a:pt x="164" y="266"/>
                  </a:lnTo>
                  <a:lnTo>
                    <a:pt x="158" y="280"/>
                  </a:lnTo>
                  <a:lnTo>
                    <a:pt x="156" y="284"/>
                  </a:lnTo>
                  <a:lnTo>
                    <a:pt x="152" y="288"/>
                  </a:lnTo>
                  <a:lnTo>
                    <a:pt x="150" y="290"/>
                  </a:lnTo>
                  <a:lnTo>
                    <a:pt x="148" y="294"/>
                  </a:lnTo>
                  <a:lnTo>
                    <a:pt x="146" y="304"/>
                  </a:lnTo>
                  <a:lnTo>
                    <a:pt x="144" y="308"/>
                  </a:lnTo>
                  <a:lnTo>
                    <a:pt x="118" y="336"/>
                  </a:lnTo>
                  <a:lnTo>
                    <a:pt x="120" y="340"/>
                  </a:lnTo>
                  <a:lnTo>
                    <a:pt x="110" y="346"/>
                  </a:lnTo>
                  <a:lnTo>
                    <a:pt x="108" y="352"/>
                  </a:lnTo>
                  <a:lnTo>
                    <a:pt x="104" y="352"/>
                  </a:lnTo>
                  <a:lnTo>
                    <a:pt x="100" y="354"/>
                  </a:lnTo>
                  <a:lnTo>
                    <a:pt x="96" y="362"/>
                  </a:lnTo>
                  <a:lnTo>
                    <a:pt x="94" y="368"/>
                  </a:lnTo>
                  <a:lnTo>
                    <a:pt x="42" y="350"/>
                  </a:lnTo>
                  <a:lnTo>
                    <a:pt x="32" y="360"/>
                  </a:lnTo>
                  <a:lnTo>
                    <a:pt x="2" y="462"/>
                  </a:lnTo>
                  <a:lnTo>
                    <a:pt x="128" y="506"/>
                  </a:lnTo>
                  <a:lnTo>
                    <a:pt x="126" y="512"/>
                  </a:lnTo>
                  <a:lnTo>
                    <a:pt x="124" y="518"/>
                  </a:lnTo>
                  <a:lnTo>
                    <a:pt x="124" y="524"/>
                  </a:lnTo>
                  <a:lnTo>
                    <a:pt x="120" y="532"/>
                  </a:lnTo>
                  <a:lnTo>
                    <a:pt x="116" y="544"/>
                  </a:lnTo>
                  <a:lnTo>
                    <a:pt x="114" y="558"/>
                  </a:lnTo>
                  <a:lnTo>
                    <a:pt x="114" y="568"/>
                  </a:lnTo>
                  <a:lnTo>
                    <a:pt x="104" y="570"/>
                  </a:lnTo>
                  <a:lnTo>
                    <a:pt x="98" y="574"/>
                  </a:lnTo>
                  <a:lnTo>
                    <a:pt x="94" y="576"/>
                  </a:lnTo>
                  <a:lnTo>
                    <a:pt x="86" y="590"/>
                  </a:lnTo>
                  <a:lnTo>
                    <a:pt x="82" y="598"/>
                  </a:lnTo>
                  <a:lnTo>
                    <a:pt x="78" y="604"/>
                  </a:lnTo>
                  <a:lnTo>
                    <a:pt x="66" y="616"/>
                  </a:lnTo>
                  <a:lnTo>
                    <a:pt x="60" y="624"/>
                  </a:lnTo>
                  <a:lnTo>
                    <a:pt x="54" y="636"/>
                  </a:lnTo>
                  <a:lnTo>
                    <a:pt x="62" y="646"/>
                  </a:lnTo>
                  <a:lnTo>
                    <a:pt x="52" y="648"/>
                  </a:lnTo>
                  <a:lnTo>
                    <a:pt x="36" y="650"/>
                  </a:lnTo>
                  <a:lnTo>
                    <a:pt x="30" y="650"/>
                  </a:lnTo>
                  <a:lnTo>
                    <a:pt x="24" y="648"/>
                  </a:lnTo>
                  <a:lnTo>
                    <a:pt x="16" y="646"/>
                  </a:lnTo>
                  <a:lnTo>
                    <a:pt x="10" y="646"/>
                  </a:lnTo>
                  <a:lnTo>
                    <a:pt x="6" y="650"/>
                  </a:lnTo>
                  <a:lnTo>
                    <a:pt x="0" y="654"/>
                  </a:lnTo>
                  <a:lnTo>
                    <a:pt x="12" y="664"/>
                  </a:lnTo>
                  <a:lnTo>
                    <a:pt x="24" y="672"/>
                  </a:lnTo>
                  <a:lnTo>
                    <a:pt x="36" y="678"/>
                  </a:lnTo>
                  <a:lnTo>
                    <a:pt x="50" y="680"/>
                  </a:lnTo>
                  <a:lnTo>
                    <a:pt x="60" y="682"/>
                  </a:lnTo>
                  <a:lnTo>
                    <a:pt x="74" y="682"/>
                  </a:lnTo>
                  <a:lnTo>
                    <a:pt x="78" y="684"/>
                  </a:lnTo>
                  <a:lnTo>
                    <a:pt x="78" y="686"/>
                  </a:lnTo>
                  <a:lnTo>
                    <a:pt x="82" y="688"/>
                  </a:lnTo>
                  <a:lnTo>
                    <a:pt x="88" y="692"/>
                  </a:lnTo>
                  <a:lnTo>
                    <a:pt x="94" y="694"/>
                  </a:lnTo>
                  <a:lnTo>
                    <a:pt x="108" y="694"/>
                  </a:lnTo>
                  <a:lnTo>
                    <a:pt x="114" y="680"/>
                  </a:lnTo>
                  <a:lnTo>
                    <a:pt x="110" y="676"/>
                  </a:lnTo>
                  <a:lnTo>
                    <a:pt x="112" y="674"/>
                  </a:lnTo>
                  <a:lnTo>
                    <a:pt x="114" y="668"/>
                  </a:lnTo>
                  <a:lnTo>
                    <a:pt x="114" y="660"/>
                  </a:lnTo>
                  <a:lnTo>
                    <a:pt x="124" y="650"/>
                  </a:lnTo>
                  <a:lnTo>
                    <a:pt x="130" y="640"/>
                  </a:lnTo>
                  <a:lnTo>
                    <a:pt x="134" y="634"/>
                  </a:lnTo>
                  <a:lnTo>
                    <a:pt x="134" y="626"/>
                  </a:lnTo>
                  <a:lnTo>
                    <a:pt x="146" y="612"/>
                  </a:lnTo>
                  <a:lnTo>
                    <a:pt x="164" y="592"/>
                  </a:lnTo>
                  <a:lnTo>
                    <a:pt x="178" y="572"/>
                  </a:lnTo>
                  <a:lnTo>
                    <a:pt x="192" y="546"/>
                  </a:lnTo>
                  <a:lnTo>
                    <a:pt x="214" y="496"/>
                  </a:lnTo>
                  <a:lnTo>
                    <a:pt x="230" y="542"/>
                  </a:lnTo>
                  <a:lnTo>
                    <a:pt x="242" y="578"/>
                  </a:lnTo>
                  <a:lnTo>
                    <a:pt x="252" y="602"/>
                  </a:lnTo>
                  <a:lnTo>
                    <a:pt x="260" y="618"/>
                  </a:lnTo>
                  <a:lnTo>
                    <a:pt x="264" y="624"/>
                  </a:lnTo>
                  <a:lnTo>
                    <a:pt x="270" y="630"/>
                  </a:lnTo>
                  <a:lnTo>
                    <a:pt x="266" y="652"/>
                  </a:lnTo>
                  <a:lnTo>
                    <a:pt x="262" y="658"/>
                  </a:lnTo>
                  <a:lnTo>
                    <a:pt x="258" y="662"/>
                  </a:lnTo>
                  <a:lnTo>
                    <a:pt x="256" y="664"/>
                  </a:lnTo>
                  <a:lnTo>
                    <a:pt x="252" y="666"/>
                  </a:lnTo>
                  <a:lnTo>
                    <a:pt x="230" y="670"/>
                  </a:lnTo>
                  <a:lnTo>
                    <a:pt x="226" y="674"/>
                  </a:lnTo>
                  <a:lnTo>
                    <a:pt x="222" y="676"/>
                  </a:lnTo>
                  <a:lnTo>
                    <a:pt x="222" y="678"/>
                  </a:lnTo>
                  <a:lnTo>
                    <a:pt x="224" y="680"/>
                  </a:lnTo>
                  <a:lnTo>
                    <a:pt x="226" y="682"/>
                  </a:lnTo>
                  <a:lnTo>
                    <a:pt x="232" y="684"/>
                  </a:lnTo>
                  <a:lnTo>
                    <a:pt x="244" y="684"/>
                  </a:lnTo>
                  <a:lnTo>
                    <a:pt x="266" y="686"/>
                  </a:lnTo>
                  <a:lnTo>
                    <a:pt x="274" y="684"/>
                  </a:lnTo>
                  <a:lnTo>
                    <a:pt x="282" y="682"/>
                  </a:lnTo>
                  <a:lnTo>
                    <a:pt x="300" y="678"/>
                  </a:lnTo>
                  <a:lnTo>
                    <a:pt x="302" y="684"/>
                  </a:lnTo>
                  <a:lnTo>
                    <a:pt x="328" y="684"/>
                  </a:lnTo>
                  <a:lnTo>
                    <a:pt x="336" y="684"/>
                  </a:lnTo>
                  <a:lnTo>
                    <a:pt x="336" y="682"/>
                  </a:lnTo>
                  <a:lnTo>
                    <a:pt x="336" y="668"/>
                  </a:lnTo>
                  <a:lnTo>
                    <a:pt x="334" y="658"/>
                  </a:lnTo>
                  <a:close/>
                  <a:moveTo>
                    <a:pt x="140" y="356"/>
                  </a:moveTo>
                  <a:lnTo>
                    <a:pt x="146" y="360"/>
                  </a:lnTo>
                  <a:lnTo>
                    <a:pt x="156" y="346"/>
                  </a:lnTo>
                  <a:lnTo>
                    <a:pt x="150" y="386"/>
                  </a:lnTo>
                  <a:lnTo>
                    <a:pt x="136" y="382"/>
                  </a:lnTo>
                  <a:lnTo>
                    <a:pt x="140" y="368"/>
                  </a:lnTo>
                  <a:lnTo>
                    <a:pt x="138" y="364"/>
                  </a:lnTo>
                  <a:lnTo>
                    <a:pt x="138" y="362"/>
                  </a:lnTo>
                  <a:lnTo>
                    <a:pt x="140" y="356"/>
                  </a:lnTo>
                  <a:close/>
                  <a:moveTo>
                    <a:pt x="100" y="362"/>
                  </a:moveTo>
                  <a:lnTo>
                    <a:pt x="100" y="362"/>
                  </a:lnTo>
                  <a:lnTo>
                    <a:pt x="106" y="360"/>
                  </a:lnTo>
                  <a:lnTo>
                    <a:pt x="104" y="364"/>
                  </a:lnTo>
                  <a:lnTo>
                    <a:pt x="102" y="368"/>
                  </a:lnTo>
                  <a:lnTo>
                    <a:pt x="102" y="370"/>
                  </a:lnTo>
                  <a:lnTo>
                    <a:pt x="106" y="368"/>
                  </a:lnTo>
                  <a:lnTo>
                    <a:pt x="110" y="366"/>
                  </a:lnTo>
                  <a:lnTo>
                    <a:pt x="112" y="368"/>
                  </a:lnTo>
                  <a:lnTo>
                    <a:pt x="114" y="370"/>
                  </a:lnTo>
                  <a:lnTo>
                    <a:pt x="116" y="368"/>
                  </a:lnTo>
                  <a:lnTo>
                    <a:pt x="116" y="370"/>
                  </a:lnTo>
                  <a:lnTo>
                    <a:pt x="118" y="372"/>
                  </a:lnTo>
                  <a:lnTo>
                    <a:pt x="122" y="372"/>
                  </a:lnTo>
                  <a:lnTo>
                    <a:pt x="124" y="370"/>
                  </a:lnTo>
                  <a:lnTo>
                    <a:pt x="124" y="372"/>
                  </a:lnTo>
                  <a:lnTo>
                    <a:pt x="126" y="374"/>
                  </a:lnTo>
                  <a:lnTo>
                    <a:pt x="128" y="374"/>
                  </a:lnTo>
                  <a:lnTo>
                    <a:pt x="128" y="372"/>
                  </a:lnTo>
                  <a:lnTo>
                    <a:pt x="132" y="374"/>
                  </a:lnTo>
                  <a:lnTo>
                    <a:pt x="134" y="374"/>
                  </a:lnTo>
                  <a:lnTo>
                    <a:pt x="134" y="372"/>
                  </a:lnTo>
                  <a:lnTo>
                    <a:pt x="134" y="380"/>
                  </a:lnTo>
                  <a:lnTo>
                    <a:pt x="96" y="368"/>
                  </a:lnTo>
                  <a:lnTo>
                    <a:pt x="100" y="362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5942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pe 46"/>
          <p:cNvGrpSpPr>
            <a:grpSpLocks/>
          </p:cNvGrpSpPr>
          <p:nvPr/>
        </p:nvGrpSpPr>
        <p:grpSpPr bwMode="auto">
          <a:xfrm>
            <a:off x="1144588" y="980728"/>
            <a:ext cx="6823075" cy="4710112"/>
            <a:chOff x="579755" y="1186269"/>
            <a:chExt cx="6822993" cy="4710112"/>
          </a:xfrm>
        </p:grpSpPr>
        <p:sp>
          <p:nvSpPr>
            <p:cNvPr id="25" name="Venstre-opadgående pil 45"/>
            <p:cNvSpPr/>
            <p:nvPr/>
          </p:nvSpPr>
          <p:spPr bwMode="auto">
            <a:xfrm flipH="1">
              <a:off x="579755" y="1186269"/>
              <a:ext cx="6822993" cy="4710112"/>
            </a:xfrm>
            <a:prstGeom prst="leftUpArrow">
              <a:avLst>
                <a:gd name="adj1" fmla="val 3074"/>
                <a:gd name="adj2" fmla="val 4126"/>
                <a:gd name="adj3" fmla="val 4936"/>
              </a:avLst>
            </a:prstGeom>
            <a:gradFill flip="none" rotWithShape="1">
              <a:gsLst>
                <a:gs pos="51000">
                  <a:srgbClr val="FFFFFF">
                    <a:lumMod val="50000"/>
                  </a:srgbClr>
                </a:gs>
                <a:gs pos="69000">
                  <a:srgbClr val="FFFFFF">
                    <a:lumMod val="65000"/>
                  </a:srgbClr>
                </a:gs>
                <a:gs pos="100000">
                  <a:sysClr val="window" lastClr="FFFFFF">
                    <a:lumMod val="85000"/>
                    <a:alpha val="63000"/>
                  </a:sys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 dirty="0" err="1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6" name="Gruppe 44"/>
            <p:cNvGrpSpPr>
              <a:grpSpLocks/>
            </p:cNvGrpSpPr>
            <p:nvPr/>
          </p:nvGrpSpPr>
          <p:grpSpPr bwMode="auto">
            <a:xfrm>
              <a:off x="898525" y="1467256"/>
              <a:ext cx="6084000" cy="4148341"/>
              <a:chOff x="898525" y="1467256"/>
              <a:chExt cx="6084000" cy="4148341"/>
            </a:xfrm>
          </p:grpSpPr>
          <p:sp>
            <p:nvSpPr>
              <p:cNvPr id="27" name="Rektangel 40"/>
              <p:cNvSpPr/>
              <p:nvPr/>
            </p:nvSpPr>
            <p:spPr bwMode="auto">
              <a:xfrm rot="16200000">
                <a:off x="4172199" y="2808703"/>
                <a:ext cx="4138613" cy="1468419"/>
              </a:xfrm>
              <a:prstGeom prst="rect">
                <a:avLst/>
              </a:prstGeom>
              <a:gradFill rotWithShape="1">
                <a:gsLst>
                  <a:gs pos="0">
                    <a:srgbClr val="E6E6E6"/>
                  </a:gs>
                  <a:gs pos="100000">
                    <a:sysClr val="window" lastClr="FFFFFF"/>
                  </a:gs>
                </a:gsLst>
                <a:lin ang="16200000"/>
              </a:gradFill>
              <a:ln w="9525">
                <a:solidFill>
                  <a:sysClr val="window" lastClr="FFFFFF">
                    <a:lumMod val="85000"/>
                  </a:sys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342900" indent="-342900"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400" kern="0" dirty="0">
                  <a:solidFill>
                    <a:sysClr val="windowText" lastClr="000000"/>
                  </a:solidFill>
                  <a:latin typeface="Arial Narrow" pitchFamily="-97" charset="0"/>
                  <a:ea typeface="ＭＳ Ｐゴシック" pitchFamily="-97" charset="-128"/>
                </a:endParaRPr>
              </a:p>
            </p:txBody>
          </p:sp>
          <p:grpSp>
            <p:nvGrpSpPr>
              <p:cNvPr id="28" name="Gruppe 56"/>
              <p:cNvGrpSpPr>
                <a:grpSpLocks/>
              </p:cNvGrpSpPr>
              <p:nvPr/>
            </p:nvGrpSpPr>
            <p:grpSpPr bwMode="auto">
              <a:xfrm>
                <a:off x="898525" y="1467256"/>
                <a:ext cx="6084000" cy="4148341"/>
                <a:chOff x="897966" y="1448378"/>
                <a:chExt cx="6085489" cy="4147503"/>
              </a:xfrm>
            </p:grpSpPr>
            <p:grpSp>
              <p:nvGrpSpPr>
                <p:cNvPr id="29" name="Gruppe 25"/>
                <p:cNvGrpSpPr>
                  <a:grpSpLocks/>
                </p:cNvGrpSpPr>
                <p:nvPr/>
              </p:nvGrpSpPr>
              <p:grpSpPr bwMode="auto">
                <a:xfrm>
                  <a:off x="913845" y="1448378"/>
                  <a:ext cx="4549301" cy="4147503"/>
                  <a:chOff x="913845" y="1448378"/>
                  <a:chExt cx="4549301" cy="4147503"/>
                </a:xfrm>
              </p:grpSpPr>
              <p:sp>
                <p:nvSpPr>
                  <p:cNvPr id="34" name="Rektangel 27"/>
                  <p:cNvSpPr/>
                  <p:nvPr/>
                </p:nvSpPr>
                <p:spPr>
                  <a:xfrm rot="16200000">
                    <a:off x="2659333" y="2791606"/>
                    <a:ext cx="4137777" cy="147036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E6E6E6"/>
                      </a:gs>
                      <a:gs pos="100000">
                        <a:sysClr val="window" lastClr="FFFFFF"/>
                      </a:gs>
                    </a:gsLst>
                    <a:lin ang="16200000"/>
                  </a:gradFill>
                  <a:ln w="9525">
                    <a:solidFill>
                      <a:sysClr val="window" lastClr="FFFFFF">
                        <a:lumMod val="85000"/>
                      </a:sysClr>
                    </a:solidFill>
                    <a:miter lim="800000"/>
                    <a:headEnd/>
                    <a:tailEnd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342900" indent="-34290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da-DK" sz="1400" kern="0" dirty="0">
                      <a:solidFill>
                        <a:sysClr val="windowText" lastClr="000000"/>
                      </a:solidFill>
                      <a:latin typeface="Arial Narrow" pitchFamily="-97" charset="0"/>
                      <a:ea typeface="ＭＳ Ｐゴシック" pitchFamily="-97" charset="-128"/>
                    </a:endParaRPr>
                  </a:p>
                </p:txBody>
              </p:sp>
              <p:sp>
                <p:nvSpPr>
                  <p:cNvPr id="35" name="Rektangel 30"/>
                  <p:cNvSpPr/>
                  <p:nvPr/>
                </p:nvSpPr>
                <p:spPr>
                  <a:xfrm rot="16200000">
                    <a:off x="1120687" y="2782083"/>
                    <a:ext cx="4137777" cy="147036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E6E6E6"/>
                      </a:gs>
                      <a:gs pos="100000">
                        <a:sysClr val="window" lastClr="FFFFFF"/>
                      </a:gs>
                    </a:gsLst>
                    <a:lin ang="16200000"/>
                  </a:gradFill>
                  <a:ln w="9525">
                    <a:solidFill>
                      <a:sysClr val="window" lastClr="FFFFFF">
                        <a:lumMod val="85000"/>
                      </a:sysClr>
                    </a:solidFill>
                    <a:miter lim="800000"/>
                    <a:headEnd/>
                    <a:tailEnd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342900" indent="-34290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da-DK" sz="1400" kern="0" dirty="0">
                      <a:solidFill>
                        <a:sysClr val="windowText" lastClr="000000"/>
                      </a:solidFill>
                      <a:latin typeface="Arial Narrow" pitchFamily="-97" charset="0"/>
                      <a:ea typeface="ＭＳ Ｐゴシック" pitchFamily="-97" charset="-128"/>
                    </a:endParaRPr>
                  </a:p>
                </p:txBody>
              </p:sp>
              <p:sp>
                <p:nvSpPr>
                  <p:cNvPr id="36" name="Rektangel 31"/>
                  <p:cNvSpPr/>
                  <p:nvPr/>
                </p:nvSpPr>
                <p:spPr>
                  <a:xfrm rot="16200000">
                    <a:off x="-418753" y="2781289"/>
                    <a:ext cx="4137777" cy="14719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E6E6E6"/>
                      </a:gs>
                      <a:gs pos="100000">
                        <a:sysClr val="window" lastClr="FFFFFF"/>
                      </a:gs>
                    </a:gsLst>
                    <a:lin ang="16200000"/>
                  </a:gradFill>
                  <a:ln w="9525">
                    <a:solidFill>
                      <a:sysClr val="window" lastClr="FFFFFF">
                        <a:lumMod val="85000"/>
                      </a:sysClr>
                    </a:solidFill>
                    <a:miter lim="800000"/>
                    <a:headEnd/>
                    <a:tailEnd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342900" indent="-342900"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da-DK" sz="1400" kern="0" dirty="0">
                      <a:solidFill>
                        <a:sysClr val="windowText" lastClr="000000"/>
                      </a:solidFill>
                      <a:latin typeface="Arial Narrow" pitchFamily="-97" charset="0"/>
                      <a:ea typeface="ＭＳ Ｐゴシック" pitchFamily="-97" charset="-128"/>
                    </a:endParaRPr>
                  </a:p>
                </p:txBody>
              </p:sp>
            </p:grpSp>
            <p:grpSp>
              <p:nvGrpSpPr>
                <p:cNvPr id="30" name="Gruppe 55"/>
                <p:cNvGrpSpPr>
                  <a:grpSpLocks/>
                </p:cNvGrpSpPr>
                <p:nvPr/>
              </p:nvGrpSpPr>
              <p:grpSpPr bwMode="auto">
                <a:xfrm>
                  <a:off x="897966" y="2443540"/>
                  <a:ext cx="6085489" cy="2150627"/>
                  <a:chOff x="898000" y="2443540"/>
                  <a:chExt cx="5710714" cy="2150627"/>
                </a:xfrm>
              </p:grpSpPr>
              <p:cxnSp>
                <p:nvCxnSpPr>
                  <p:cNvPr id="31" name="Lige forbindelse 24"/>
                  <p:cNvCxnSpPr>
                    <a:cxnSpLocks noChangeShapeType="1"/>
                  </p:cNvCxnSpPr>
                  <p:nvPr/>
                </p:nvCxnSpPr>
                <p:spPr bwMode="auto">
                  <a:xfrm flipH="1" flipV="1">
                    <a:off x="898000" y="4592580"/>
                    <a:ext cx="5710714" cy="1587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BFBFBF"/>
                    </a:solidFill>
                    <a:prstDash val="sysDash"/>
                    <a:round/>
                    <a:headEnd/>
                    <a:tailEnd/>
                  </a:ln>
                </p:spPr>
              </p:cxnSp>
              <p:cxnSp>
                <p:nvCxnSpPr>
                  <p:cNvPr id="32" name="Lige forbindelse 25"/>
                  <p:cNvCxnSpPr>
                    <a:cxnSpLocks noChangeShapeType="1"/>
                  </p:cNvCxnSpPr>
                  <p:nvPr/>
                </p:nvCxnSpPr>
                <p:spPr bwMode="auto">
                  <a:xfrm flipH="1" flipV="1">
                    <a:off x="898000" y="3510124"/>
                    <a:ext cx="5710714" cy="1587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BFBFBF"/>
                    </a:solidFill>
                    <a:prstDash val="sysDash"/>
                    <a:round/>
                    <a:headEnd/>
                    <a:tailEnd/>
                  </a:ln>
                </p:spPr>
              </p:cxnSp>
              <p:cxnSp>
                <p:nvCxnSpPr>
                  <p:cNvPr id="33" name="Lige forbindelse 26"/>
                  <p:cNvCxnSpPr>
                    <a:cxnSpLocks noChangeShapeType="1"/>
                  </p:cNvCxnSpPr>
                  <p:nvPr/>
                </p:nvCxnSpPr>
                <p:spPr bwMode="auto">
                  <a:xfrm flipH="1" flipV="1">
                    <a:off x="898000" y="2443540"/>
                    <a:ext cx="5710714" cy="1587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BFBFBF"/>
                    </a:solidFill>
                    <a:prstDash val="sysDash"/>
                    <a:round/>
                    <a:headEnd/>
                    <a:tailEnd/>
                  </a:ln>
                </p:spPr>
              </p:cxnSp>
            </p:grpSp>
          </p:grpSp>
        </p:grpSp>
      </p:grpSp>
      <p:sp>
        <p:nvSpPr>
          <p:cNvPr id="37" name="Rektangel 80"/>
          <p:cNvSpPr>
            <a:spLocks noChangeArrowheads="1"/>
          </p:cNvSpPr>
          <p:nvPr/>
        </p:nvSpPr>
        <p:spPr bwMode="auto">
          <a:xfrm>
            <a:off x="1590675" y="2457103"/>
            <a:ext cx="1228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</a:t>
            </a:r>
            <a:endParaRPr lang="en-US" sz="1400" noProof="1">
              <a:solidFill>
                <a:srgbClr val="080808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8" name="Rektangel 80"/>
          <p:cNvSpPr>
            <a:spLocks noChangeArrowheads="1"/>
          </p:cNvSpPr>
          <p:nvPr/>
        </p:nvSpPr>
        <p:spPr bwMode="auto">
          <a:xfrm>
            <a:off x="4662488" y="3522315"/>
            <a:ext cx="1228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400" b="1" noProof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This is an example text</a:t>
            </a:r>
            <a:endParaRPr lang="en-US" sz="1400" noProof="1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9" name="Rektangel 39"/>
          <p:cNvSpPr/>
          <p:nvPr/>
        </p:nvSpPr>
        <p:spPr bwMode="auto">
          <a:xfrm rot="16200000">
            <a:off x="-559593" y="3770759"/>
            <a:ext cx="3240087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This is an example text</a:t>
            </a:r>
            <a:endParaRPr lang="da-DK" sz="1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0" name="Kombinationstegning 47"/>
          <p:cNvSpPr/>
          <p:nvPr/>
        </p:nvSpPr>
        <p:spPr>
          <a:xfrm>
            <a:off x="1692275" y="1503015"/>
            <a:ext cx="4348163" cy="3495675"/>
          </a:xfrm>
          <a:custGeom>
            <a:avLst/>
            <a:gdLst>
              <a:gd name="connsiteX0" fmla="*/ 0 w 4348264"/>
              <a:gd name="connsiteY0" fmla="*/ 256162 h 3495473"/>
              <a:gd name="connsiteX1" fmla="*/ 963038 w 4348264"/>
              <a:gd name="connsiteY1" fmla="*/ 256162 h 3495473"/>
              <a:gd name="connsiteX2" fmla="*/ 1984443 w 4348264"/>
              <a:gd name="connsiteY2" fmla="*/ 1793133 h 3495473"/>
              <a:gd name="connsiteX3" fmla="*/ 2694562 w 4348264"/>
              <a:gd name="connsiteY3" fmla="*/ 2824265 h 3495473"/>
              <a:gd name="connsiteX4" fmla="*/ 3239311 w 4348264"/>
              <a:gd name="connsiteY4" fmla="*/ 3320375 h 3495473"/>
              <a:gd name="connsiteX5" fmla="*/ 3968885 w 4348264"/>
              <a:gd name="connsiteY5" fmla="*/ 3476018 h 3495473"/>
              <a:gd name="connsiteX6" fmla="*/ 4348264 w 4348264"/>
              <a:gd name="connsiteY6" fmla="*/ 3437107 h 349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48264" h="3495473">
                <a:moveTo>
                  <a:pt x="0" y="256162"/>
                </a:moveTo>
                <a:cubicBezTo>
                  <a:pt x="316149" y="128081"/>
                  <a:pt x="632298" y="0"/>
                  <a:pt x="963038" y="256162"/>
                </a:cubicBezTo>
                <a:cubicBezTo>
                  <a:pt x="1293779" y="512324"/>
                  <a:pt x="1695856" y="1365116"/>
                  <a:pt x="1984443" y="1793133"/>
                </a:cubicBezTo>
                <a:cubicBezTo>
                  <a:pt x="2273030" y="2221150"/>
                  <a:pt x="2485417" y="2569725"/>
                  <a:pt x="2694562" y="2824265"/>
                </a:cubicBezTo>
                <a:cubicBezTo>
                  <a:pt x="2903707" y="3078805"/>
                  <a:pt x="3026924" y="3211750"/>
                  <a:pt x="3239311" y="3320375"/>
                </a:cubicBezTo>
                <a:cubicBezTo>
                  <a:pt x="3451698" y="3429000"/>
                  <a:pt x="3784059" y="3456563"/>
                  <a:pt x="3968885" y="3476018"/>
                </a:cubicBezTo>
                <a:cubicBezTo>
                  <a:pt x="4153711" y="3495473"/>
                  <a:pt x="4250987" y="3466290"/>
                  <a:pt x="4348264" y="3437107"/>
                </a:cubicBezTo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1" name="Kombinationstegning 49"/>
          <p:cNvSpPr/>
          <p:nvPr/>
        </p:nvSpPr>
        <p:spPr>
          <a:xfrm>
            <a:off x="6080125" y="4493865"/>
            <a:ext cx="1449388" cy="447675"/>
          </a:xfrm>
          <a:custGeom>
            <a:avLst/>
            <a:gdLst>
              <a:gd name="connsiteX0" fmla="*/ 0 w 1449421"/>
              <a:gd name="connsiteY0" fmla="*/ 447473 h 447473"/>
              <a:gd name="connsiteX1" fmla="*/ 778213 w 1449421"/>
              <a:gd name="connsiteY1" fmla="*/ 321013 h 447473"/>
              <a:gd name="connsiteX2" fmla="*/ 1449421 w 1449421"/>
              <a:gd name="connsiteY2" fmla="*/ 0 h 44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9421" h="447473">
                <a:moveTo>
                  <a:pt x="0" y="447473"/>
                </a:moveTo>
                <a:cubicBezTo>
                  <a:pt x="268321" y="421532"/>
                  <a:pt x="536643" y="395592"/>
                  <a:pt x="778213" y="321013"/>
                </a:cubicBezTo>
                <a:cubicBezTo>
                  <a:pt x="1019783" y="246434"/>
                  <a:pt x="1234602" y="123217"/>
                  <a:pt x="1449421" y="0"/>
                </a:cubicBezTo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2" name="Rektangel 50"/>
          <p:cNvSpPr/>
          <p:nvPr/>
        </p:nvSpPr>
        <p:spPr bwMode="auto">
          <a:xfrm>
            <a:off x="6265863" y="5659090"/>
            <a:ext cx="9525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2010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3" name="Rektangel 51"/>
          <p:cNvSpPr/>
          <p:nvPr/>
        </p:nvSpPr>
        <p:spPr bwMode="auto">
          <a:xfrm>
            <a:off x="4740275" y="5659090"/>
            <a:ext cx="95091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2009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4" name="Rektangel 52"/>
          <p:cNvSpPr/>
          <p:nvPr/>
        </p:nvSpPr>
        <p:spPr bwMode="auto">
          <a:xfrm>
            <a:off x="3308350" y="5659090"/>
            <a:ext cx="95408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2008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5" name="Rektangel 53"/>
          <p:cNvSpPr/>
          <p:nvPr/>
        </p:nvSpPr>
        <p:spPr bwMode="auto">
          <a:xfrm>
            <a:off x="1771650" y="5659090"/>
            <a:ext cx="9525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2007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1115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lede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2713" y="1354625"/>
            <a:ext cx="6292850" cy="419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Venstre-opadgående pil 45"/>
          <p:cNvSpPr/>
          <p:nvPr/>
        </p:nvSpPr>
        <p:spPr bwMode="auto">
          <a:xfrm flipH="1">
            <a:off x="1144588" y="1052736"/>
            <a:ext cx="6823075" cy="4710112"/>
          </a:xfrm>
          <a:prstGeom prst="leftUpArrow">
            <a:avLst>
              <a:gd name="adj1" fmla="val 3074"/>
              <a:gd name="adj2" fmla="val 4126"/>
              <a:gd name="adj3" fmla="val 4936"/>
            </a:avLst>
          </a:prstGeom>
          <a:gradFill flip="none" rotWithShape="1">
            <a:gsLst>
              <a:gs pos="6000">
                <a:srgbClr val="C00000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600" kern="0" dirty="0" err="1">
              <a:solidFill>
                <a:sysClr val="window" lastClr="FFFFFF"/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20" name="Rektangel 40"/>
          <p:cNvSpPr/>
          <p:nvPr/>
        </p:nvSpPr>
        <p:spPr bwMode="auto">
          <a:xfrm rot="16200000">
            <a:off x="4830763" y="2664048"/>
            <a:ext cx="4059238" cy="14684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400" kern="0" dirty="0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sp>
        <p:nvSpPr>
          <p:cNvPr id="21" name="Rektangel 27"/>
          <p:cNvSpPr/>
          <p:nvPr/>
        </p:nvSpPr>
        <p:spPr bwMode="auto">
          <a:xfrm rot="16200000">
            <a:off x="3282157" y="2666429"/>
            <a:ext cx="4059238" cy="147002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400" kern="0" dirty="0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sp>
        <p:nvSpPr>
          <p:cNvPr id="22" name="Rektangel 30"/>
          <p:cNvSpPr/>
          <p:nvPr/>
        </p:nvSpPr>
        <p:spPr bwMode="auto">
          <a:xfrm rot="16200000">
            <a:off x="1734344" y="2656904"/>
            <a:ext cx="4059238" cy="1470025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400" kern="0" dirty="0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sp>
        <p:nvSpPr>
          <p:cNvPr id="23" name="Rektangel 31"/>
          <p:cNvSpPr/>
          <p:nvPr/>
        </p:nvSpPr>
        <p:spPr bwMode="auto">
          <a:xfrm rot="16200000">
            <a:off x="185738" y="2656110"/>
            <a:ext cx="4059238" cy="1471613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400" kern="0" dirty="0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grpSp>
        <p:nvGrpSpPr>
          <p:cNvPr id="24" name="Gruppe 55"/>
          <p:cNvGrpSpPr>
            <a:grpSpLocks/>
          </p:cNvGrpSpPr>
          <p:nvPr/>
        </p:nvGrpSpPr>
        <p:grpSpPr bwMode="auto">
          <a:xfrm>
            <a:off x="1463675" y="2329086"/>
            <a:ext cx="6083300" cy="2151062"/>
            <a:chOff x="898000" y="2443540"/>
            <a:chExt cx="5710714" cy="2150627"/>
          </a:xfrm>
        </p:grpSpPr>
        <p:cxnSp>
          <p:nvCxnSpPr>
            <p:cNvPr id="25" name="Lige forbindelse 24"/>
            <p:cNvCxnSpPr>
              <a:cxnSpLocks noChangeShapeType="1"/>
            </p:cNvCxnSpPr>
            <p:nvPr/>
          </p:nvCxnSpPr>
          <p:spPr bwMode="auto">
            <a:xfrm flipH="1" flipV="1">
              <a:off x="898000" y="4592580"/>
              <a:ext cx="5710714" cy="1587"/>
            </a:xfrm>
            <a:prstGeom prst="line">
              <a:avLst/>
            </a:prstGeom>
            <a:noFill/>
            <a:ln w="6350" algn="ctr">
              <a:solidFill>
                <a:srgbClr val="BFBFBF"/>
              </a:solidFill>
              <a:prstDash val="sysDash"/>
              <a:round/>
              <a:headEnd/>
              <a:tailEnd/>
            </a:ln>
          </p:spPr>
        </p:cxnSp>
        <p:cxnSp>
          <p:nvCxnSpPr>
            <p:cNvPr id="26" name="Lige forbindelse 25"/>
            <p:cNvCxnSpPr>
              <a:cxnSpLocks noChangeShapeType="1"/>
            </p:cNvCxnSpPr>
            <p:nvPr/>
          </p:nvCxnSpPr>
          <p:spPr bwMode="auto">
            <a:xfrm flipH="1" flipV="1">
              <a:off x="898000" y="3510124"/>
              <a:ext cx="5710714" cy="1587"/>
            </a:xfrm>
            <a:prstGeom prst="line">
              <a:avLst/>
            </a:prstGeom>
            <a:noFill/>
            <a:ln w="6350" algn="ctr">
              <a:solidFill>
                <a:srgbClr val="BFBFBF"/>
              </a:solidFill>
              <a:prstDash val="sysDash"/>
              <a:round/>
              <a:headEnd/>
              <a:tailEnd/>
            </a:ln>
          </p:spPr>
        </p:cxnSp>
        <p:cxnSp>
          <p:nvCxnSpPr>
            <p:cNvPr id="27" name="Lige forbindelse 26"/>
            <p:cNvCxnSpPr>
              <a:cxnSpLocks noChangeShapeType="1"/>
            </p:cNvCxnSpPr>
            <p:nvPr/>
          </p:nvCxnSpPr>
          <p:spPr bwMode="auto">
            <a:xfrm flipH="1" flipV="1">
              <a:off x="898000" y="2443540"/>
              <a:ext cx="5710714" cy="1587"/>
            </a:xfrm>
            <a:prstGeom prst="line">
              <a:avLst/>
            </a:prstGeom>
            <a:noFill/>
            <a:ln w="6350" algn="ctr">
              <a:solidFill>
                <a:srgbClr val="BFBFBF"/>
              </a:solidFill>
              <a:prstDash val="sysDash"/>
              <a:round/>
              <a:headEnd/>
              <a:tailEnd/>
            </a:ln>
          </p:spPr>
        </p:cxnSp>
      </p:grpSp>
      <p:sp>
        <p:nvSpPr>
          <p:cNvPr id="28" name="Rektangel 39"/>
          <p:cNvSpPr/>
          <p:nvPr/>
        </p:nvSpPr>
        <p:spPr bwMode="auto">
          <a:xfrm rot="16200000">
            <a:off x="-538956" y="3229992"/>
            <a:ext cx="3240087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400" b="1" kern="0" noProof="1">
                <a:solidFill>
                  <a:srgbClr val="FF0000"/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This is an example text</a:t>
            </a:r>
            <a:endParaRPr lang="da-DK" sz="1400" b="1" kern="0" dirty="0">
              <a:solidFill>
                <a:srgbClr val="FF0000"/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29" name="Rektangel 50"/>
          <p:cNvSpPr/>
          <p:nvPr/>
        </p:nvSpPr>
        <p:spPr bwMode="auto">
          <a:xfrm>
            <a:off x="6265863" y="5731098"/>
            <a:ext cx="9525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2009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30" name="Rektangel 51"/>
          <p:cNvSpPr/>
          <p:nvPr/>
        </p:nvSpPr>
        <p:spPr bwMode="auto">
          <a:xfrm>
            <a:off x="4740275" y="5731098"/>
            <a:ext cx="95091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2008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31" name="Rektangel 52"/>
          <p:cNvSpPr/>
          <p:nvPr/>
        </p:nvSpPr>
        <p:spPr bwMode="auto">
          <a:xfrm>
            <a:off x="3308350" y="5731098"/>
            <a:ext cx="95408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2007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32" name="Rektangel 53"/>
          <p:cNvSpPr/>
          <p:nvPr/>
        </p:nvSpPr>
        <p:spPr bwMode="auto">
          <a:xfrm>
            <a:off x="1771650" y="5731098"/>
            <a:ext cx="9525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2006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33" name="Kombinationstegning 28"/>
          <p:cNvSpPr/>
          <p:nvPr/>
        </p:nvSpPr>
        <p:spPr>
          <a:xfrm>
            <a:off x="1622425" y="1673448"/>
            <a:ext cx="4789488" cy="3276600"/>
          </a:xfrm>
          <a:custGeom>
            <a:avLst/>
            <a:gdLst>
              <a:gd name="connsiteX0" fmla="*/ 0 w 4789715"/>
              <a:gd name="connsiteY0" fmla="*/ 10885 h 3276600"/>
              <a:gd name="connsiteX1" fmla="*/ 1872343 w 4789715"/>
              <a:gd name="connsiteY1" fmla="*/ 0 h 3276600"/>
              <a:gd name="connsiteX2" fmla="*/ 2405743 w 4789715"/>
              <a:gd name="connsiteY2" fmla="*/ 1284514 h 3276600"/>
              <a:gd name="connsiteX3" fmla="*/ 2601686 w 4789715"/>
              <a:gd name="connsiteY3" fmla="*/ 1175657 h 3276600"/>
              <a:gd name="connsiteX4" fmla="*/ 3461658 w 4789715"/>
              <a:gd name="connsiteY4" fmla="*/ 2590800 h 3276600"/>
              <a:gd name="connsiteX5" fmla="*/ 3592286 w 4789715"/>
              <a:gd name="connsiteY5" fmla="*/ 2514600 h 3276600"/>
              <a:gd name="connsiteX6" fmla="*/ 4789715 w 4789715"/>
              <a:gd name="connsiteY6" fmla="*/ 3276600 h 327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9715" h="3276600">
                <a:moveTo>
                  <a:pt x="0" y="10885"/>
                </a:moveTo>
                <a:lnTo>
                  <a:pt x="1872343" y="0"/>
                </a:lnTo>
                <a:lnTo>
                  <a:pt x="2405743" y="1284514"/>
                </a:lnTo>
                <a:lnTo>
                  <a:pt x="2601686" y="1175657"/>
                </a:lnTo>
                <a:lnTo>
                  <a:pt x="3461658" y="2590800"/>
                </a:lnTo>
                <a:lnTo>
                  <a:pt x="3592286" y="2514600"/>
                </a:lnTo>
                <a:lnTo>
                  <a:pt x="4789715" y="3276600"/>
                </a:ln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08656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Billede 19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530"/>
            <a:ext cx="9252520" cy="538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ektangel 92"/>
          <p:cNvSpPr/>
          <p:nvPr/>
        </p:nvSpPr>
        <p:spPr bwMode="auto">
          <a:xfrm>
            <a:off x="5975350" y="5691535"/>
            <a:ext cx="650875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prstClr val="white"/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2010</a:t>
            </a:r>
            <a:endParaRPr lang="da-DK" sz="1600" b="1" kern="0" dirty="0">
              <a:solidFill>
                <a:prstClr val="white"/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3" name="Rektangel 93"/>
          <p:cNvSpPr/>
          <p:nvPr/>
        </p:nvSpPr>
        <p:spPr bwMode="auto">
          <a:xfrm>
            <a:off x="4954588" y="5670897"/>
            <a:ext cx="6508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prstClr val="white"/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2009</a:t>
            </a:r>
            <a:endParaRPr lang="da-DK" sz="1600" b="1" kern="0" dirty="0">
              <a:solidFill>
                <a:prstClr val="white"/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4" name="Rektangel 94"/>
          <p:cNvSpPr/>
          <p:nvPr/>
        </p:nvSpPr>
        <p:spPr bwMode="auto">
          <a:xfrm>
            <a:off x="3941763" y="5651847"/>
            <a:ext cx="652462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prstClr val="white"/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2008</a:t>
            </a:r>
            <a:endParaRPr lang="da-DK" sz="1600" b="1" kern="0" dirty="0">
              <a:solidFill>
                <a:prstClr val="white"/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5" name="Rektangel 95"/>
          <p:cNvSpPr/>
          <p:nvPr/>
        </p:nvSpPr>
        <p:spPr bwMode="auto">
          <a:xfrm>
            <a:off x="2930525" y="5632797"/>
            <a:ext cx="6508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prstClr val="white"/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2007</a:t>
            </a:r>
            <a:endParaRPr lang="da-DK" sz="1600" b="1" kern="0" dirty="0">
              <a:solidFill>
                <a:prstClr val="white"/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6" name="Rektangel 96"/>
          <p:cNvSpPr/>
          <p:nvPr/>
        </p:nvSpPr>
        <p:spPr bwMode="auto">
          <a:xfrm>
            <a:off x="1901825" y="5670897"/>
            <a:ext cx="6508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prstClr val="white"/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2006</a:t>
            </a:r>
            <a:endParaRPr lang="da-DK" sz="1600" b="1" kern="0" dirty="0">
              <a:solidFill>
                <a:prstClr val="white"/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7" name="Rektangel 97"/>
          <p:cNvSpPr/>
          <p:nvPr/>
        </p:nvSpPr>
        <p:spPr bwMode="auto">
          <a:xfrm>
            <a:off x="990600" y="5651847"/>
            <a:ext cx="652463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prstClr val="white"/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2005</a:t>
            </a:r>
            <a:endParaRPr lang="da-DK" sz="1600" b="1" kern="0" dirty="0">
              <a:solidFill>
                <a:prstClr val="white"/>
              </a:solidFill>
              <a:latin typeface="Calibri"/>
              <a:ea typeface="ＭＳ Ｐゴシック" pitchFamily="-97" charset="-128"/>
            </a:endParaRPr>
          </a:p>
        </p:txBody>
      </p:sp>
      <p:grpSp>
        <p:nvGrpSpPr>
          <p:cNvPr id="48" name="Gruppe 82"/>
          <p:cNvGrpSpPr>
            <a:grpSpLocks/>
          </p:cNvGrpSpPr>
          <p:nvPr/>
        </p:nvGrpSpPr>
        <p:grpSpPr bwMode="auto">
          <a:xfrm>
            <a:off x="625475" y="1268760"/>
            <a:ext cx="6369050" cy="4398962"/>
            <a:chOff x="624840" y="1167448"/>
            <a:chExt cx="8290560" cy="4709160"/>
          </a:xfrm>
        </p:grpSpPr>
        <p:grpSp>
          <p:nvGrpSpPr>
            <p:cNvPr id="49" name="Gruppe 18"/>
            <p:cNvGrpSpPr>
              <a:grpSpLocks/>
            </p:cNvGrpSpPr>
            <p:nvPr/>
          </p:nvGrpSpPr>
          <p:grpSpPr bwMode="auto">
            <a:xfrm>
              <a:off x="2158484" y="1372263"/>
              <a:ext cx="6380652" cy="4259837"/>
              <a:chOff x="2158484" y="1372263"/>
              <a:chExt cx="6380652" cy="4259837"/>
            </a:xfrm>
          </p:grpSpPr>
          <p:cxnSp>
            <p:nvCxnSpPr>
              <p:cNvPr id="51" name="Lige forbindelse 101"/>
              <p:cNvCxnSpPr/>
              <p:nvPr/>
            </p:nvCxnSpPr>
            <p:spPr>
              <a:xfrm rot="5400000" flipH="1" flipV="1">
                <a:off x="1308895" y="3501451"/>
                <a:ext cx="4258808" cy="206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ysDash"/>
              </a:ln>
              <a:effectLst/>
            </p:spPr>
          </p:cxnSp>
          <p:cxnSp>
            <p:nvCxnSpPr>
              <p:cNvPr id="52" name="Lige forbindelse 102"/>
              <p:cNvCxnSpPr/>
              <p:nvPr/>
            </p:nvCxnSpPr>
            <p:spPr>
              <a:xfrm rot="5400000" flipH="1" flipV="1">
                <a:off x="5129743" y="3501451"/>
                <a:ext cx="4258808" cy="2067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ysDash"/>
              </a:ln>
              <a:effectLst/>
            </p:spPr>
          </p:cxnSp>
          <p:cxnSp>
            <p:nvCxnSpPr>
              <p:cNvPr id="53" name="Lige forbindelse 103"/>
              <p:cNvCxnSpPr/>
              <p:nvPr/>
            </p:nvCxnSpPr>
            <p:spPr>
              <a:xfrm rot="5400000" flipH="1" flipV="1">
                <a:off x="29768" y="3501451"/>
                <a:ext cx="4258808" cy="2067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ysDash"/>
              </a:ln>
              <a:effectLst/>
            </p:spPr>
          </p:cxnSp>
          <p:cxnSp>
            <p:nvCxnSpPr>
              <p:cNvPr id="54" name="Lige forbindelse 104"/>
              <p:cNvCxnSpPr/>
              <p:nvPr/>
            </p:nvCxnSpPr>
            <p:spPr>
              <a:xfrm rot="5400000" flipH="1" flipV="1">
                <a:off x="2569424" y="3501451"/>
                <a:ext cx="4258808" cy="206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ysDash"/>
              </a:ln>
              <a:effectLst/>
            </p:spPr>
          </p:cxnSp>
          <p:cxnSp>
            <p:nvCxnSpPr>
              <p:cNvPr id="55" name="Lige forbindelse 105"/>
              <p:cNvCxnSpPr/>
              <p:nvPr/>
            </p:nvCxnSpPr>
            <p:spPr>
              <a:xfrm rot="5400000" flipH="1" flipV="1">
                <a:off x="3849584" y="3502484"/>
                <a:ext cx="4258808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ysDash"/>
              </a:ln>
              <a:effectLst/>
            </p:spPr>
          </p:cxnSp>
          <p:cxnSp>
            <p:nvCxnSpPr>
              <p:cNvPr id="56" name="Lige forbindelse 106"/>
              <p:cNvCxnSpPr/>
              <p:nvPr/>
            </p:nvCxnSpPr>
            <p:spPr>
              <a:xfrm rot="5400000" flipH="1" flipV="1">
                <a:off x="6408871" y="3501451"/>
                <a:ext cx="4258808" cy="206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ysDash"/>
              </a:ln>
              <a:effectLst/>
            </p:spPr>
          </p:cxnSp>
        </p:grpSp>
        <p:sp>
          <p:nvSpPr>
            <p:cNvPr id="50" name="Venstre-opadgående pil 100"/>
            <p:cNvSpPr/>
            <p:nvPr/>
          </p:nvSpPr>
          <p:spPr>
            <a:xfrm flipH="1">
              <a:off x="624840" y="1167448"/>
              <a:ext cx="8290560" cy="4709160"/>
            </a:xfrm>
            <a:prstGeom prst="leftUpArrow">
              <a:avLst>
                <a:gd name="adj1" fmla="val 3074"/>
                <a:gd name="adj2" fmla="val 4126"/>
                <a:gd name="adj3" fmla="val 8495"/>
              </a:avLst>
            </a:prstGeom>
            <a:gradFill flip="none" rotWithShape="1">
              <a:gsLst>
                <a:gs pos="51000">
                  <a:srgbClr val="FFFFFF">
                    <a:lumMod val="50000"/>
                  </a:srgbClr>
                </a:gs>
                <a:gs pos="69000">
                  <a:srgbClr val="FFFFFF">
                    <a:lumMod val="65000"/>
                  </a:srgbClr>
                </a:gs>
                <a:gs pos="100000">
                  <a:sysClr val="window" lastClr="FFFFFF">
                    <a:lumMod val="85000"/>
                    <a:alpha val="63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57" name="Rektangel 107"/>
          <p:cNvSpPr/>
          <p:nvPr/>
        </p:nvSpPr>
        <p:spPr bwMode="auto">
          <a:xfrm rot="16200000">
            <a:off x="-1123156" y="3615878"/>
            <a:ext cx="3238500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prstClr val="white"/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This is an example text</a:t>
            </a:r>
            <a:endParaRPr lang="da-DK" sz="1600" b="1" kern="0" dirty="0">
              <a:solidFill>
                <a:prstClr val="white"/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58" name="Freeform 41"/>
          <p:cNvSpPr>
            <a:spLocks noEditPoints="1"/>
          </p:cNvSpPr>
          <p:nvPr/>
        </p:nvSpPr>
        <p:spPr bwMode="auto">
          <a:xfrm>
            <a:off x="1044575" y="4908897"/>
            <a:ext cx="500063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9" name="Freeform 41"/>
          <p:cNvSpPr>
            <a:spLocks noEditPoints="1"/>
          </p:cNvSpPr>
          <p:nvPr/>
        </p:nvSpPr>
        <p:spPr bwMode="auto">
          <a:xfrm>
            <a:off x="1044575" y="4362797"/>
            <a:ext cx="500063" cy="449263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0" name="Freeform 41"/>
          <p:cNvSpPr>
            <a:spLocks noEditPoints="1"/>
          </p:cNvSpPr>
          <p:nvPr/>
        </p:nvSpPr>
        <p:spPr bwMode="auto">
          <a:xfrm>
            <a:off x="1044575" y="3818285"/>
            <a:ext cx="500063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1" name="Freeform 41"/>
          <p:cNvSpPr>
            <a:spLocks noEditPoints="1"/>
          </p:cNvSpPr>
          <p:nvPr/>
        </p:nvSpPr>
        <p:spPr bwMode="auto">
          <a:xfrm>
            <a:off x="1044575" y="3272185"/>
            <a:ext cx="500063" cy="449262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2" name="Freeform 41"/>
          <p:cNvSpPr>
            <a:spLocks noEditPoints="1"/>
          </p:cNvSpPr>
          <p:nvPr/>
        </p:nvSpPr>
        <p:spPr bwMode="auto">
          <a:xfrm>
            <a:off x="1044575" y="2727672"/>
            <a:ext cx="500063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3" name="Freeform 41"/>
          <p:cNvSpPr>
            <a:spLocks noEditPoints="1"/>
          </p:cNvSpPr>
          <p:nvPr/>
        </p:nvSpPr>
        <p:spPr bwMode="auto">
          <a:xfrm>
            <a:off x="1976438" y="4915247"/>
            <a:ext cx="498475" cy="449263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4" name="Freeform 41"/>
          <p:cNvSpPr>
            <a:spLocks noEditPoints="1"/>
          </p:cNvSpPr>
          <p:nvPr/>
        </p:nvSpPr>
        <p:spPr bwMode="auto">
          <a:xfrm>
            <a:off x="1976438" y="4370735"/>
            <a:ext cx="498475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5" name="Freeform 41"/>
          <p:cNvSpPr>
            <a:spLocks noEditPoints="1"/>
          </p:cNvSpPr>
          <p:nvPr/>
        </p:nvSpPr>
        <p:spPr bwMode="auto">
          <a:xfrm>
            <a:off x="1976438" y="3824635"/>
            <a:ext cx="498475" cy="449262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6" name="Freeform 41"/>
          <p:cNvSpPr>
            <a:spLocks noEditPoints="1"/>
          </p:cNvSpPr>
          <p:nvPr/>
        </p:nvSpPr>
        <p:spPr bwMode="auto">
          <a:xfrm>
            <a:off x="1976438" y="3280122"/>
            <a:ext cx="498475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7" name="Freeform 41"/>
          <p:cNvSpPr>
            <a:spLocks noEditPoints="1"/>
          </p:cNvSpPr>
          <p:nvPr/>
        </p:nvSpPr>
        <p:spPr bwMode="auto">
          <a:xfrm>
            <a:off x="1976438" y="2734022"/>
            <a:ext cx="498475" cy="449263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8" name="Freeform 41"/>
          <p:cNvSpPr>
            <a:spLocks noEditPoints="1"/>
          </p:cNvSpPr>
          <p:nvPr/>
        </p:nvSpPr>
        <p:spPr bwMode="auto">
          <a:xfrm>
            <a:off x="1976438" y="2189510"/>
            <a:ext cx="498475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9" name="Freeform 41"/>
          <p:cNvSpPr>
            <a:spLocks noEditPoints="1"/>
          </p:cNvSpPr>
          <p:nvPr/>
        </p:nvSpPr>
        <p:spPr bwMode="auto">
          <a:xfrm>
            <a:off x="1976438" y="1643410"/>
            <a:ext cx="498475" cy="449262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0" name="Freeform 41"/>
          <p:cNvSpPr>
            <a:spLocks noEditPoints="1"/>
          </p:cNvSpPr>
          <p:nvPr/>
        </p:nvSpPr>
        <p:spPr bwMode="auto">
          <a:xfrm>
            <a:off x="2987675" y="4915247"/>
            <a:ext cx="498475" cy="449263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1" name="Freeform 41"/>
          <p:cNvSpPr>
            <a:spLocks noEditPoints="1"/>
          </p:cNvSpPr>
          <p:nvPr/>
        </p:nvSpPr>
        <p:spPr bwMode="auto">
          <a:xfrm>
            <a:off x="2987675" y="4370735"/>
            <a:ext cx="498475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2" name="Freeform 41"/>
          <p:cNvSpPr>
            <a:spLocks noEditPoints="1"/>
          </p:cNvSpPr>
          <p:nvPr/>
        </p:nvSpPr>
        <p:spPr bwMode="auto">
          <a:xfrm>
            <a:off x="2987675" y="3824635"/>
            <a:ext cx="498475" cy="449262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3" name="Freeform 41"/>
          <p:cNvSpPr>
            <a:spLocks noEditPoints="1"/>
          </p:cNvSpPr>
          <p:nvPr/>
        </p:nvSpPr>
        <p:spPr bwMode="auto">
          <a:xfrm>
            <a:off x="2987675" y="3280122"/>
            <a:ext cx="498475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4" name="Freeform 41"/>
          <p:cNvSpPr>
            <a:spLocks noEditPoints="1"/>
          </p:cNvSpPr>
          <p:nvPr/>
        </p:nvSpPr>
        <p:spPr bwMode="auto">
          <a:xfrm>
            <a:off x="2987675" y="2734022"/>
            <a:ext cx="498475" cy="449263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5" name="Freeform 41"/>
          <p:cNvSpPr>
            <a:spLocks noEditPoints="1"/>
          </p:cNvSpPr>
          <p:nvPr/>
        </p:nvSpPr>
        <p:spPr bwMode="auto">
          <a:xfrm>
            <a:off x="3979863" y="4915247"/>
            <a:ext cx="498475" cy="449263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6" name="Freeform 41"/>
          <p:cNvSpPr>
            <a:spLocks noEditPoints="1"/>
          </p:cNvSpPr>
          <p:nvPr/>
        </p:nvSpPr>
        <p:spPr bwMode="auto">
          <a:xfrm>
            <a:off x="3979863" y="4370735"/>
            <a:ext cx="498475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7" name="Freeform 41"/>
          <p:cNvSpPr>
            <a:spLocks noEditPoints="1"/>
          </p:cNvSpPr>
          <p:nvPr/>
        </p:nvSpPr>
        <p:spPr bwMode="auto">
          <a:xfrm>
            <a:off x="4968875" y="4902547"/>
            <a:ext cx="498475" cy="449263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8" name="Freeform 41"/>
          <p:cNvSpPr>
            <a:spLocks noEditPoints="1"/>
          </p:cNvSpPr>
          <p:nvPr/>
        </p:nvSpPr>
        <p:spPr bwMode="auto">
          <a:xfrm>
            <a:off x="5961063" y="4902547"/>
            <a:ext cx="498475" cy="449263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Text" lastClr="000000">
              <a:lumMod val="50000"/>
              <a:lumOff val="50000"/>
            </a:sys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9" name="Freeform 41"/>
          <p:cNvSpPr>
            <a:spLocks noEditPoints="1"/>
          </p:cNvSpPr>
          <p:nvPr/>
        </p:nvSpPr>
        <p:spPr bwMode="auto">
          <a:xfrm>
            <a:off x="5961063" y="4358035"/>
            <a:ext cx="498475" cy="447675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Text" lastClr="000000">
              <a:lumMod val="50000"/>
              <a:lumOff val="50000"/>
            </a:sys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0" name="Freeform 41"/>
          <p:cNvSpPr>
            <a:spLocks noEditPoints="1"/>
          </p:cNvSpPr>
          <p:nvPr/>
        </p:nvSpPr>
        <p:spPr bwMode="auto">
          <a:xfrm>
            <a:off x="7280275" y="4666010"/>
            <a:ext cx="1338263" cy="1204912"/>
          </a:xfrm>
          <a:custGeom>
            <a:avLst/>
            <a:gdLst>
              <a:gd name="T0" fmla="*/ 2147483647 w 67"/>
              <a:gd name="T1" fmla="*/ 2147483647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2147483647 h 60"/>
              <a:gd name="T8" fmla="*/ 2147483647 w 67"/>
              <a:gd name="T9" fmla="*/ 2147483647 h 60"/>
              <a:gd name="T10" fmla="*/ 2147483647 w 67"/>
              <a:gd name="T11" fmla="*/ 2147483647 h 60"/>
              <a:gd name="T12" fmla="*/ 2147483647 w 67"/>
              <a:gd name="T13" fmla="*/ 2147483647 h 60"/>
              <a:gd name="T14" fmla="*/ 2147483647 w 67"/>
              <a:gd name="T15" fmla="*/ 2147483647 h 60"/>
              <a:gd name="T16" fmla="*/ 2147483647 w 67"/>
              <a:gd name="T17" fmla="*/ 2147483647 h 60"/>
              <a:gd name="T18" fmla="*/ 2147483647 w 67"/>
              <a:gd name="T19" fmla="*/ 2147483647 h 60"/>
              <a:gd name="T20" fmla="*/ 2147483647 w 67"/>
              <a:gd name="T21" fmla="*/ 2147483647 h 60"/>
              <a:gd name="T22" fmla="*/ 2147483647 w 67"/>
              <a:gd name="T23" fmla="*/ 2147483647 h 60"/>
              <a:gd name="T24" fmla="*/ 2147483647 w 67"/>
              <a:gd name="T25" fmla="*/ 2147483647 h 60"/>
              <a:gd name="T26" fmla="*/ 2147483647 w 67"/>
              <a:gd name="T27" fmla="*/ 2147483647 h 60"/>
              <a:gd name="T28" fmla="*/ 2147483647 w 67"/>
              <a:gd name="T29" fmla="*/ 2147483647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2147483647 h 60"/>
              <a:gd name="T36" fmla="*/ 2147483647 w 67"/>
              <a:gd name="T37" fmla="*/ 2147483647 h 60"/>
              <a:gd name="T38" fmla="*/ 2147483647 w 67"/>
              <a:gd name="T39" fmla="*/ 2147483647 h 60"/>
              <a:gd name="T40" fmla="*/ 2147483647 w 67"/>
              <a:gd name="T41" fmla="*/ 2147483647 h 60"/>
              <a:gd name="T42" fmla="*/ 2147483647 w 67"/>
              <a:gd name="T43" fmla="*/ 2147483647 h 60"/>
              <a:gd name="T44" fmla="*/ 2147483647 w 67"/>
              <a:gd name="T45" fmla="*/ 2147483647 h 60"/>
              <a:gd name="T46" fmla="*/ 214748364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147483647 w 67"/>
              <a:gd name="T61" fmla="*/ 2147483647 h 60"/>
              <a:gd name="T62" fmla="*/ 2147483647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1" name="Rektangel 80"/>
          <p:cNvSpPr>
            <a:spLocks noChangeArrowheads="1"/>
          </p:cNvSpPr>
          <p:nvPr/>
        </p:nvSpPr>
        <p:spPr bwMode="auto">
          <a:xfrm>
            <a:off x="7204075" y="2451447"/>
            <a:ext cx="15700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noProof="1">
                <a:solidFill>
                  <a:prstClr val="white"/>
                </a:solidFill>
                <a:latin typeface="Calibri" pitchFamily="34" charset="0"/>
                <a:cs typeface="Arial" charset="0"/>
              </a:rPr>
              <a:t>This is an example text. Go ahead and replace it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2386445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Billede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3756" y="1272828"/>
            <a:ext cx="6290764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Gruppe 46"/>
          <p:cNvGrpSpPr>
            <a:grpSpLocks/>
          </p:cNvGrpSpPr>
          <p:nvPr/>
        </p:nvGrpSpPr>
        <p:grpSpPr bwMode="auto">
          <a:xfrm>
            <a:off x="1144588" y="980728"/>
            <a:ext cx="6823075" cy="4710112"/>
            <a:chOff x="579755" y="1186269"/>
            <a:chExt cx="6822993" cy="4710112"/>
          </a:xfrm>
        </p:grpSpPr>
        <p:sp>
          <p:nvSpPr>
            <p:cNvPr id="24" name="Venstre-opadgående pil 45"/>
            <p:cNvSpPr/>
            <p:nvPr/>
          </p:nvSpPr>
          <p:spPr bwMode="auto">
            <a:xfrm flipH="1">
              <a:off x="579755" y="1186269"/>
              <a:ext cx="6822993" cy="4710112"/>
            </a:xfrm>
            <a:prstGeom prst="leftUpArrow">
              <a:avLst>
                <a:gd name="adj1" fmla="val 3074"/>
                <a:gd name="adj2" fmla="val 4126"/>
                <a:gd name="adj3" fmla="val 4936"/>
              </a:avLst>
            </a:prstGeom>
            <a:gradFill flip="none" rotWithShape="1">
              <a:gsLst>
                <a:gs pos="51000">
                  <a:srgbClr val="4BACC6">
                    <a:lumMod val="50000"/>
                  </a:srgbClr>
                </a:gs>
                <a:gs pos="69000">
                  <a:srgbClr val="0070C0"/>
                </a:gs>
                <a:gs pos="100000">
                  <a:srgbClr val="00B0F0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grpSp>
          <p:nvGrpSpPr>
            <p:cNvPr id="25" name="Gruppe 44"/>
            <p:cNvGrpSpPr>
              <a:grpSpLocks/>
            </p:cNvGrpSpPr>
            <p:nvPr/>
          </p:nvGrpSpPr>
          <p:grpSpPr bwMode="auto">
            <a:xfrm>
              <a:off x="898525" y="1496440"/>
              <a:ext cx="6084000" cy="4067782"/>
              <a:chOff x="898525" y="1496440"/>
              <a:chExt cx="6084000" cy="4067782"/>
            </a:xfrm>
          </p:grpSpPr>
          <p:sp>
            <p:nvSpPr>
              <p:cNvPr id="26" name="Rektangel 40"/>
              <p:cNvSpPr/>
              <p:nvPr/>
            </p:nvSpPr>
            <p:spPr bwMode="auto">
              <a:xfrm rot="16200000">
                <a:off x="4211887" y="2797590"/>
                <a:ext cx="4059238" cy="1468419"/>
              </a:xfrm>
              <a:prstGeom prst="rect">
                <a:avLst/>
              </a:prstGeom>
              <a:solidFill>
                <a:srgbClr val="FFFFFF">
                  <a:alpha val="50980"/>
                </a:srgbClr>
              </a:solidFill>
              <a:ln w="9525">
                <a:solidFill>
                  <a:sysClr val="window" lastClr="FFFFFF">
                    <a:lumMod val="85000"/>
                  </a:sys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342900" marR="0" lvl="0" indent="-34290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-97" charset="0"/>
                  <a:ea typeface="ＭＳ Ｐゴシック" pitchFamily="-97" charset="-128"/>
                </a:endParaRPr>
              </a:p>
            </p:txBody>
          </p:sp>
          <p:grpSp>
            <p:nvGrpSpPr>
              <p:cNvPr id="27" name="Gruppe 56"/>
              <p:cNvGrpSpPr>
                <a:grpSpLocks/>
              </p:cNvGrpSpPr>
              <p:nvPr/>
            </p:nvGrpSpPr>
            <p:grpSpPr bwMode="auto">
              <a:xfrm>
                <a:off x="898525" y="1496440"/>
                <a:ext cx="6084000" cy="4067782"/>
                <a:chOff x="897966" y="1477556"/>
                <a:chExt cx="6085489" cy="4066960"/>
              </a:xfrm>
            </p:grpSpPr>
            <p:grpSp>
              <p:nvGrpSpPr>
                <p:cNvPr id="28" name="Gruppe 25"/>
                <p:cNvGrpSpPr>
                  <a:grpSpLocks/>
                </p:cNvGrpSpPr>
                <p:nvPr/>
              </p:nvGrpSpPr>
              <p:grpSpPr bwMode="auto">
                <a:xfrm>
                  <a:off x="913845" y="1477556"/>
                  <a:ext cx="4549301" cy="4066960"/>
                  <a:chOff x="913845" y="1477556"/>
                  <a:chExt cx="4549301" cy="4066960"/>
                </a:xfrm>
              </p:grpSpPr>
              <p:sp>
                <p:nvSpPr>
                  <p:cNvPr id="33" name="Rektangel 27"/>
                  <p:cNvSpPr/>
                  <p:nvPr/>
                </p:nvSpPr>
                <p:spPr>
                  <a:xfrm rot="16200000">
                    <a:off x="2699013" y="2780495"/>
                    <a:ext cx="4058418" cy="1470367"/>
                  </a:xfrm>
                  <a:prstGeom prst="rect">
                    <a:avLst/>
                  </a:prstGeom>
                  <a:solidFill>
                    <a:srgbClr val="FFFFFF">
                      <a:alpha val="50980"/>
                    </a:srgbClr>
                  </a:solidFill>
                  <a:ln w="9525">
                    <a:solidFill>
                      <a:sysClr val="window" lastClr="FFFFFF">
                        <a:lumMod val="85000"/>
                      </a:sysClr>
                    </a:solidFill>
                    <a:miter lim="800000"/>
                    <a:headEnd/>
                    <a:tailEnd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342900" marR="0" lvl="0" indent="-34290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a-DK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 Narrow" pitchFamily="-97" charset="0"/>
                      <a:ea typeface="ＭＳ Ｐゴシック" pitchFamily="-97" charset="-128"/>
                    </a:endParaRPr>
                  </a:p>
                </p:txBody>
              </p:sp>
              <p:sp>
                <p:nvSpPr>
                  <p:cNvPr id="34" name="Rektangel 30"/>
                  <p:cNvSpPr/>
                  <p:nvPr/>
                </p:nvSpPr>
                <p:spPr>
                  <a:xfrm rot="16200000">
                    <a:off x="1160367" y="2770972"/>
                    <a:ext cx="4058418" cy="1470367"/>
                  </a:xfrm>
                  <a:prstGeom prst="rect">
                    <a:avLst/>
                  </a:prstGeom>
                  <a:solidFill>
                    <a:srgbClr val="FFFFFF">
                      <a:alpha val="50980"/>
                    </a:srgbClr>
                  </a:solidFill>
                  <a:ln w="9525">
                    <a:solidFill>
                      <a:sysClr val="window" lastClr="FFFFFF">
                        <a:lumMod val="85000"/>
                      </a:sysClr>
                    </a:solidFill>
                    <a:miter lim="800000"/>
                    <a:headEnd/>
                    <a:tailEnd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342900" marR="0" lvl="0" indent="-34290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a-DK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 Narrow" pitchFamily="-97" charset="0"/>
                      <a:ea typeface="ＭＳ Ｐゴシック" pitchFamily="-97" charset="-128"/>
                    </a:endParaRPr>
                  </a:p>
                </p:txBody>
              </p:sp>
              <p:sp>
                <p:nvSpPr>
                  <p:cNvPr id="35" name="Rektangel 31"/>
                  <p:cNvSpPr/>
                  <p:nvPr/>
                </p:nvSpPr>
                <p:spPr>
                  <a:xfrm rot="16200000">
                    <a:off x="-379072" y="2770178"/>
                    <a:ext cx="4058418" cy="1471956"/>
                  </a:xfrm>
                  <a:prstGeom prst="rect">
                    <a:avLst/>
                  </a:prstGeom>
                  <a:solidFill>
                    <a:srgbClr val="FFFFFF">
                      <a:alpha val="50980"/>
                    </a:srgbClr>
                  </a:solidFill>
                  <a:ln w="9525">
                    <a:solidFill>
                      <a:sysClr val="window" lastClr="FFFFFF">
                        <a:lumMod val="85000"/>
                      </a:sysClr>
                    </a:solidFill>
                    <a:miter lim="800000"/>
                    <a:headEnd/>
                    <a:tailEnd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marL="342900" marR="0" lvl="0" indent="-34290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da-DK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 Narrow" pitchFamily="-97" charset="0"/>
                      <a:ea typeface="ＭＳ Ｐゴシック" pitchFamily="-97" charset="-128"/>
                    </a:endParaRPr>
                  </a:p>
                </p:txBody>
              </p:sp>
            </p:grpSp>
            <p:grpSp>
              <p:nvGrpSpPr>
                <p:cNvPr id="29" name="Gruppe 55"/>
                <p:cNvGrpSpPr>
                  <a:grpSpLocks/>
                </p:cNvGrpSpPr>
                <p:nvPr/>
              </p:nvGrpSpPr>
              <p:grpSpPr bwMode="auto">
                <a:xfrm>
                  <a:off x="897966" y="2443540"/>
                  <a:ext cx="6085489" cy="2150627"/>
                  <a:chOff x="898000" y="2443540"/>
                  <a:chExt cx="5710714" cy="2150627"/>
                </a:xfrm>
              </p:grpSpPr>
              <p:cxnSp>
                <p:nvCxnSpPr>
                  <p:cNvPr id="30" name="Lige forbindelse 24"/>
                  <p:cNvCxnSpPr>
                    <a:cxnSpLocks noChangeShapeType="1"/>
                  </p:cNvCxnSpPr>
                  <p:nvPr/>
                </p:nvCxnSpPr>
                <p:spPr bwMode="auto">
                  <a:xfrm flipH="1" flipV="1">
                    <a:off x="898000" y="4592580"/>
                    <a:ext cx="5710714" cy="1587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BFBFBF"/>
                    </a:solidFill>
                    <a:prstDash val="sysDash"/>
                    <a:round/>
                    <a:headEnd/>
                    <a:tailEnd/>
                  </a:ln>
                </p:spPr>
              </p:cxnSp>
              <p:cxnSp>
                <p:nvCxnSpPr>
                  <p:cNvPr id="31" name="Lige forbindelse 25"/>
                  <p:cNvCxnSpPr>
                    <a:cxnSpLocks noChangeShapeType="1"/>
                  </p:cNvCxnSpPr>
                  <p:nvPr/>
                </p:nvCxnSpPr>
                <p:spPr bwMode="auto">
                  <a:xfrm flipH="1" flipV="1">
                    <a:off x="898000" y="3510124"/>
                    <a:ext cx="5710714" cy="1587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BFBFBF"/>
                    </a:solidFill>
                    <a:prstDash val="sysDash"/>
                    <a:round/>
                    <a:headEnd/>
                    <a:tailEnd/>
                  </a:ln>
                </p:spPr>
              </p:cxnSp>
              <p:cxnSp>
                <p:nvCxnSpPr>
                  <p:cNvPr id="32" name="Lige forbindelse 26"/>
                  <p:cNvCxnSpPr>
                    <a:cxnSpLocks noChangeShapeType="1"/>
                  </p:cNvCxnSpPr>
                  <p:nvPr/>
                </p:nvCxnSpPr>
                <p:spPr bwMode="auto">
                  <a:xfrm flipH="1" flipV="1">
                    <a:off x="898000" y="2443540"/>
                    <a:ext cx="5710714" cy="1587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BFBFBF"/>
                    </a:solidFill>
                    <a:prstDash val="sysDash"/>
                    <a:round/>
                    <a:headEnd/>
                    <a:tailEnd/>
                  </a:ln>
                </p:spPr>
              </p:cxnSp>
            </p:grpSp>
          </p:grpSp>
        </p:grpSp>
      </p:grpSp>
      <p:sp>
        <p:nvSpPr>
          <p:cNvPr id="36" name="Rektangel 39"/>
          <p:cNvSpPr/>
          <p:nvPr/>
        </p:nvSpPr>
        <p:spPr bwMode="auto">
          <a:xfrm rot="16200000">
            <a:off x="-538956" y="3157984"/>
            <a:ext cx="3240087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400" b="1" kern="0" noProof="1">
                <a:solidFill>
                  <a:prstClr val="black"/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This is an example text</a:t>
            </a:r>
            <a:endParaRPr lang="da-DK" sz="1400" b="1" kern="0" dirty="0">
              <a:solidFill>
                <a:prstClr val="black"/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37" name="Rektangel 50"/>
          <p:cNvSpPr/>
          <p:nvPr/>
        </p:nvSpPr>
        <p:spPr bwMode="auto">
          <a:xfrm>
            <a:off x="6265863" y="5659090"/>
            <a:ext cx="9525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2012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38" name="Rektangel 51"/>
          <p:cNvSpPr/>
          <p:nvPr/>
        </p:nvSpPr>
        <p:spPr bwMode="auto">
          <a:xfrm>
            <a:off x="4740275" y="5659090"/>
            <a:ext cx="95091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2011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39" name="Rektangel 52"/>
          <p:cNvSpPr/>
          <p:nvPr/>
        </p:nvSpPr>
        <p:spPr bwMode="auto">
          <a:xfrm>
            <a:off x="3308350" y="5659090"/>
            <a:ext cx="95408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2010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0" name="Rektangel 53"/>
          <p:cNvSpPr/>
          <p:nvPr/>
        </p:nvSpPr>
        <p:spPr bwMode="auto">
          <a:xfrm>
            <a:off x="1771650" y="5659090"/>
            <a:ext cx="9525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24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2009</a:t>
            </a:r>
            <a:endParaRPr lang="da-DK" sz="24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41" name="Kombinationstegning 29"/>
          <p:cNvSpPr/>
          <p:nvPr/>
        </p:nvSpPr>
        <p:spPr>
          <a:xfrm>
            <a:off x="1527175" y="1944340"/>
            <a:ext cx="5983288" cy="3132138"/>
          </a:xfrm>
          <a:custGeom>
            <a:avLst/>
            <a:gdLst>
              <a:gd name="connsiteX0" fmla="*/ 0 w 6766560"/>
              <a:gd name="connsiteY0" fmla="*/ 2926080 h 3070860"/>
              <a:gd name="connsiteX1" fmla="*/ 3368040 w 6766560"/>
              <a:gd name="connsiteY1" fmla="*/ 2895600 h 3070860"/>
              <a:gd name="connsiteX2" fmla="*/ 5196840 w 6766560"/>
              <a:gd name="connsiteY2" fmla="*/ 1874520 h 3070860"/>
              <a:gd name="connsiteX3" fmla="*/ 6766560 w 6766560"/>
              <a:gd name="connsiteY3" fmla="*/ 0 h 307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6560" h="3070860">
                <a:moveTo>
                  <a:pt x="0" y="2926080"/>
                </a:moveTo>
                <a:cubicBezTo>
                  <a:pt x="1250950" y="2998470"/>
                  <a:pt x="2501900" y="3070860"/>
                  <a:pt x="3368040" y="2895600"/>
                </a:cubicBezTo>
                <a:cubicBezTo>
                  <a:pt x="4234180" y="2720340"/>
                  <a:pt x="4630420" y="2357120"/>
                  <a:pt x="5196840" y="1874520"/>
                </a:cubicBezTo>
                <a:cubicBezTo>
                  <a:pt x="5763260" y="1391920"/>
                  <a:pt x="6264910" y="695960"/>
                  <a:pt x="6766560" y="0"/>
                </a:cubicBezTo>
              </a:path>
            </a:pathLst>
          </a:custGeom>
          <a:noFill/>
          <a:ln w="152400" cap="flat" cmpd="sng" algn="ctr">
            <a:solidFill>
              <a:srgbClr val="0070C0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558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ktangel 35"/>
          <p:cNvSpPr/>
          <p:nvPr/>
        </p:nvSpPr>
        <p:spPr>
          <a:xfrm>
            <a:off x="930275" y="1378620"/>
            <a:ext cx="1219200" cy="4237038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lin ang="16200000"/>
          </a:gra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400" kern="0" noProof="1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sp>
        <p:nvSpPr>
          <p:cNvPr id="75" name="Rektangel 36"/>
          <p:cNvSpPr/>
          <p:nvPr/>
        </p:nvSpPr>
        <p:spPr>
          <a:xfrm>
            <a:off x="2190750" y="1369095"/>
            <a:ext cx="1219200" cy="4237038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lin ang="16200000"/>
          </a:gra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400" kern="0" noProof="1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sp>
        <p:nvSpPr>
          <p:cNvPr id="76" name="Rektangel 37"/>
          <p:cNvSpPr/>
          <p:nvPr/>
        </p:nvSpPr>
        <p:spPr>
          <a:xfrm>
            <a:off x="3444875" y="1378620"/>
            <a:ext cx="1219200" cy="4237038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lin ang="16200000"/>
          </a:gra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400" kern="0" noProof="1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sp>
        <p:nvSpPr>
          <p:cNvPr id="77" name="Rektangel 38"/>
          <p:cNvSpPr/>
          <p:nvPr/>
        </p:nvSpPr>
        <p:spPr>
          <a:xfrm>
            <a:off x="4705350" y="1378620"/>
            <a:ext cx="1219200" cy="4237038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lin ang="16200000"/>
          </a:gra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400" kern="0" noProof="1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sp>
        <p:nvSpPr>
          <p:cNvPr id="78" name="Rektangel 39"/>
          <p:cNvSpPr/>
          <p:nvPr/>
        </p:nvSpPr>
        <p:spPr>
          <a:xfrm>
            <a:off x="5994400" y="1378620"/>
            <a:ext cx="1219200" cy="4237038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lin ang="16200000"/>
          </a:gra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400" kern="0" noProof="1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sp>
        <p:nvSpPr>
          <p:cNvPr id="79" name="Rektangel 40"/>
          <p:cNvSpPr/>
          <p:nvPr/>
        </p:nvSpPr>
        <p:spPr>
          <a:xfrm>
            <a:off x="7285038" y="1378620"/>
            <a:ext cx="1219200" cy="4237038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lin ang="16200000"/>
          </a:gradFill>
          <a:ln w="9525">
            <a:solidFill>
              <a:sysClr val="window" lastClr="FFFFFF">
                <a:lumMod val="85000"/>
              </a:sys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sz="1400" kern="0" noProof="1">
              <a:solidFill>
                <a:sysClr val="windowText" lastClr="000000"/>
              </a:solidFill>
              <a:latin typeface="Arial Narrow" pitchFamily="-97" charset="0"/>
              <a:ea typeface="ＭＳ Ｐゴシック" pitchFamily="-97" charset="-128"/>
            </a:endParaRPr>
          </a:p>
        </p:txBody>
      </p:sp>
      <p:grpSp>
        <p:nvGrpSpPr>
          <p:cNvPr id="80" name="Gruppe 18"/>
          <p:cNvGrpSpPr>
            <a:grpSpLocks/>
          </p:cNvGrpSpPr>
          <p:nvPr/>
        </p:nvGrpSpPr>
        <p:grpSpPr bwMode="auto">
          <a:xfrm>
            <a:off x="2159000" y="1408783"/>
            <a:ext cx="6380163" cy="4260850"/>
            <a:chOff x="2159000" y="1371600"/>
            <a:chExt cx="6380163" cy="4260850"/>
          </a:xfrm>
        </p:grpSpPr>
        <p:cxnSp>
          <p:nvCxnSpPr>
            <p:cNvPr id="81" name="Lige forbindelse 42"/>
            <p:cNvCxnSpPr>
              <a:cxnSpLocks noChangeShapeType="1"/>
            </p:cNvCxnSpPr>
            <p:nvPr/>
          </p:nvCxnSpPr>
          <p:spPr bwMode="auto">
            <a:xfrm rot="5400000" flipH="1" flipV="1">
              <a:off x="1308894" y="3501231"/>
              <a:ext cx="4260850" cy="1588"/>
            </a:xfrm>
            <a:prstGeom prst="line">
              <a:avLst/>
            </a:prstGeom>
            <a:noFill/>
            <a:ln w="6350" algn="ctr">
              <a:solidFill>
                <a:srgbClr val="BFBFBF"/>
              </a:solidFill>
              <a:round/>
              <a:headEnd/>
              <a:tailEnd/>
            </a:ln>
          </p:spPr>
        </p:cxnSp>
        <p:cxnSp>
          <p:nvCxnSpPr>
            <p:cNvPr id="82" name="Lige forbindelse 43"/>
            <p:cNvCxnSpPr>
              <a:cxnSpLocks noChangeShapeType="1"/>
            </p:cNvCxnSpPr>
            <p:nvPr/>
          </p:nvCxnSpPr>
          <p:spPr bwMode="auto">
            <a:xfrm rot="5400000" flipH="1" flipV="1">
              <a:off x="5128419" y="3501231"/>
              <a:ext cx="4260850" cy="1588"/>
            </a:xfrm>
            <a:prstGeom prst="line">
              <a:avLst/>
            </a:prstGeom>
            <a:noFill/>
            <a:ln w="6350" algn="ctr">
              <a:solidFill>
                <a:srgbClr val="BFBFBF"/>
              </a:solidFill>
              <a:round/>
              <a:headEnd/>
              <a:tailEnd/>
            </a:ln>
          </p:spPr>
        </p:cxnSp>
        <p:cxnSp>
          <p:nvCxnSpPr>
            <p:cNvPr id="83" name="Lige forbindelse 44"/>
            <p:cNvCxnSpPr>
              <a:cxnSpLocks noChangeShapeType="1"/>
            </p:cNvCxnSpPr>
            <p:nvPr/>
          </p:nvCxnSpPr>
          <p:spPr bwMode="auto">
            <a:xfrm rot="5400000" flipH="1" flipV="1">
              <a:off x="29369" y="3501231"/>
              <a:ext cx="4260850" cy="1588"/>
            </a:xfrm>
            <a:prstGeom prst="line">
              <a:avLst/>
            </a:prstGeom>
            <a:noFill/>
            <a:ln w="6350" algn="ctr">
              <a:solidFill>
                <a:srgbClr val="BFBFBF"/>
              </a:solidFill>
              <a:round/>
              <a:headEnd/>
              <a:tailEnd/>
            </a:ln>
          </p:spPr>
        </p:cxnSp>
        <p:cxnSp>
          <p:nvCxnSpPr>
            <p:cNvPr id="84" name="Lige forbindelse 46"/>
            <p:cNvCxnSpPr>
              <a:cxnSpLocks noChangeShapeType="1"/>
            </p:cNvCxnSpPr>
            <p:nvPr/>
          </p:nvCxnSpPr>
          <p:spPr bwMode="auto">
            <a:xfrm rot="5400000" flipH="1" flipV="1">
              <a:off x="2569369" y="3501231"/>
              <a:ext cx="4260850" cy="1588"/>
            </a:xfrm>
            <a:prstGeom prst="line">
              <a:avLst/>
            </a:prstGeom>
            <a:noFill/>
            <a:ln w="6350" algn="ctr">
              <a:solidFill>
                <a:srgbClr val="BFBFBF"/>
              </a:solidFill>
              <a:round/>
              <a:headEnd/>
              <a:tailEnd/>
            </a:ln>
          </p:spPr>
        </p:cxnSp>
        <p:cxnSp>
          <p:nvCxnSpPr>
            <p:cNvPr id="85" name="Lige forbindelse 47"/>
            <p:cNvCxnSpPr>
              <a:cxnSpLocks noChangeShapeType="1"/>
            </p:cNvCxnSpPr>
            <p:nvPr/>
          </p:nvCxnSpPr>
          <p:spPr bwMode="auto">
            <a:xfrm rot="5400000" flipH="1" flipV="1">
              <a:off x="3848894" y="3501231"/>
              <a:ext cx="4260850" cy="1588"/>
            </a:xfrm>
            <a:prstGeom prst="line">
              <a:avLst/>
            </a:prstGeom>
            <a:noFill/>
            <a:ln w="6350" algn="ctr">
              <a:solidFill>
                <a:srgbClr val="BFBFBF"/>
              </a:solidFill>
              <a:round/>
              <a:headEnd/>
              <a:tailEnd/>
            </a:ln>
          </p:spPr>
        </p:cxnSp>
        <p:cxnSp>
          <p:nvCxnSpPr>
            <p:cNvPr id="86" name="Lige forbindelse 48"/>
            <p:cNvCxnSpPr>
              <a:cxnSpLocks noChangeShapeType="1"/>
            </p:cNvCxnSpPr>
            <p:nvPr/>
          </p:nvCxnSpPr>
          <p:spPr bwMode="auto">
            <a:xfrm rot="5400000" flipH="1" flipV="1">
              <a:off x="6407944" y="3501231"/>
              <a:ext cx="4260850" cy="1588"/>
            </a:xfrm>
            <a:prstGeom prst="line">
              <a:avLst/>
            </a:prstGeom>
            <a:noFill/>
            <a:ln w="6350" algn="ctr">
              <a:solidFill>
                <a:srgbClr val="BFBFBF"/>
              </a:solidFill>
              <a:round/>
              <a:headEnd/>
              <a:tailEnd/>
            </a:ln>
          </p:spPr>
        </p:cxnSp>
      </p:grpSp>
      <p:sp>
        <p:nvSpPr>
          <p:cNvPr id="87" name="Rektangel 80"/>
          <p:cNvSpPr>
            <a:spLocks noChangeArrowheads="1"/>
          </p:cNvSpPr>
          <p:nvPr/>
        </p:nvSpPr>
        <p:spPr bwMode="auto">
          <a:xfrm>
            <a:off x="5995988" y="2307308"/>
            <a:ext cx="1227137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070C0"/>
                </a:solidFill>
                <a:latin typeface="Calibri" pitchFamily="34" charset="0"/>
                <a:cs typeface="Arial" charset="0"/>
              </a:rPr>
              <a:t>This is an example text. Go ahead and replace it with your own text.</a:t>
            </a:r>
          </a:p>
        </p:txBody>
      </p:sp>
      <p:sp>
        <p:nvSpPr>
          <p:cNvPr id="88" name="Rektangel 50"/>
          <p:cNvSpPr/>
          <p:nvPr/>
        </p:nvSpPr>
        <p:spPr bwMode="auto">
          <a:xfrm>
            <a:off x="7608888" y="5849020"/>
            <a:ext cx="6508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2014</a:t>
            </a:r>
            <a:endParaRPr lang="da-DK" sz="16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89" name="Rektangel 51"/>
          <p:cNvSpPr/>
          <p:nvPr/>
        </p:nvSpPr>
        <p:spPr bwMode="auto">
          <a:xfrm>
            <a:off x="6286500" y="5849020"/>
            <a:ext cx="6508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2013</a:t>
            </a:r>
            <a:endParaRPr lang="da-DK" sz="16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90" name="Rektangel 52"/>
          <p:cNvSpPr/>
          <p:nvPr/>
        </p:nvSpPr>
        <p:spPr bwMode="auto">
          <a:xfrm>
            <a:off x="4962525" y="5849020"/>
            <a:ext cx="652463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2012</a:t>
            </a:r>
            <a:endParaRPr lang="da-DK" sz="16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91" name="Rektangel 53"/>
          <p:cNvSpPr/>
          <p:nvPr/>
        </p:nvSpPr>
        <p:spPr bwMode="auto">
          <a:xfrm>
            <a:off x="3640138" y="5849020"/>
            <a:ext cx="6508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2011</a:t>
            </a:r>
            <a:endParaRPr lang="da-DK" sz="16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92" name="Rektangel 54"/>
          <p:cNvSpPr/>
          <p:nvPr/>
        </p:nvSpPr>
        <p:spPr bwMode="auto">
          <a:xfrm>
            <a:off x="2378075" y="5849020"/>
            <a:ext cx="6508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2010</a:t>
            </a:r>
            <a:endParaRPr lang="da-DK" sz="16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93" name="Rektangel 55"/>
          <p:cNvSpPr/>
          <p:nvPr/>
        </p:nvSpPr>
        <p:spPr bwMode="auto">
          <a:xfrm>
            <a:off x="1039813" y="5849020"/>
            <a:ext cx="652462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2009</a:t>
            </a:r>
            <a:endParaRPr lang="da-DK" sz="16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94" name="Rektangel 80"/>
          <p:cNvSpPr>
            <a:spLocks noChangeArrowheads="1"/>
          </p:cNvSpPr>
          <p:nvPr/>
        </p:nvSpPr>
        <p:spPr bwMode="auto">
          <a:xfrm>
            <a:off x="3465513" y="3983708"/>
            <a:ext cx="122872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noProof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This is an example text. Go ahead and replace it with your own text.</a:t>
            </a:r>
          </a:p>
        </p:txBody>
      </p:sp>
      <p:sp>
        <p:nvSpPr>
          <p:cNvPr id="95" name="Rektangel 80"/>
          <p:cNvSpPr>
            <a:spLocks noChangeArrowheads="1"/>
          </p:cNvSpPr>
          <p:nvPr/>
        </p:nvSpPr>
        <p:spPr bwMode="auto">
          <a:xfrm>
            <a:off x="939800" y="2634333"/>
            <a:ext cx="12287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noProof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This is an example text. Go ahead and replace it with your own text.</a:t>
            </a:r>
          </a:p>
        </p:txBody>
      </p:sp>
      <p:sp>
        <p:nvSpPr>
          <p:cNvPr id="96" name="Venstre-opadgående pil 65"/>
          <p:cNvSpPr/>
          <p:nvPr/>
        </p:nvSpPr>
        <p:spPr>
          <a:xfrm flipH="1">
            <a:off x="622300" y="908720"/>
            <a:ext cx="8351838" cy="5045075"/>
          </a:xfrm>
          <a:prstGeom prst="leftUpArrow">
            <a:avLst>
              <a:gd name="adj1" fmla="val 3074"/>
              <a:gd name="adj2" fmla="val 4126"/>
              <a:gd name="adj3" fmla="val 8495"/>
            </a:avLst>
          </a:prstGeom>
          <a:gradFill flip="none" rotWithShape="1">
            <a:gsLst>
              <a:gs pos="51000">
                <a:srgbClr val="4BACC6">
                  <a:lumMod val="50000"/>
                </a:srgbClr>
              </a:gs>
              <a:gs pos="69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0" cap="none" spc="0" normalizeH="0" baseline="0" noProof="0" dirty="0" err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7" name="Rektangel 70"/>
          <p:cNvSpPr/>
          <p:nvPr/>
        </p:nvSpPr>
        <p:spPr bwMode="auto">
          <a:xfrm rot="16200000">
            <a:off x="-1064418" y="4040064"/>
            <a:ext cx="3238500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600" b="1" kern="0" noProof="1">
                <a:solidFill>
                  <a:srgbClr val="E6E6E6">
                    <a:lumMod val="10000"/>
                  </a:srgbClr>
                </a:solidFill>
                <a:latin typeface="Calibri" pitchFamily="34" charset="0"/>
                <a:ea typeface="ＭＳ Ｐゴシック" pitchFamily="-97" charset="-128"/>
                <a:cs typeface="Arial" pitchFamily="34" charset="0"/>
              </a:rPr>
              <a:t>This is an example text</a:t>
            </a:r>
            <a:endParaRPr lang="da-DK" sz="1600" b="1" kern="0" dirty="0">
              <a:solidFill>
                <a:srgbClr val="E6E6E6">
                  <a:lumMod val="10000"/>
                </a:srgbClr>
              </a:solidFill>
              <a:latin typeface="Calibri"/>
              <a:ea typeface="ＭＳ Ｐゴシック" pitchFamily="-97" charset="-128"/>
            </a:endParaRPr>
          </a:p>
        </p:txBody>
      </p:sp>
      <p:sp>
        <p:nvSpPr>
          <p:cNvPr id="98" name="Freeform 249"/>
          <p:cNvSpPr>
            <a:spLocks noEditPoints="1"/>
          </p:cNvSpPr>
          <p:nvPr/>
        </p:nvSpPr>
        <p:spPr bwMode="auto">
          <a:xfrm flipH="1">
            <a:off x="1201738" y="4469483"/>
            <a:ext cx="422275" cy="833437"/>
          </a:xfrm>
          <a:custGeom>
            <a:avLst/>
            <a:gdLst>
              <a:gd name="T0" fmla="*/ 2147483647 w 340"/>
              <a:gd name="T1" fmla="*/ 2147483647 h 694"/>
              <a:gd name="T2" fmla="*/ 2147483647 w 340"/>
              <a:gd name="T3" fmla="*/ 2147483647 h 694"/>
              <a:gd name="T4" fmla="*/ 2147483647 w 340"/>
              <a:gd name="T5" fmla="*/ 2147483647 h 694"/>
              <a:gd name="T6" fmla="*/ 2147483647 w 340"/>
              <a:gd name="T7" fmla="*/ 2147483647 h 694"/>
              <a:gd name="T8" fmla="*/ 2147483647 w 340"/>
              <a:gd name="T9" fmla="*/ 2147483647 h 694"/>
              <a:gd name="T10" fmla="*/ 2147483647 w 340"/>
              <a:gd name="T11" fmla="*/ 2147483647 h 694"/>
              <a:gd name="T12" fmla="*/ 2147483647 w 340"/>
              <a:gd name="T13" fmla="*/ 2147483647 h 694"/>
              <a:gd name="T14" fmla="*/ 2147483647 w 340"/>
              <a:gd name="T15" fmla="*/ 2147483647 h 694"/>
              <a:gd name="T16" fmla="*/ 2147483647 w 340"/>
              <a:gd name="T17" fmla="*/ 2147483647 h 694"/>
              <a:gd name="T18" fmla="*/ 2147483647 w 340"/>
              <a:gd name="T19" fmla="*/ 2147483647 h 694"/>
              <a:gd name="T20" fmla="*/ 2147483647 w 340"/>
              <a:gd name="T21" fmla="*/ 2147483647 h 694"/>
              <a:gd name="T22" fmla="*/ 2147483647 w 340"/>
              <a:gd name="T23" fmla="*/ 2147483647 h 694"/>
              <a:gd name="T24" fmla="*/ 2147483647 w 340"/>
              <a:gd name="T25" fmla="*/ 2147483647 h 694"/>
              <a:gd name="T26" fmla="*/ 2147483647 w 340"/>
              <a:gd name="T27" fmla="*/ 2147483647 h 694"/>
              <a:gd name="T28" fmla="*/ 2147483647 w 340"/>
              <a:gd name="T29" fmla="*/ 2147483647 h 694"/>
              <a:gd name="T30" fmla="*/ 2147483647 w 340"/>
              <a:gd name="T31" fmla="*/ 2147483647 h 694"/>
              <a:gd name="T32" fmla="*/ 2147483647 w 340"/>
              <a:gd name="T33" fmla="*/ 2147483647 h 694"/>
              <a:gd name="T34" fmla="*/ 2147483647 w 340"/>
              <a:gd name="T35" fmla="*/ 2147483647 h 694"/>
              <a:gd name="T36" fmla="*/ 2147483647 w 340"/>
              <a:gd name="T37" fmla="*/ 0 h 694"/>
              <a:gd name="T38" fmla="*/ 2147483647 w 340"/>
              <a:gd name="T39" fmla="*/ 2147483647 h 694"/>
              <a:gd name="T40" fmla="*/ 2147483647 w 340"/>
              <a:gd name="T41" fmla="*/ 2147483647 h 694"/>
              <a:gd name="T42" fmla="*/ 2147483647 w 340"/>
              <a:gd name="T43" fmla="*/ 2147483647 h 694"/>
              <a:gd name="T44" fmla="*/ 2147483647 w 340"/>
              <a:gd name="T45" fmla="*/ 2147483647 h 694"/>
              <a:gd name="T46" fmla="*/ 2147483647 w 340"/>
              <a:gd name="T47" fmla="*/ 2147483647 h 694"/>
              <a:gd name="T48" fmla="*/ 2147483647 w 340"/>
              <a:gd name="T49" fmla="*/ 2147483647 h 694"/>
              <a:gd name="T50" fmla="*/ 2147483647 w 340"/>
              <a:gd name="T51" fmla="*/ 2147483647 h 694"/>
              <a:gd name="T52" fmla="*/ 2147483647 w 340"/>
              <a:gd name="T53" fmla="*/ 2147483647 h 694"/>
              <a:gd name="T54" fmla="*/ 2147483647 w 340"/>
              <a:gd name="T55" fmla="*/ 2147483647 h 694"/>
              <a:gd name="T56" fmla="*/ 2147483647 w 340"/>
              <a:gd name="T57" fmla="*/ 2147483647 h 694"/>
              <a:gd name="T58" fmla="*/ 2147483647 w 340"/>
              <a:gd name="T59" fmla="*/ 2147483647 h 694"/>
              <a:gd name="T60" fmla="*/ 2147483647 w 340"/>
              <a:gd name="T61" fmla="*/ 2147483647 h 694"/>
              <a:gd name="T62" fmla="*/ 2147483647 w 340"/>
              <a:gd name="T63" fmla="*/ 2147483647 h 694"/>
              <a:gd name="T64" fmla="*/ 2147483647 w 340"/>
              <a:gd name="T65" fmla="*/ 2147483647 h 694"/>
              <a:gd name="T66" fmla="*/ 2147483647 w 340"/>
              <a:gd name="T67" fmla="*/ 2147483647 h 694"/>
              <a:gd name="T68" fmla="*/ 2147483647 w 340"/>
              <a:gd name="T69" fmla="*/ 2147483647 h 694"/>
              <a:gd name="T70" fmla="*/ 2147483647 w 340"/>
              <a:gd name="T71" fmla="*/ 2147483647 h 694"/>
              <a:gd name="T72" fmla="*/ 2147483647 w 340"/>
              <a:gd name="T73" fmla="*/ 2147483647 h 694"/>
              <a:gd name="T74" fmla="*/ 2147483647 w 340"/>
              <a:gd name="T75" fmla="*/ 2147483647 h 694"/>
              <a:gd name="T76" fmla="*/ 2147483647 w 340"/>
              <a:gd name="T77" fmla="*/ 2147483647 h 694"/>
              <a:gd name="T78" fmla="*/ 2147483647 w 340"/>
              <a:gd name="T79" fmla="*/ 2147483647 h 694"/>
              <a:gd name="T80" fmla="*/ 2147483647 w 340"/>
              <a:gd name="T81" fmla="*/ 2147483647 h 694"/>
              <a:gd name="T82" fmla="*/ 2147483647 w 340"/>
              <a:gd name="T83" fmla="*/ 2147483647 h 694"/>
              <a:gd name="T84" fmla="*/ 2147483647 w 340"/>
              <a:gd name="T85" fmla="*/ 2147483647 h 694"/>
              <a:gd name="T86" fmla="*/ 2147483647 w 340"/>
              <a:gd name="T87" fmla="*/ 2147483647 h 694"/>
              <a:gd name="T88" fmla="*/ 2147483647 w 340"/>
              <a:gd name="T89" fmla="*/ 2147483647 h 694"/>
              <a:gd name="T90" fmla="*/ 2147483647 w 340"/>
              <a:gd name="T91" fmla="*/ 2147483647 h 694"/>
              <a:gd name="T92" fmla="*/ 2147483647 w 340"/>
              <a:gd name="T93" fmla="*/ 2147483647 h 694"/>
              <a:gd name="T94" fmla="*/ 2147483647 w 340"/>
              <a:gd name="T95" fmla="*/ 2147483647 h 694"/>
              <a:gd name="T96" fmla="*/ 2147483647 w 340"/>
              <a:gd name="T97" fmla="*/ 2147483647 h 694"/>
              <a:gd name="T98" fmla="*/ 2147483647 w 340"/>
              <a:gd name="T99" fmla="*/ 2147483647 h 694"/>
              <a:gd name="T100" fmla="*/ 2147483647 w 340"/>
              <a:gd name="T101" fmla="*/ 2147483647 h 694"/>
              <a:gd name="T102" fmla="*/ 2147483647 w 340"/>
              <a:gd name="T103" fmla="*/ 2147483647 h 694"/>
              <a:gd name="T104" fmla="*/ 2147483647 w 340"/>
              <a:gd name="T105" fmla="*/ 2147483647 h 694"/>
              <a:gd name="T106" fmla="*/ 2147483647 w 340"/>
              <a:gd name="T107" fmla="*/ 2147483647 h 694"/>
              <a:gd name="T108" fmla="*/ 2147483647 w 340"/>
              <a:gd name="T109" fmla="*/ 2147483647 h 69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40"/>
              <a:gd name="T166" fmla="*/ 0 h 694"/>
              <a:gd name="T167" fmla="*/ 340 w 340"/>
              <a:gd name="T168" fmla="*/ 694 h 69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40" h="694">
                <a:moveTo>
                  <a:pt x="334" y="658"/>
                </a:moveTo>
                <a:lnTo>
                  <a:pt x="340" y="654"/>
                </a:lnTo>
                <a:lnTo>
                  <a:pt x="330" y="598"/>
                </a:lnTo>
                <a:lnTo>
                  <a:pt x="322" y="562"/>
                </a:lnTo>
                <a:lnTo>
                  <a:pt x="312" y="528"/>
                </a:lnTo>
                <a:lnTo>
                  <a:pt x="292" y="478"/>
                </a:lnTo>
                <a:lnTo>
                  <a:pt x="290" y="464"/>
                </a:lnTo>
                <a:lnTo>
                  <a:pt x="288" y="456"/>
                </a:lnTo>
                <a:lnTo>
                  <a:pt x="282" y="442"/>
                </a:lnTo>
                <a:lnTo>
                  <a:pt x="282" y="432"/>
                </a:lnTo>
                <a:lnTo>
                  <a:pt x="280" y="418"/>
                </a:lnTo>
                <a:lnTo>
                  <a:pt x="276" y="406"/>
                </a:lnTo>
                <a:lnTo>
                  <a:pt x="284" y="404"/>
                </a:lnTo>
                <a:lnTo>
                  <a:pt x="288" y="352"/>
                </a:lnTo>
                <a:lnTo>
                  <a:pt x="290" y="358"/>
                </a:lnTo>
                <a:lnTo>
                  <a:pt x="292" y="382"/>
                </a:lnTo>
                <a:lnTo>
                  <a:pt x="302" y="382"/>
                </a:lnTo>
                <a:lnTo>
                  <a:pt x="300" y="392"/>
                </a:lnTo>
                <a:lnTo>
                  <a:pt x="300" y="398"/>
                </a:lnTo>
                <a:lnTo>
                  <a:pt x="302" y="402"/>
                </a:lnTo>
                <a:lnTo>
                  <a:pt x="306" y="416"/>
                </a:lnTo>
                <a:lnTo>
                  <a:pt x="316" y="420"/>
                </a:lnTo>
                <a:lnTo>
                  <a:pt x="320" y="420"/>
                </a:lnTo>
                <a:lnTo>
                  <a:pt x="322" y="420"/>
                </a:lnTo>
                <a:lnTo>
                  <a:pt x="324" y="418"/>
                </a:lnTo>
                <a:lnTo>
                  <a:pt x="320" y="416"/>
                </a:lnTo>
                <a:lnTo>
                  <a:pt x="316" y="414"/>
                </a:lnTo>
                <a:lnTo>
                  <a:pt x="314" y="414"/>
                </a:lnTo>
                <a:lnTo>
                  <a:pt x="314" y="412"/>
                </a:lnTo>
                <a:lnTo>
                  <a:pt x="312" y="410"/>
                </a:lnTo>
                <a:lnTo>
                  <a:pt x="316" y="412"/>
                </a:lnTo>
                <a:lnTo>
                  <a:pt x="320" y="416"/>
                </a:lnTo>
                <a:lnTo>
                  <a:pt x="322" y="414"/>
                </a:lnTo>
                <a:lnTo>
                  <a:pt x="326" y="412"/>
                </a:lnTo>
                <a:lnTo>
                  <a:pt x="326" y="410"/>
                </a:lnTo>
                <a:lnTo>
                  <a:pt x="326" y="408"/>
                </a:lnTo>
                <a:lnTo>
                  <a:pt x="328" y="408"/>
                </a:lnTo>
                <a:lnTo>
                  <a:pt x="330" y="406"/>
                </a:lnTo>
                <a:lnTo>
                  <a:pt x="332" y="404"/>
                </a:lnTo>
                <a:lnTo>
                  <a:pt x="332" y="400"/>
                </a:lnTo>
                <a:lnTo>
                  <a:pt x="330" y="398"/>
                </a:lnTo>
                <a:lnTo>
                  <a:pt x="332" y="398"/>
                </a:lnTo>
                <a:lnTo>
                  <a:pt x="334" y="396"/>
                </a:lnTo>
                <a:lnTo>
                  <a:pt x="334" y="394"/>
                </a:lnTo>
                <a:lnTo>
                  <a:pt x="334" y="392"/>
                </a:lnTo>
                <a:lnTo>
                  <a:pt x="332" y="388"/>
                </a:lnTo>
                <a:lnTo>
                  <a:pt x="330" y="386"/>
                </a:lnTo>
                <a:lnTo>
                  <a:pt x="330" y="384"/>
                </a:lnTo>
                <a:lnTo>
                  <a:pt x="328" y="378"/>
                </a:lnTo>
                <a:lnTo>
                  <a:pt x="334" y="376"/>
                </a:lnTo>
                <a:lnTo>
                  <a:pt x="336" y="374"/>
                </a:lnTo>
                <a:lnTo>
                  <a:pt x="336" y="370"/>
                </a:lnTo>
                <a:lnTo>
                  <a:pt x="334" y="358"/>
                </a:lnTo>
                <a:lnTo>
                  <a:pt x="330" y="344"/>
                </a:lnTo>
                <a:lnTo>
                  <a:pt x="326" y="336"/>
                </a:lnTo>
                <a:lnTo>
                  <a:pt x="326" y="332"/>
                </a:lnTo>
                <a:lnTo>
                  <a:pt x="324" y="328"/>
                </a:lnTo>
                <a:lnTo>
                  <a:pt x="324" y="316"/>
                </a:lnTo>
                <a:lnTo>
                  <a:pt x="322" y="292"/>
                </a:lnTo>
                <a:lnTo>
                  <a:pt x="318" y="278"/>
                </a:lnTo>
                <a:lnTo>
                  <a:pt x="316" y="270"/>
                </a:lnTo>
                <a:lnTo>
                  <a:pt x="314" y="260"/>
                </a:lnTo>
                <a:lnTo>
                  <a:pt x="312" y="250"/>
                </a:lnTo>
                <a:lnTo>
                  <a:pt x="312" y="246"/>
                </a:lnTo>
                <a:lnTo>
                  <a:pt x="310" y="242"/>
                </a:lnTo>
                <a:lnTo>
                  <a:pt x="306" y="234"/>
                </a:lnTo>
                <a:lnTo>
                  <a:pt x="292" y="172"/>
                </a:lnTo>
                <a:lnTo>
                  <a:pt x="284" y="158"/>
                </a:lnTo>
                <a:lnTo>
                  <a:pt x="274" y="142"/>
                </a:lnTo>
                <a:lnTo>
                  <a:pt x="268" y="130"/>
                </a:lnTo>
                <a:lnTo>
                  <a:pt x="262" y="122"/>
                </a:lnTo>
                <a:lnTo>
                  <a:pt x="252" y="110"/>
                </a:lnTo>
                <a:lnTo>
                  <a:pt x="242" y="98"/>
                </a:lnTo>
                <a:lnTo>
                  <a:pt x="240" y="92"/>
                </a:lnTo>
                <a:lnTo>
                  <a:pt x="238" y="88"/>
                </a:lnTo>
                <a:lnTo>
                  <a:pt x="236" y="88"/>
                </a:lnTo>
                <a:lnTo>
                  <a:pt x="238" y="84"/>
                </a:lnTo>
                <a:lnTo>
                  <a:pt x="242" y="66"/>
                </a:lnTo>
                <a:lnTo>
                  <a:pt x="244" y="44"/>
                </a:lnTo>
                <a:lnTo>
                  <a:pt x="244" y="34"/>
                </a:lnTo>
                <a:lnTo>
                  <a:pt x="244" y="24"/>
                </a:lnTo>
                <a:lnTo>
                  <a:pt x="240" y="18"/>
                </a:lnTo>
                <a:lnTo>
                  <a:pt x="234" y="12"/>
                </a:lnTo>
                <a:lnTo>
                  <a:pt x="226" y="6"/>
                </a:lnTo>
                <a:lnTo>
                  <a:pt x="220" y="4"/>
                </a:lnTo>
                <a:lnTo>
                  <a:pt x="208" y="0"/>
                </a:lnTo>
                <a:lnTo>
                  <a:pt x="202" y="2"/>
                </a:lnTo>
                <a:lnTo>
                  <a:pt x="196" y="2"/>
                </a:lnTo>
                <a:lnTo>
                  <a:pt x="190" y="4"/>
                </a:lnTo>
                <a:lnTo>
                  <a:pt x="182" y="4"/>
                </a:lnTo>
                <a:lnTo>
                  <a:pt x="174" y="6"/>
                </a:lnTo>
                <a:lnTo>
                  <a:pt x="168" y="6"/>
                </a:lnTo>
                <a:lnTo>
                  <a:pt x="164" y="10"/>
                </a:lnTo>
                <a:lnTo>
                  <a:pt x="162" y="12"/>
                </a:lnTo>
                <a:lnTo>
                  <a:pt x="162" y="18"/>
                </a:lnTo>
                <a:lnTo>
                  <a:pt x="164" y="24"/>
                </a:lnTo>
                <a:lnTo>
                  <a:pt x="166" y="24"/>
                </a:lnTo>
                <a:lnTo>
                  <a:pt x="164" y="30"/>
                </a:lnTo>
                <a:lnTo>
                  <a:pt x="162" y="40"/>
                </a:lnTo>
                <a:lnTo>
                  <a:pt x="160" y="46"/>
                </a:lnTo>
                <a:lnTo>
                  <a:pt x="160" y="48"/>
                </a:lnTo>
                <a:lnTo>
                  <a:pt x="162" y="54"/>
                </a:lnTo>
                <a:lnTo>
                  <a:pt x="156" y="68"/>
                </a:lnTo>
                <a:lnTo>
                  <a:pt x="158" y="68"/>
                </a:lnTo>
                <a:lnTo>
                  <a:pt x="166" y="72"/>
                </a:lnTo>
                <a:lnTo>
                  <a:pt x="164" y="78"/>
                </a:lnTo>
                <a:lnTo>
                  <a:pt x="166" y="80"/>
                </a:lnTo>
                <a:lnTo>
                  <a:pt x="164" y="82"/>
                </a:lnTo>
                <a:lnTo>
                  <a:pt x="164" y="84"/>
                </a:lnTo>
                <a:lnTo>
                  <a:pt x="166" y="86"/>
                </a:lnTo>
                <a:lnTo>
                  <a:pt x="168" y="88"/>
                </a:lnTo>
                <a:lnTo>
                  <a:pt x="168" y="90"/>
                </a:lnTo>
                <a:lnTo>
                  <a:pt x="168" y="94"/>
                </a:lnTo>
                <a:lnTo>
                  <a:pt x="166" y="98"/>
                </a:lnTo>
                <a:lnTo>
                  <a:pt x="168" y="100"/>
                </a:lnTo>
                <a:lnTo>
                  <a:pt x="170" y="102"/>
                </a:lnTo>
                <a:lnTo>
                  <a:pt x="176" y="104"/>
                </a:lnTo>
                <a:lnTo>
                  <a:pt x="182" y="104"/>
                </a:lnTo>
                <a:lnTo>
                  <a:pt x="188" y="104"/>
                </a:lnTo>
                <a:lnTo>
                  <a:pt x="192" y="106"/>
                </a:lnTo>
                <a:lnTo>
                  <a:pt x="194" y="114"/>
                </a:lnTo>
                <a:lnTo>
                  <a:pt x="192" y="116"/>
                </a:lnTo>
                <a:lnTo>
                  <a:pt x="188" y="124"/>
                </a:lnTo>
                <a:lnTo>
                  <a:pt x="190" y="128"/>
                </a:lnTo>
                <a:lnTo>
                  <a:pt x="188" y="130"/>
                </a:lnTo>
                <a:lnTo>
                  <a:pt x="190" y="128"/>
                </a:lnTo>
                <a:lnTo>
                  <a:pt x="190" y="130"/>
                </a:lnTo>
                <a:lnTo>
                  <a:pt x="186" y="132"/>
                </a:lnTo>
                <a:lnTo>
                  <a:pt x="184" y="136"/>
                </a:lnTo>
                <a:lnTo>
                  <a:pt x="182" y="140"/>
                </a:lnTo>
                <a:lnTo>
                  <a:pt x="182" y="144"/>
                </a:lnTo>
                <a:lnTo>
                  <a:pt x="176" y="162"/>
                </a:lnTo>
                <a:lnTo>
                  <a:pt x="168" y="188"/>
                </a:lnTo>
                <a:lnTo>
                  <a:pt x="166" y="206"/>
                </a:lnTo>
                <a:lnTo>
                  <a:pt x="164" y="228"/>
                </a:lnTo>
                <a:lnTo>
                  <a:pt x="164" y="266"/>
                </a:lnTo>
                <a:lnTo>
                  <a:pt x="158" y="280"/>
                </a:lnTo>
                <a:lnTo>
                  <a:pt x="156" y="284"/>
                </a:lnTo>
                <a:lnTo>
                  <a:pt x="152" y="288"/>
                </a:lnTo>
                <a:lnTo>
                  <a:pt x="150" y="290"/>
                </a:lnTo>
                <a:lnTo>
                  <a:pt x="148" y="294"/>
                </a:lnTo>
                <a:lnTo>
                  <a:pt x="146" y="304"/>
                </a:lnTo>
                <a:lnTo>
                  <a:pt x="144" y="308"/>
                </a:lnTo>
                <a:lnTo>
                  <a:pt x="118" y="336"/>
                </a:lnTo>
                <a:lnTo>
                  <a:pt x="120" y="340"/>
                </a:lnTo>
                <a:lnTo>
                  <a:pt x="110" y="346"/>
                </a:lnTo>
                <a:lnTo>
                  <a:pt x="108" y="352"/>
                </a:lnTo>
                <a:lnTo>
                  <a:pt x="104" y="352"/>
                </a:lnTo>
                <a:lnTo>
                  <a:pt x="100" y="354"/>
                </a:lnTo>
                <a:lnTo>
                  <a:pt x="96" y="362"/>
                </a:lnTo>
                <a:lnTo>
                  <a:pt x="94" y="368"/>
                </a:lnTo>
                <a:lnTo>
                  <a:pt x="42" y="350"/>
                </a:lnTo>
                <a:lnTo>
                  <a:pt x="32" y="360"/>
                </a:lnTo>
                <a:lnTo>
                  <a:pt x="2" y="462"/>
                </a:lnTo>
                <a:lnTo>
                  <a:pt x="128" y="506"/>
                </a:lnTo>
                <a:lnTo>
                  <a:pt x="126" y="512"/>
                </a:lnTo>
                <a:lnTo>
                  <a:pt x="124" y="518"/>
                </a:lnTo>
                <a:lnTo>
                  <a:pt x="124" y="524"/>
                </a:lnTo>
                <a:lnTo>
                  <a:pt x="120" y="532"/>
                </a:lnTo>
                <a:lnTo>
                  <a:pt x="116" y="544"/>
                </a:lnTo>
                <a:lnTo>
                  <a:pt x="114" y="558"/>
                </a:lnTo>
                <a:lnTo>
                  <a:pt x="114" y="568"/>
                </a:lnTo>
                <a:lnTo>
                  <a:pt x="104" y="570"/>
                </a:lnTo>
                <a:lnTo>
                  <a:pt x="98" y="574"/>
                </a:lnTo>
                <a:lnTo>
                  <a:pt x="94" y="576"/>
                </a:lnTo>
                <a:lnTo>
                  <a:pt x="86" y="590"/>
                </a:lnTo>
                <a:lnTo>
                  <a:pt x="82" y="598"/>
                </a:lnTo>
                <a:lnTo>
                  <a:pt x="78" y="604"/>
                </a:lnTo>
                <a:lnTo>
                  <a:pt x="66" y="616"/>
                </a:lnTo>
                <a:lnTo>
                  <a:pt x="60" y="624"/>
                </a:lnTo>
                <a:lnTo>
                  <a:pt x="54" y="636"/>
                </a:lnTo>
                <a:lnTo>
                  <a:pt x="62" y="646"/>
                </a:lnTo>
                <a:lnTo>
                  <a:pt x="52" y="648"/>
                </a:lnTo>
                <a:lnTo>
                  <a:pt x="36" y="650"/>
                </a:lnTo>
                <a:lnTo>
                  <a:pt x="30" y="650"/>
                </a:lnTo>
                <a:lnTo>
                  <a:pt x="24" y="648"/>
                </a:lnTo>
                <a:lnTo>
                  <a:pt x="16" y="646"/>
                </a:lnTo>
                <a:lnTo>
                  <a:pt x="10" y="646"/>
                </a:lnTo>
                <a:lnTo>
                  <a:pt x="6" y="650"/>
                </a:lnTo>
                <a:lnTo>
                  <a:pt x="0" y="654"/>
                </a:lnTo>
                <a:lnTo>
                  <a:pt x="12" y="664"/>
                </a:lnTo>
                <a:lnTo>
                  <a:pt x="24" y="672"/>
                </a:lnTo>
                <a:lnTo>
                  <a:pt x="36" y="678"/>
                </a:lnTo>
                <a:lnTo>
                  <a:pt x="50" y="680"/>
                </a:lnTo>
                <a:lnTo>
                  <a:pt x="60" y="682"/>
                </a:lnTo>
                <a:lnTo>
                  <a:pt x="74" y="682"/>
                </a:lnTo>
                <a:lnTo>
                  <a:pt x="78" y="684"/>
                </a:lnTo>
                <a:lnTo>
                  <a:pt x="78" y="686"/>
                </a:lnTo>
                <a:lnTo>
                  <a:pt x="82" y="688"/>
                </a:lnTo>
                <a:lnTo>
                  <a:pt x="88" y="692"/>
                </a:lnTo>
                <a:lnTo>
                  <a:pt x="94" y="694"/>
                </a:lnTo>
                <a:lnTo>
                  <a:pt x="108" y="694"/>
                </a:lnTo>
                <a:lnTo>
                  <a:pt x="114" y="680"/>
                </a:lnTo>
                <a:lnTo>
                  <a:pt x="110" y="676"/>
                </a:lnTo>
                <a:lnTo>
                  <a:pt x="112" y="674"/>
                </a:lnTo>
                <a:lnTo>
                  <a:pt x="114" y="668"/>
                </a:lnTo>
                <a:lnTo>
                  <a:pt x="114" y="660"/>
                </a:lnTo>
                <a:lnTo>
                  <a:pt x="124" y="650"/>
                </a:lnTo>
                <a:lnTo>
                  <a:pt x="130" y="640"/>
                </a:lnTo>
                <a:lnTo>
                  <a:pt x="134" y="634"/>
                </a:lnTo>
                <a:lnTo>
                  <a:pt x="134" y="626"/>
                </a:lnTo>
                <a:lnTo>
                  <a:pt x="146" y="612"/>
                </a:lnTo>
                <a:lnTo>
                  <a:pt x="164" y="592"/>
                </a:lnTo>
                <a:lnTo>
                  <a:pt x="178" y="572"/>
                </a:lnTo>
                <a:lnTo>
                  <a:pt x="192" y="546"/>
                </a:lnTo>
                <a:lnTo>
                  <a:pt x="214" y="496"/>
                </a:lnTo>
                <a:lnTo>
                  <a:pt x="230" y="542"/>
                </a:lnTo>
                <a:lnTo>
                  <a:pt x="242" y="578"/>
                </a:lnTo>
                <a:lnTo>
                  <a:pt x="252" y="602"/>
                </a:lnTo>
                <a:lnTo>
                  <a:pt x="260" y="618"/>
                </a:lnTo>
                <a:lnTo>
                  <a:pt x="264" y="624"/>
                </a:lnTo>
                <a:lnTo>
                  <a:pt x="270" y="630"/>
                </a:lnTo>
                <a:lnTo>
                  <a:pt x="266" y="652"/>
                </a:lnTo>
                <a:lnTo>
                  <a:pt x="262" y="658"/>
                </a:lnTo>
                <a:lnTo>
                  <a:pt x="258" y="662"/>
                </a:lnTo>
                <a:lnTo>
                  <a:pt x="256" y="664"/>
                </a:lnTo>
                <a:lnTo>
                  <a:pt x="252" y="666"/>
                </a:lnTo>
                <a:lnTo>
                  <a:pt x="230" y="670"/>
                </a:lnTo>
                <a:lnTo>
                  <a:pt x="226" y="674"/>
                </a:lnTo>
                <a:lnTo>
                  <a:pt x="222" y="676"/>
                </a:lnTo>
                <a:lnTo>
                  <a:pt x="222" y="678"/>
                </a:lnTo>
                <a:lnTo>
                  <a:pt x="224" y="680"/>
                </a:lnTo>
                <a:lnTo>
                  <a:pt x="226" y="682"/>
                </a:lnTo>
                <a:lnTo>
                  <a:pt x="232" y="684"/>
                </a:lnTo>
                <a:lnTo>
                  <a:pt x="244" y="684"/>
                </a:lnTo>
                <a:lnTo>
                  <a:pt x="266" y="686"/>
                </a:lnTo>
                <a:lnTo>
                  <a:pt x="274" y="684"/>
                </a:lnTo>
                <a:lnTo>
                  <a:pt x="282" y="682"/>
                </a:lnTo>
                <a:lnTo>
                  <a:pt x="300" y="678"/>
                </a:lnTo>
                <a:lnTo>
                  <a:pt x="302" y="684"/>
                </a:lnTo>
                <a:lnTo>
                  <a:pt x="328" y="684"/>
                </a:lnTo>
                <a:lnTo>
                  <a:pt x="336" y="684"/>
                </a:lnTo>
                <a:lnTo>
                  <a:pt x="336" y="682"/>
                </a:lnTo>
                <a:lnTo>
                  <a:pt x="336" y="668"/>
                </a:lnTo>
                <a:lnTo>
                  <a:pt x="334" y="658"/>
                </a:lnTo>
                <a:close/>
                <a:moveTo>
                  <a:pt x="140" y="356"/>
                </a:moveTo>
                <a:lnTo>
                  <a:pt x="146" y="360"/>
                </a:lnTo>
                <a:lnTo>
                  <a:pt x="156" y="346"/>
                </a:lnTo>
                <a:lnTo>
                  <a:pt x="150" y="386"/>
                </a:lnTo>
                <a:lnTo>
                  <a:pt x="136" y="382"/>
                </a:lnTo>
                <a:lnTo>
                  <a:pt x="140" y="368"/>
                </a:lnTo>
                <a:lnTo>
                  <a:pt x="138" y="364"/>
                </a:lnTo>
                <a:lnTo>
                  <a:pt x="138" y="362"/>
                </a:lnTo>
                <a:lnTo>
                  <a:pt x="140" y="356"/>
                </a:lnTo>
                <a:close/>
                <a:moveTo>
                  <a:pt x="100" y="362"/>
                </a:moveTo>
                <a:lnTo>
                  <a:pt x="100" y="362"/>
                </a:lnTo>
                <a:lnTo>
                  <a:pt x="106" y="360"/>
                </a:lnTo>
                <a:lnTo>
                  <a:pt x="104" y="364"/>
                </a:lnTo>
                <a:lnTo>
                  <a:pt x="102" y="368"/>
                </a:lnTo>
                <a:lnTo>
                  <a:pt x="102" y="370"/>
                </a:lnTo>
                <a:lnTo>
                  <a:pt x="106" y="368"/>
                </a:lnTo>
                <a:lnTo>
                  <a:pt x="110" y="366"/>
                </a:lnTo>
                <a:lnTo>
                  <a:pt x="112" y="368"/>
                </a:lnTo>
                <a:lnTo>
                  <a:pt x="114" y="370"/>
                </a:lnTo>
                <a:lnTo>
                  <a:pt x="116" y="368"/>
                </a:lnTo>
                <a:lnTo>
                  <a:pt x="116" y="370"/>
                </a:lnTo>
                <a:lnTo>
                  <a:pt x="118" y="372"/>
                </a:lnTo>
                <a:lnTo>
                  <a:pt x="122" y="372"/>
                </a:lnTo>
                <a:lnTo>
                  <a:pt x="124" y="370"/>
                </a:lnTo>
                <a:lnTo>
                  <a:pt x="124" y="372"/>
                </a:lnTo>
                <a:lnTo>
                  <a:pt x="126" y="374"/>
                </a:lnTo>
                <a:lnTo>
                  <a:pt x="128" y="374"/>
                </a:lnTo>
                <a:lnTo>
                  <a:pt x="128" y="372"/>
                </a:lnTo>
                <a:lnTo>
                  <a:pt x="132" y="374"/>
                </a:lnTo>
                <a:lnTo>
                  <a:pt x="134" y="374"/>
                </a:lnTo>
                <a:lnTo>
                  <a:pt x="134" y="372"/>
                </a:lnTo>
                <a:lnTo>
                  <a:pt x="134" y="380"/>
                </a:lnTo>
                <a:lnTo>
                  <a:pt x="96" y="368"/>
                </a:lnTo>
                <a:lnTo>
                  <a:pt x="100" y="362"/>
                </a:lnTo>
                <a:close/>
              </a:path>
            </a:pathLst>
          </a:custGeom>
          <a:solidFill>
            <a:sysClr val="windowText" lastClr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99" name="Kombinationstegning 73"/>
          <p:cNvSpPr/>
          <p:nvPr/>
        </p:nvSpPr>
        <p:spPr>
          <a:xfrm>
            <a:off x="1166813" y="2327945"/>
            <a:ext cx="7013575" cy="3132138"/>
          </a:xfrm>
          <a:custGeom>
            <a:avLst/>
            <a:gdLst>
              <a:gd name="connsiteX0" fmla="*/ 0 w 6766560"/>
              <a:gd name="connsiteY0" fmla="*/ 2926080 h 3070860"/>
              <a:gd name="connsiteX1" fmla="*/ 3368040 w 6766560"/>
              <a:gd name="connsiteY1" fmla="*/ 2895600 h 3070860"/>
              <a:gd name="connsiteX2" fmla="*/ 5196840 w 6766560"/>
              <a:gd name="connsiteY2" fmla="*/ 1874520 h 3070860"/>
              <a:gd name="connsiteX3" fmla="*/ 6766560 w 6766560"/>
              <a:gd name="connsiteY3" fmla="*/ 0 h 307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6560" h="3070860">
                <a:moveTo>
                  <a:pt x="0" y="2926080"/>
                </a:moveTo>
                <a:cubicBezTo>
                  <a:pt x="1250950" y="2998470"/>
                  <a:pt x="2501900" y="3070860"/>
                  <a:pt x="3368040" y="2895600"/>
                </a:cubicBezTo>
                <a:cubicBezTo>
                  <a:pt x="4234180" y="2720340"/>
                  <a:pt x="4630420" y="2357120"/>
                  <a:pt x="5196840" y="1874520"/>
                </a:cubicBezTo>
                <a:cubicBezTo>
                  <a:pt x="5763260" y="1391920"/>
                  <a:pt x="6264910" y="695960"/>
                  <a:pt x="6766560" y="0"/>
                </a:cubicBezTo>
              </a:path>
            </a:pathLst>
          </a:custGeom>
          <a:noFill/>
          <a:ln w="76200" cap="flat" cmpd="sng" algn="ctr">
            <a:solidFill>
              <a:srgbClr val="0070C0"/>
            </a:solidFill>
            <a:prstDash val="sysDot"/>
            <a:headEnd type="non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100" name="Gruppe 115"/>
          <p:cNvGrpSpPr>
            <a:grpSpLocks/>
          </p:cNvGrpSpPr>
          <p:nvPr/>
        </p:nvGrpSpPr>
        <p:grpSpPr bwMode="auto">
          <a:xfrm flipH="1">
            <a:off x="5375275" y="3953545"/>
            <a:ext cx="555625" cy="931863"/>
            <a:chOff x="1054056" y="857232"/>
            <a:chExt cx="1660556" cy="3081417"/>
          </a:xfrm>
        </p:grpSpPr>
        <p:grpSp>
          <p:nvGrpSpPr>
            <p:cNvPr id="101" name="Gruppe 113"/>
            <p:cNvGrpSpPr/>
            <p:nvPr/>
          </p:nvGrpSpPr>
          <p:grpSpPr>
            <a:xfrm>
              <a:off x="1054066" y="857240"/>
              <a:ext cx="1660566" cy="3081434"/>
              <a:chOff x="1001687" y="857232"/>
              <a:chExt cx="946176" cy="1755775"/>
            </a:xfrm>
            <a:solidFill>
              <a:sysClr val="windowText" lastClr="000000">
                <a:lumMod val="95000"/>
                <a:lumOff val="5000"/>
              </a:sysClr>
            </a:solidFill>
          </p:grpSpPr>
          <p:sp>
            <p:nvSpPr>
              <p:cNvPr id="105" name="Line 117"/>
              <p:cNvSpPr>
                <a:spLocks noChangeShapeType="1"/>
              </p:cNvSpPr>
              <p:nvPr/>
            </p:nvSpPr>
            <p:spPr bwMode="auto">
              <a:xfrm>
                <a:off x="1901825" y="1533525"/>
                <a:ext cx="46038" cy="46038"/>
              </a:xfrm>
              <a:prstGeom prst="lin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6" name="Freeform 60"/>
              <p:cNvSpPr>
                <a:spLocks/>
              </p:cNvSpPr>
              <p:nvPr/>
            </p:nvSpPr>
            <p:spPr bwMode="auto">
              <a:xfrm>
                <a:off x="1281087" y="1006457"/>
                <a:ext cx="120650" cy="152400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76" y="0"/>
                  </a:cxn>
                  <a:cxn ang="0">
                    <a:pos x="72" y="0"/>
                  </a:cxn>
                  <a:cxn ang="0">
                    <a:pos x="70" y="2"/>
                  </a:cxn>
                  <a:cxn ang="0">
                    <a:pos x="70" y="4"/>
                  </a:cxn>
                  <a:cxn ang="0">
                    <a:pos x="68" y="10"/>
                  </a:cxn>
                  <a:cxn ang="0">
                    <a:pos x="68" y="20"/>
                  </a:cxn>
                  <a:cxn ang="0">
                    <a:pos x="72" y="34"/>
                  </a:cxn>
                  <a:cxn ang="0">
                    <a:pos x="76" y="52"/>
                  </a:cxn>
                  <a:cxn ang="0">
                    <a:pos x="10" y="96"/>
                  </a:cxn>
                  <a:cxn ang="0">
                    <a:pos x="10" y="96"/>
                  </a:cxn>
                  <a:cxn ang="0">
                    <a:pos x="8" y="82"/>
                  </a:cxn>
                  <a:cxn ang="0">
                    <a:pos x="6" y="68"/>
                  </a:cxn>
                  <a:cxn ang="0">
                    <a:pos x="2" y="52"/>
                  </a:cxn>
                  <a:cxn ang="0">
                    <a:pos x="2" y="52"/>
                  </a:cxn>
                  <a:cxn ang="0">
                    <a:pos x="0" y="46"/>
                  </a:cxn>
                  <a:cxn ang="0">
                    <a:pos x="2" y="42"/>
                  </a:cxn>
                  <a:cxn ang="0">
                    <a:pos x="10" y="34"/>
                  </a:cxn>
                  <a:cxn ang="0">
                    <a:pos x="22" y="26"/>
                  </a:cxn>
                  <a:cxn ang="0">
                    <a:pos x="36" y="18"/>
                  </a:cxn>
                  <a:cxn ang="0">
                    <a:pos x="62" y="6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76" h="96">
                    <a:moveTo>
                      <a:pt x="76" y="0"/>
                    </a:moveTo>
                    <a:lnTo>
                      <a:pt x="76" y="0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8" y="10"/>
                    </a:lnTo>
                    <a:lnTo>
                      <a:pt x="68" y="20"/>
                    </a:lnTo>
                    <a:lnTo>
                      <a:pt x="72" y="34"/>
                    </a:lnTo>
                    <a:lnTo>
                      <a:pt x="76" y="52"/>
                    </a:lnTo>
                    <a:lnTo>
                      <a:pt x="10" y="96"/>
                    </a:lnTo>
                    <a:lnTo>
                      <a:pt x="10" y="96"/>
                    </a:lnTo>
                    <a:lnTo>
                      <a:pt x="8" y="82"/>
                    </a:lnTo>
                    <a:lnTo>
                      <a:pt x="6" y="68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46"/>
                    </a:lnTo>
                    <a:lnTo>
                      <a:pt x="2" y="42"/>
                    </a:lnTo>
                    <a:lnTo>
                      <a:pt x="10" y="34"/>
                    </a:lnTo>
                    <a:lnTo>
                      <a:pt x="22" y="26"/>
                    </a:lnTo>
                    <a:lnTo>
                      <a:pt x="36" y="18"/>
                    </a:lnTo>
                    <a:lnTo>
                      <a:pt x="62" y="6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7" name="Freeform 61"/>
              <p:cNvSpPr>
                <a:spLocks/>
              </p:cNvSpPr>
              <p:nvPr/>
            </p:nvSpPr>
            <p:spPr bwMode="auto">
              <a:xfrm>
                <a:off x="1217587" y="876282"/>
                <a:ext cx="206375" cy="212725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32" y="6"/>
                  </a:cxn>
                  <a:cxn ang="0">
                    <a:pos x="26" y="14"/>
                  </a:cxn>
                  <a:cxn ang="0">
                    <a:pos x="20" y="22"/>
                  </a:cxn>
                  <a:cxn ang="0">
                    <a:pos x="18" y="32"/>
                  </a:cxn>
                  <a:cxn ang="0">
                    <a:pos x="18" y="32"/>
                  </a:cxn>
                  <a:cxn ang="0">
                    <a:pos x="16" y="52"/>
                  </a:cxn>
                  <a:cxn ang="0">
                    <a:pos x="12" y="62"/>
                  </a:cxn>
                  <a:cxn ang="0">
                    <a:pos x="8" y="66"/>
                  </a:cxn>
                  <a:cxn ang="0">
                    <a:pos x="4" y="72"/>
                  </a:cxn>
                  <a:cxn ang="0">
                    <a:pos x="4" y="72"/>
                  </a:cxn>
                  <a:cxn ang="0">
                    <a:pos x="0" y="74"/>
                  </a:cxn>
                  <a:cxn ang="0">
                    <a:pos x="0" y="76"/>
                  </a:cxn>
                  <a:cxn ang="0">
                    <a:pos x="4" y="78"/>
                  </a:cxn>
                  <a:cxn ang="0">
                    <a:pos x="4" y="78"/>
                  </a:cxn>
                  <a:cxn ang="0">
                    <a:pos x="8" y="80"/>
                  </a:cxn>
                  <a:cxn ang="0">
                    <a:pos x="10" y="82"/>
                  </a:cxn>
                  <a:cxn ang="0">
                    <a:pos x="10" y="84"/>
                  </a:cxn>
                  <a:cxn ang="0">
                    <a:pos x="10" y="88"/>
                  </a:cxn>
                  <a:cxn ang="0">
                    <a:pos x="10" y="88"/>
                  </a:cxn>
                  <a:cxn ang="0">
                    <a:pos x="8" y="94"/>
                  </a:cxn>
                  <a:cxn ang="0">
                    <a:pos x="10" y="98"/>
                  </a:cxn>
                  <a:cxn ang="0">
                    <a:pos x="10" y="98"/>
                  </a:cxn>
                  <a:cxn ang="0">
                    <a:pos x="8" y="100"/>
                  </a:cxn>
                  <a:cxn ang="0">
                    <a:pos x="8" y="102"/>
                  </a:cxn>
                  <a:cxn ang="0">
                    <a:pos x="10" y="104"/>
                  </a:cxn>
                  <a:cxn ang="0">
                    <a:pos x="10" y="104"/>
                  </a:cxn>
                  <a:cxn ang="0">
                    <a:pos x="12" y="108"/>
                  </a:cxn>
                  <a:cxn ang="0">
                    <a:pos x="12" y="110"/>
                  </a:cxn>
                  <a:cxn ang="0">
                    <a:pos x="12" y="110"/>
                  </a:cxn>
                  <a:cxn ang="0">
                    <a:pos x="10" y="116"/>
                  </a:cxn>
                  <a:cxn ang="0">
                    <a:pos x="8" y="120"/>
                  </a:cxn>
                  <a:cxn ang="0">
                    <a:pos x="8" y="124"/>
                  </a:cxn>
                  <a:cxn ang="0">
                    <a:pos x="10" y="130"/>
                  </a:cxn>
                  <a:cxn ang="0">
                    <a:pos x="10" y="130"/>
                  </a:cxn>
                  <a:cxn ang="0">
                    <a:pos x="14" y="132"/>
                  </a:cxn>
                  <a:cxn ang="0">
                    <a:pos x="22" y="134"/>
                  </a:cxn>
                  <a:cxn ang="0">
                    <a:pos x="46" y="132"/>
                  </a:cxn>
                  <a:cxn ang="0">
                    <a:pos x="60" y="130"/>
                  </a:cxn>
                  <a:cxn ang="0">
                    <a:pos x="74" y="126"/>
                  </a:cxn>
                  <a:cxn ang="0">
                    <a:pos x="86" y="120"/>
                  </a:cxn>
                  <a:cxn ang="0">
                    <a:pos x="98" y="114"/>
                  </a:cxn>
                  <a:cxn ang="0">
                    <a:pos x="98" y="114"/>
                  </a:cxn>
                  <a:cxn ang="0">
                    <a:pos x="106" y="108"/>
                  </a:cxn>
                  <a:cxn ang="0">
                    <a:pos x="114" y="100"/>
                  </a:cxn>
                  <a:cxn ang="0">
                    <a:pos x="120" y="90"/>
                  </a:cxn>
                  <a:cxn ang="0">
                    <a:pos x="126" y="80"/>
                  </a:cxn>
                  <a:cxn ang="0">
                    <a:pos x="130" y="70"/>
                  </a:cxn>
                  <a:cxn ang="0">
                    <a:pos x="130" y="60"/>
                  </a:cxn>
                  <a:cxn ang="0">
                    <a:pos x="130" y="48"/>
                  </a:cxn>
                  <a:cxn ang="0">
                    <a:pos x="126" y="36"/>
                  </a:cxn>
                  <a:cxn ang="0">
                    <a:pos x="126" y="36"/>
                  </a:cxn>
                  <a:cxn ang="0">
                    <a:pos x="124" y="30"/>
                  </a:cxn>
                  <a:cxn ang="0">
                    <a:pos x="118" y="24"/>
                  </a:cxn>
                  <a:cxn ang="0">
                    <a:pos x="108" y="16"/>
                  </a:cxn>
                  <a:cxn ang="0">
                    <a:pos x="94" y="8"/>
                  </a:cxn>
                  <a:cxn ang="0">
                    <a:pos x="80" y="4"/>
                  </a:cxn>
                  <a:cxn ang="0">
                    <a:pos x="64" y="0"/>
                  </a:cxn>
                  <a:cxn ang="0">
                    <a:pos x="50" y="0"/>
                  </a:cxn>
                  <a:cxn ang="0">
                    <a:pos x="40" y="2"/>
                  </a:cxn>
                  <a:cxn ang="0">
                    <a:pos x="32" y="6"/>
                  </a:cxn>
                  <a:cxn ang="0">
                    <a:pos x="32" y="6"/>
                  </a:cxn>
                </a:cxnLst>
                <a:rect l="0" t="0" r="r" b="b"/>
                <a:pathLst>
                  <a:path w="130" h="134">
                    <a:moveTo>
                      <a:pt x="32" y="6"/>
                    </a:moveTo>
                    <a:lnTo>
                      <a:pt x="32" y="6"/>
                    </a:lnTo>
                    <a:lnTo>
                      <a:pt x="26" y="14"/>
                    </a:lnTo>
                    <a:lnTo>
                      <a:pt x="20" y="22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6" y="52"/>
                    </a:lnTo>
                    <a:lnTo>
                      <a:pt x="12" y="62"/>
                    </a:lnTo>
                    <a:lnTo>
                      <a:pt x="8" y="66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0" y="84"/>
                    </a:lnTo>
                    <a:lnTo>
                      <a:pt x="10" y="88"/>
                    </a:lnTo>
                    <a:lnTo>
                      <a:pt x="10" y="88"/>
                    </a:lnTo>
                    <a:lnTo>
                      <a:pt x="8" y="94"/>
                    </a:lnTo>
                    <a:lnTo>
                      <a:pt x="10" y="98"/>
                    </a:lnTo>
                    <a:lnTo>
                      <a:pt x="10" y="98"/>
                    </a:lnTo>
                    <a:lnTo>
                      <a:pt x="8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12" y="108"/>
                    </a:lnTo>
                    <a:lnTo>
                      <a:pt x="12" y="110"/>
                    </a:lnTo>
                    <a:lnTo>
                      <a:pt x="12" y="110"/>
                    </a:lnTo>
                    <a:lnTo>
                      <a:pt x="10" y="116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30"/>
                    </a:lnTo>
                    <a:lnTo>
                      <a:pt x="10" y="130"/>
                    </a:lnTo>
                    <a:lnTo>
                      <a:pt x="14" y="132"/>
                    </a:lnTo>
                    <a:lnTo>
                      <a:pt x="22" y="134"/>
                    </a:lnTo>
                    <a:lnTo>
                      <a:pt x="46" y="132"/>
                    </a:lnTo>
                    <a:lnTo>
                      <a:pt x="60" y="130"/>
                    </a:lnTo>
                    <a:lnTo>
                      <a:pt x="74" y="126"/>
                    </a:lnTo>
                    <a:lnTo>
                      <a:pt x="86" y="120"/>
                    </a:lnTo>
                    <a:lnTo>
                      <a:pt x="98" y="114"/>
                    </a:lnTo>
                    <a:lnTo>
                      <a:pt x="98" y="114"/>
                    </a:lnTo>
                    <a:lnTo>
                      <a:pt x="106" y="108"/>
                    </a:lnTo>
                    <a:lnTo>
                      <a:pt x="114" y="100"/>
                    </a:lnTo>
                    <a:lnTo>
                      <a:pt x="120" y="90"/>
                    </a:lnTo>
                    <a:lnTo>
                      <a:pt x="126" y="80"/>
                    </a:lnTo>
                    <a:lnTo>
                      <a:pt x="130" y="70"/>
                    </a:lnTo>
                    <a:lnTo>
                      <a:pt x="130" y="60"/>
                    </a:lnTo>
                    <a:lnTo>
                      <a:pt x="130" y="48"/>
                    </a:lnTo>
                    <a:lnTo>
                      <a:pt x="126" y="36"/>
                    </a:lnTo>
                    <a:lnTo>
                      <a:pt x="126" y="36"/>
                    </a:lnTo>
                    <a:lnTo>
                      <a:pt x="124" y="30"/>
                    </a:lnTo>
                    <a:lnTo>
                      <a:pt x="118" y="24"/>
                    </a:lnTo>
                    <a:lnTo>
                      <a:pt x="108" y="16"/>
                    </a:lnTo>
                    <a:lnTo>
                      <a:pt x="94" y="8"/>
                    </a:lnTo>
                    <a:lnTo>
                      <a:pt x="80" y="4"/>
                    </a:lnTo>
                    <a:lnTo>
                      <a:pt x="64" y="0"/>
                    </a:lnTo>
                    <a:lnTo>
                      <a:pt x="50" y="0"/>
                    </a:lnTo>
                    <a:lnTo>
                      <a:pt x="40" y="2"/>
                    </a:lnTo>
                    <a:lnTo>
                      <a:pt x="32" y="6"/>
                    </a:lnTo>
                    <a:lnTo>
                      <a:pt x="32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8" name="Freeform 62"/>
              <p:cNvSpPr>
                <a:spLocks/>
              </p:cNvSpPr>
              <p:nvPr/>
            </p:nvSpPr>
            <p:spPr bwMode="auto">
              <a:xfrm>
                <a:off x="1230287" y="1022332"/>
                <a:ext cx="22225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0" y="8"/>
                  </a:cxn>
                  <a:cxn ang="0">
                    <a:pos x="6" y="8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1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0" y="8"/>
                    </a:lnTo>
                    <a:lnTo>
                      <a:pt x="6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9" name="Freeform 63"/>
              <p:cNvSpPr>
                <a:spLocks/>
              </p:cNvSpPr>
              <p:nvPr/>
            </p:nvSpPr>
            <p:spPr bwMode="auto">
              <a:xfrm>
                <a:off x="1249337" y="1038207"/>
                <a:ext cx="107950" cy="76200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68" y="0"/>
                  </a:cxn>
                  <a:cxn ang="0">
                    <a:pos x="66" y="6"/>
                  </a:cxn>
                  <a:cxn ang="0">
                    <a:pos x="64" y="10"/>
                  </a:cxn>
                  <a:cxn ang="0">
                    <a:pos x="62" y="14"/>
                  </a:cxn>
                  <a:cxn ang="0">
                    <a:pos x="62" y="14"/>
                  </a:cxn>
                  <a:cxn ang="0">
                    <a:pos x="54" y="18"/>
                  </a:cxn>
                  <a:cxn ang="0">
                    <a:pos x="40" y="24"/>
                  </a:cxn>
                  <a:cxn ang="0">
                    <a:pos x="22" y="30"/>
                  </a:cxn>
                  <a:cxn ang="0">
                    <a:pos x="12" y="32"/>
                  </a:cxn>
                  <a:cxn ang="0">
                    <a:pos x="0" y="32"/>
                  </a:cxn>
                  <a:cxn ang="0">
                    <a:pos x="20" y="32"/>
                  </a:cxn>
                  <a:cxn ang="0">
                    <a:pos x="20" y="32"/>
                  </a:cxn>
                  <a:cxn ang="0">
                    <a:pos x="22" y="38"/>
                  </a:cxn>
                  <a:cxn ang="0">
                    <a:pos x="26" y="48"/>
                  </a:cxn>
                  <a:cxn ang="0">
                    <a:pos x="26" y="48"/>
                  </a:cxn>
                  <a:cxn ang="0">
                    <a:pos x="34" y="44"/>
                  </a:cxn>
                  <a:cxn ang="0">
                    <a:pos x="48" y="34"/>
                  </a:cxn>
                  <a:cxn ang="0">
                    <a:pos x="54" y="28"/>
                  </a:cxn>
                  <a:cxn ang="0">
                    <a:pos x="62" y="20"/>
                  </a:cxn>
                  <a:cxn ang="0">
                    <a:pos x="66" y="10"/>
                  </a:cxn>
                  <a:cxn ang="0">
                    <a:pos x="68" y="0"/>
                  </a:cxn>
                  <a:cxn ang="0">
                    <a:pos x="68" y="0"/>
                  </a:cxn>
                </a:cxnLst>
                <a:rect l="0" t="0" r="r" b="b"/>
                <a:pathLst>
                  <a:path w="68" h="48">
                    <a:moveTo>
                      <a:pt x="68" y="0"/>
                    </a:moveTo>
                    <a:lnTo>
                      <a:pt x="68" y="0"/>
                    </a:lnTo>
                    <a:lnTo>
                      <a:pt x="66" y="6"/>
                    </a:lnTo>
                    <a:lnTo>
                      <a:pt x="64" y="10"/>
                    </a:lnTo>
                    <a:lnTo>
                      <a:pt x="62" y="14"/>
                    </a:lnTo>
                    <a:lnTo>
                      <a:pt x="62" y="14"/>
                    </a:lnTo>
                    <a:lnTo>
                      <a:pt x="54" y="18"/>
                    </a:lnTo>
                    <a:lnTo>
                      <a:pt x="40" y="24"/>
                    </a:lnTo>
                    <a:lnTo>
                      <a:pt x="22" y="30"/>
                    </a:lnTo>
                    <a:lnTo>
                      <a:pt x="12" y="32"/>
                    </a:lnTo>
                    <a:lnTo>
                      <a:pt x="0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2" y="3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34" y="44"/>
                    </a:lnTo>
                    <a:lnTo>
                      <a:pt x="48" y="34"/>
                    </a:lnTo>
                    <a:lnTo>
                      <a:pt x="54" y="28"/>
                    </a:lnTo>
                    <a:lnTo>
                      <a:pt x="62" y="20"/>
                    </a:lnTo>
                    <a:lnTo>
                      <a:pt x="66" y="1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0" name="Freeform 64"/>
              <p:cNvSpPr>
                <a:spLocks/>
              </p:cNvSpPr>
              <p:nvPr/>
            </p:nvSpPr>
            <p:spPr bwMode="auto">
              <a:xfrm>
                <a:off x="1223937" y="1000107"/>
                <a:ext cx="25400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12" y="4"/>
                  </a:cxn>
                  <a:cxn ang="0">
                    <a:pos x="14" y="4"/>
                  </a:cxn>
                  <a:cxn ang="0">
                    <a:pos x="16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2"/>
                  </a:cxn>
                  <a:cxn ang="0">
                    <a:pos x="16" y="4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8" y="10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6" y="8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6" h="10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1" name="Freeform 65"/>
              <p:cNvSpPr>
                <a:spLocks/>
              </p:cNvSpPr>
              <p:nvPr/>
            </p:nvSpPr>
            <p:spPr bwMode="auto">
              <a:xfrm>
                <a:off x="1255687" y="939782"/>
                <a:ext cx="41275" cy="15875"/>
              </a:xfrm>
              <a:custGeom>
                <a:avLst/>
                <a:gdLst/>
                <a:ahLst/>
                <a:cxnLst>
                  <a:cxn ang="0">
                    <a:pos x="26" y="10"/>
                  </a:cxn>
                  <a:cxn ang="0">
                    <a:pos x="26" y="10"/>
                  </a:cxn>
                  <a:cxn ang="0">
                    <a:pos x="20" y="6"/>
                  </a:cxn>
                  <a:cxn ang="0">
                    <a:pos x="14" y="4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20" y="4"/>
                  </a:cxn>
                  <a:cxn ang="0">
                    <a:pos x="24" y="6"/>
                  </a:cxn>
                  <a:cxn ang="0">
                    <a:pos x="26" y="10"/>
                  </a:cxn>
                  <a:cxn ang="0">
                    <a:pos x="26" y="10"/>
                  </a:cxn>
                </a:cxnLst>
                <a:rect l="0" t="0" r="r" b="b"/>
                <a:pathLst>
                  <a:path w="26" h="10">
                    <a:moveTo>
                      <a:pt x="26" y="10"/>
                    </a:moveTo>
                    <a:lnTo>
                      <a:pt x="26" y="10"/>
                    </a:lnTo>
                    <a:lnTo>
                      <a:pt x="20" y="6"/>
                    </a:lnTo>
                    <a:lnTo>
                      <a:pt x="14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20" y="4"/>
                    </a:lnTo>
                    <a:lnTo>
                      <a:pt x="24" y="6"/>
                    </a:lnTo>
                    <a:lnTo>
                      <a:pt x="26" y="10"/>
                    </a:lnTo>
                    <a:lnTo>
                      <a:pt x="26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2" name="Freeform 66"/>
              <p:cNvSpPr>
                <a:spLocks/>
              </p:cNvSpPr>
              <p:nvPr/>
            </p:nvSpPr>
            <p:spPr bwMode="auto">
              <a:xfrm>
                <a:off x="1255687" y="857232"/>
                <a:ext cx="180975" cy="193675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4" y="10"/>
                  </a:cxn>
                  <a:cxn ang="0">
                    <a:pos x="0" y="16"/>
                  </a:cxn>
                  <a:cxn ang="0">
                    <a:pos x="4" y="24"/>
                  </a:cxn>
                  <a:cxn ang="0">
                    <a:pos x="10" y="30"/>
                  </a:cxn>
                  <a:cxn ang="0">
                    <a:pos x="20" y="30"/>
                  </a:cxn>
                  <a:cxn ang="0">
                    <a:pos x="18" y="28"/>
                  </a:cxn>
                  <a:cxn ang="0">
                    <a:pos x="14" y="20"/>
                  </a:cxn>
                  <a:cxn ang="0">
                    <a:pos x="34" y="42"/>
                  </a:cxn>
                  <a:cxn ang="0">
                    <a:pos x="42" y="52"/>
                  </a:cxn>
                  <a:cxn ang="0">
                    <a:pos x="56" y="74"/>
                  </a:cxn>
                  <a:cxn ang="0">
                    <a:pos x="60" y="86"/>
                  </a:cxn>
                  <a:cxn ang="0">
                    <a:pos x="66" y="78"/>
                  </a:cxn>
                  <a:cxn ang="0">
                    <a:pos x="68" y="74"/>
                  </a:cxn>
                  <a:cxn ang="0">
                    <a:pos x="78" y="68"/>
                  </a:cxn>
                  <a:cxn ang="0">
                    <a:pos x="84" y="68"/>
                  </a:cxn>
                  <a:cxn ang="0">
                    <a:pos x="88" y="72"/>
                  </a:cxn>
                  <a:cxn ang="0">
                    <a:pos x="82" y="90"/>
                  </a:cxn>
                  <a:cxn ang="0">
                    <a:pos x="72" y="98"/>
                  </a:cxn>
                  <a:cxn ang="0">
                    <a:pos x="74" y="106"/>
                  </a:cxn>
                  <a:cxn ang="0">
                    <a:pos x="86" y="122"/>
                  </a:cxn>
                  <a:cxn ang="0">
                    <a:pos x="90" y="114"/>
                  </a:cxn>
                  <a:cxn ang="0">
                    <a:pos x="98" y="100"/>
                  </a:cxn>
                  <a:cxn ang="0">
                    <a:pos x="106" y="90"/>
                  </a:cxn>
                  <a:cxn ang="0">
                    <a:pos x="112" y="72"/>
                  </a:cxn>
                  <a:cxn ang="0">
                    <a:pos x="114" y="50"/>
                  </a:cxn>
                  <a:cxn ang="0">
                    <a:pos x="106" y="28"/>
                  </a:cxn>
                  <a:cxn ang="0">
                    <a:pos x="98" y="20"/>
                  </a:cxn>
                  <a:cxn ang="0">
                    <a:pos x="76" y="6"/>
                  </a:cxn>
                  <a:cxn ang="0">
                    <a:pos x="50" y="0"/>
                  </a:cxn>
                  <a:cxn ang="0">
                    <a:pos x="24" y="2"/>
                  </a:cxn>
                  <a:cxn ang="0">
                    <a:pos x="12" y="4"/>
                  </a:cxn>
                </a:cxnLst>
                <a:rect l="0" t="0" r="r" b="b"/>
                <a:pathLst>
                  <a:path w="114" h="122">
                    <a:moveTo>
                      <a:pt x="12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18" y="2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0" y="28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42" y="52"/>
                    </a:lnTo>
                    <a:lnTo>
                      <a:pt x="50" y="62"/>
                    </a:lnTo>
                    <a:lnTo>
                      <a:pt x="56" y="74"/>
                    </a:lnTo>
                    <a:lnTo>
                      <a:pt x="60" y="86"/>
                    </a:lnTo>
                    <a:lnTo>
                      <a:pt x="60" y="86"/>
                    </a:lnTo>
                    <a:lnTo>
                      <a:pt x="62" y="84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8" y="74"/>
                    </a:lnTo>
                    <a:lnTo>
                      <a:pt x="72" y="70"/>
                    </a:lnTo>
                    <a:lnTo>
                      <a:pt x="78" y="68"/>
                    </a:lnTo>
                    <a:lnTo>
                      <a:pt x="84" y="68"/>
                    </a:lnTo>
                    <a:lnTo>
                      <a:pt x="84" y="68"/>
                    </a:lnTo>
                    <a:lnTo>
                      <a:pt x="88" y="70"/>
                    </a:lnTo>
                    <a:lnTo>
                      <a:pt x="88" y="72"/>
                    </a:lnTo>
                    <a:lnTo>
                      <a:pt x="88" y="82"/>
                    </a:lnTo>
                    <a:lnTo>
                      <a:pt x="82" y="90"/>
                    </a:lnTo>
                    <a:lnTo>
                      <a:pt x="78" y="94"/>
                    </a:lnTo>
                    <a:lnTo>
                      <a:pt x="72" y="98"/>
                    </a:lnTo>
                    <a:lnTo>
                      <a:pt x="72" y="98"/>
                    </a:lnTo>
                    <a:lnTo>
                      <a:pt x="74" y="106"/>
                    </a:lnTo>
                    <a:lnTo>
                      <a:pt x="80" y="114"/>
                    </a:lnTo>
                    <a:lnTo>
                      <a:pt x="86" y="122"/>
                    </a:lnTo>
                    <a:lnTo>
                      <a:pt x="86" y="122"/>
                    </a:lnTo>
                    <a:lnTo>
                      <a:pt x="90" y="114"/>
                    </a:lnTo>
                    <a:lnTo>
                      <a:pt x="92" y="108"/>
                    </a:lnTo>
                    <a:lnTo>
                      <a:pt x="98" y="100"/>
                    </a:lnTo>
                    <a:lnTo>
                      <a:pt x="98" y="100"/>
                    </a:lnTo>
                    <a:lnTo>
                      <a:pt x="106" y="90"/>
                    </a:lnTo>
                    <a:lnTo>
                      <a:pt x="110" y="80"/>
                    </a:lnTo>
                    <a:lnTo>
                      <a:pt x="112" y="72"/>
                    </a:lnTo>
                    <a:lnTo>
                      <a:pt x="114" y="60"/>
                    </a:lnTo>
                    <a:lnTo>
                      <a:pt x="114" y="50"/>
                    </a:lnTo>
                    <a:lnTo>
                      <a:pt x="112" y="38"/>
                    </a:lnTo>
                    <a:lnTo>
                      <a:pt x="106" y="28"/>
                    </a:lnTo>
                    <a:lnTo>
                      <a:pt x="106" y="28"/>
                    </a:lnTo>
                    <a:lnTo>
                      <a:pt x="98" y="20"/>
                    </a:lnTo>
                    <a:lnTo>
                      <a:pt x="88" y="12"/>
                    </a:lnTo>
                    <a:lnTo>
                      <a:pt x="76" y="6"/>
                    </a:lnTo>
                    <a:lnTo>
                      <a:pt x="64" y="2"/>
                    </a:lnTo>
                    <a:lnTo>
                      <a:pt x="50" y="0"/>
                    </a:lnTo>
                    <a:lnTo>
                      <a:pt x="38" y="0"/>
                    </a:lnTo>
                    <a:lnTo>
                      <a:pt x="24" y="2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3" name="Freeform 67"/>
              <p:cNvSpPr>
                <a:spLocks/>
              </p:cNvSpPr>
              <p:nvPr/>
            </p:nvSpPr>
            <p:spPr bwMode="auto">
              <a:xfrm>
                <a:off x="1252512" y="873107"/>
                <a:ext cx="19050" cy="38100"/>
              </a:xfrm>
              <a:custGeom>
                <a:avLst/>
                <a:gdLst/>
                <a:ahLst/>
                <a:cxnLst>
                  <a:cxn ang="0">
                    <a:pos x="12" y="24"/>
                  </a:cxn>
                  <a:cxn ang="0">
                    <a:pos x="12" y="24"/>
                  </a:cxn>
                  <a:cxn ang="0">
                    <a:pos x="8" y="22"/>
                  </a:cxn>
                  <a:cxn ang="0">
                    <a:pos x="2" y="16"/>
                  </a:cxn>
                  <a:cxn ang="0">
                    <a:pos x="0" y="10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2" y="10"/>
                  </a:cxn>
                  <a:cxn ang="0">
                    <a:pos x="4" y="14"/>
                  </a:cxn>
                  <a:cxn ang="0">
                    <a:pos x="6" y="18"/>
                  </a:cxn>
                  <a:cxn ang="0">
                    <a:pos x="12" y="24"/>
                  </a:cxn>
                  <a:cxn ang="0">
                    <a:pos x="12" y="24"/>
                  </a:cxn>
                </a:cxnLst>
                <a:rect l="0" t="0" r="r" b="b"/>
                <a:pathLst>
                  <a:path w="12" h="24">
                    <a:moveTo>
                      <a:pt x="12" y="24"/>
                    </a:moveTo>
                    <a:lnTo>
                      <a:pt x="12" y="24"/>
                    </a:lnTo>
                    <a:lnTo>
                      <a:pt x="8" y="22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6" y="18"/>
                    </a:lnTo>
                    <a:lnTo>
                      <a:pt x="12" y="24"/>
                    </a:lnTo>
                    <a:lnTo>
                      <a:pt x="1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4" name="Freeform 68"/>
              <p:cNvSpPr>
                <a:spLocks/>
              </p:cNvSpPr>
              <p:nvPr/>
            </p:nvSpPr>
            <p:spPr bwMode="auto">
              <a:xfrm>
                <a:off x="1296962" y="869932"/>
                <a:ext cx="63500" cy="76200"/>
              </a:xfrm>
              <a:custGeom>
                <a:avLst/>
                <a:gdLst/>
                <a:ahLst/>
                <a:cxnLst>
                  <a:cxn ang="0">
                    <a:pos x="40" y="48"/>
                  </a:cxn>
                  <a:cxn ang="0">
                    <a:pos x="40" y="48"/>
                  </a:cxn>
                  <a:cxn ang="0">
                    <a:pos x="40" y="48"/>
                  </a:cxn>
                  <a:cxn ang="0">
                    <a:pos x="34" y="46"/>
                  </a:cxn>
                  <a:cxn ang="0">
                    <a:pos x="24" y="38"/>
                  </a:cxn>
                  <a:cxn ang="0">
                    <a:pos x="16" y="30"/>
                  </a:cxn>
                  <a:cxn ang="0">
                    <a:pos x="10" y="22"/>
                  </a:cxn>
                  <a:cxn ang="0">
                    <a:pos x="6" y="1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12"/>
                  </a:cxn>
                  <a:cxn ang="0">
                    <a:pos x="10" y="24"/>
                  </a:cxn>
                  <a:cxn ang="0">
                    <a:pos x="16" y="32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34" y="46"/>
                  </a:cxn>
                  <a:cxn ang="0">
                    <a:pos x="40" y="48"/>
                  </a:cxn>
                  <a:cxn ang="0">
                    <a:pos x="40" y="48"/>
                  </a:cxn>
                </a:cxnLst>
                <a:rect l="0" t="0" r="r" b="b"/>
                <a:pathLst>
                  <a:path w="40" h="48">
                    <a:moveTo>
                      <a:pt x="40" y="48"/>
                    </a:moveTo>
                    <a:lnTo>
                      <a:pt x="40" y="48"/>
                    </a:lnTo>
                    <a:lnTo>
                      <a:pt x="40" y="48"/>
                    </a:lnTo>
                    <a:lnTo>
                      <a:pt x="34" y="46"/>
                    </a:lnTo>
                    <a:lnTo>
                      <a:pt x="24" y="38"/>
                    </a:lnTo>
                    <a:lnTo>
                      <a:pt x="16" y="30"/>
                    </a:lnTo>
                    <a:lnTo>
                      <a:pt x="10" y="22"/>
                    </a:lnTo>
                    <a:lnTo>
                      <a:pt x="6" y="1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2"/>
                    </a:lnTo>
                    <a:lnTo>
                      <a:pt x="10" y="24"/>
                    </a:lnTo>
                    <a:lnTo>
                      <a:pt x="16" y="32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34" y="46"/>
                    </a:lnTo>
                    <a:lnTo>
                      <a:pt x="40" y="48"/>
                    </a:lnTo>
                    <a:lnTo>
                      <a:pt x="40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5" name="Freeform 69"/>
              <p:cNvSpPr>
                <a:spLocks/>
              </p:cNvSpPr>
              <p:nvPr/>
            </p:nvSpPr>
            <p:spPr bwMode="auto">
              <a:xfrm>
                <a:off x="1312837" y="885807"/>
                <a:ext cx="79375" cy="603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30" y="28"/>
                  </a:cxn>
                  <a:cxn ang="0">
                    <a:pos x="40" y="34"/>
                  </a:cxn>
                  <a:cxn ang="0">
                    <a:pos x="50" y="38"/>
                  </a:cxn>
                  <a:cxn ang="0">
                    <a:pos x="50" y="36"/>
                  </a:cxn>
                  <a:cxn ang="0">
                    <a:pos x="50" y="36"/>
                  </a:cxn>
                  <a:cxn ang="0">
                    <a:pos x="40" y="34"/>
                  </a:cxn>
                  <a:cxn ang="0">
                    <a:pos x="32" y="28"/>
                  </a:cxn>
                  <a:cxn ang="0">
                    <a:pos x="14" y="16"/>
                  </a:cxn>
                  <a:cxn ang="0">
                    <a:pos x="4" y="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0" h="38">
                    <a:moveTo>
                      <a:pt x="0" y="0"/>
                    </a:moveTo>
                    <a:lnTo>
                      <a:pt x="0" y="0"/>
                    </a:lnTo>
                    <a:lnTo>
                      <a:pt x="4" y="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30" y="28"/>
                    </a:lnTo>
                    <a:lnTo>
                      <a:pt x="40" y="34"/>
                    </a:lnTo>
                    <a:lnTo>
                      <a:pt x="50" y="38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40" y="34"/>
                    </a:lnTo>
                    <a:lnTo>
                      <a:pt x="32" y="28"/>
                    </a:lnTo>
                    <a:lnTo>
                      <a:pt x="14" y="16"/>
                    </a:lnTo>
                    <a:lnTo>
                      <a:pt x="4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6" name="Freeform 70"/>
              <p:cNvSpPr>
                <a:spLocks/>
              </p:cNvSpPr>
              <p:nvPr/>
            </p:nvSpPr>
            <p:spPr bwMode="auto">
              <a:xfrm>
                <a:off x="1319187" y="879457"/>
                <a:ext cx="82550" cy="571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32" y="28"/>
                  </a:cxn>
                  <a:cxn ang="0">
                    <a:pos x="42" y="34"/>
                  </a:cxn>
                  <a:cxn ang="0">
                    <a:pos x="52" y="36"/>
                  </a:cxn>
                  <a:cxn ang="0">
                    <a:pos x="52" y="36"/>
                  </a:cxn>
                  <a:cxn ang="0">
                    <a:pos x="52" y="36"/>
                  </a:cxn>
                  <a:cxn ang="0">
                    <a:pos x="42" y="32"/>
                  </a:cxn>
                  <a:cxn ang="0">
                    <a:pos x="32" y="28"/>
                  </a:cxn>
                  <a:cxn ang="0">
                    <a:pos x="16" y="16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52" h="36">
                    <a:moveTo>
                      <a:pt x="0" y="0"/>
                    </a:moveTo>
                    <a:lnTo>
                      <a:pt x="0" y="0"/>
                    </a:lnTo>
                    <a:lnTo>
                      <a:pt x="4" y="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32" y="28"/>
                    </a:lnTo>
                    <a:lnTo>
                      <a:pt x="42" y="34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42" y="32"/>
                    </a:lnTo>
                    <a:lnTo>
                      <a:pt x="32" y="28"/>
                    </a:lnTo>
                    <a:lnTo>
                      <a:pt x="16" y="1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7" name="Freeform 71"/>
              <p:cNvSpPr>
                <a:spLocks/>
              </p:cNvSpPr>
              <p:nvPr/>
            </p:nvSpPr>
            <p:spPr bwMode="auto">
              <a:xfrm>
                <a:off x="1357287" y="977882"/>
                <a:ext cx="22225" cy="285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8" y="2"/>
                  </a:cxn>
                  <a:cxn ang="0">
                    <a:pos x="4" y="1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10"/>
                  </a:cxn>
                  <a:cxn ang="0">
                    <a:pos x="6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18"/>
                  </a:cxn>
                  <a:cxn ang="0">
                    <a:pos x="8" y="16"/>
                  </a:cxn>
                  <a:cxn ang="0">
                    <a:pos x="12" y="10"/>
                  </a:cxn>
                  <a:cxn ang="0">
                    <a:pos x="14" y="6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14" h="18">
                    <a:moveTo>
                      <a:pt x="14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1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6"/>
                    </a:lnTo>
                    <a:lnTo>
                      <a:pt x="12" y="10"/>
                    </a:lnTo>
                    <a:lnTo>
                      <a:pt x="14" y="6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8" name="Freeform 72"/>
              <p:cNvSpPr>
                <a:spLocks/>
              </p:cNvSpPr>
              <p:nvPr/>
            </p:nvSpPr>
            <p:spPr bwMode="auto">
              <a:xfrm>
                <a:off x="1325537" y="965182"/>
                <a:ext cx="28575" cy="412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2" y="8"/>
                  </a:cxn>
                  <a:cxn ang="0">
                    <a:pos x="8" y="16"/>
                  </a:cxn>
                  <a:cxn ang="0">
                    <a:pos x="4" y="20"/>
                  </a:cxn>
                  <a:cxn ang="0">
                    <a:pos x="0" y="22"/>
                  </a:cxn>
                  <a:cxn ang="0">
                    <a:pos x="10" y="26"/>
                  </a:cxn>
                  <a:cxn ang="0">
                    <a:pos x="16" y="18"/>
                  </a:cxn>
                  <a:cxn ang="0">
                    <a:pos x="18" y="10"/>
                  </a:cxn>
                  <a:cxn ang="0">
                    <a:pos x="14" y="0"/>
                  </a:cxn>
                </a:cxnLst>
                <a:rect l="0" t="0" r="r" b="b"/>
                <a:pathLst>
                  <a:path w="18" h="26">
                    <a:moveTo>
                      <a:pt x="14" y="0"/>
                    </a:moveTo>
                    <a:lnTo>
                      <a:pt x="14" y="0"/>
                    </a:lnTo>
                    <a:lnTo>
                      <a:pt x="12" y="8"/>
                    </a:lnTo>
                    <a:lnTo>
                      <a:pt x="8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10" y="26"/>
                    </a:lnTo>
                    <a:lnTo>
                      <a:pt x="16" y="18"/>
                    </a:lnTo>
                    <a:lnTo>
                      <a:pt x="18" y="1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9" name="Freeform 73"/>
              <p:cNvSpPr>
                <a:spLocks/>
              </p:cNvSpPr>
              <p:nvPr/>
            </p:nvSpPr>
            <p:spPr bwMode="auto">
              <a:xfrm>
                <a:off x="1306487" y="914382"/>
                <a:ext cx="44450" cy="539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2" y="16"/>
                  </a:cxn>
                  <a:cxn ang="0">
                    <a:pos x="6" y="22"/>
                  </a:cxn>
                  <a:cxn ang="0">
                    <a:pos x="10" y="28"/>
                  </a:cxn>
                  <a:cxn ang="0">
                    <a:pos x="18" y="32"/>
                  </a:cxn>
                  <a:cxn ang="0">
                    <a:pos x="28" y="34"/>
                  </a:cxn>
                  <a:cxn ang="0">
                    <a:pos x="28" y="30"/>
                  </a:cxn>
                  <a:cxn ang="0">
                    <a:pos x="26" y="28"/>
                  </a:cxn>
                  <a:cxn ang="0">
                    <a:pos x="0" y="0"/>
                  </a:cxn>
                </a:cxnLst>
                <a:rect l="0" t="0" r="r" b="b"/>
                <a:pathLst>
                  <a:path w="28" h="34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2" y="16"/>
                    </a:lnTo>
                    <a:lnTo>
                      <a:pt x="6" y="22"/>
                    </a:lnTo>
                    <a:lnTo>
                      <a:pt x="10" y="28"/>
                    </a:lnTo>
                    <a:lnTo>
                      <a:pt x="18" y="32"/>
                    </a:lnTo>
                    <a:lnTo>
                      <a:pt x="28" y="34"/>
                    </a:lnTo>
                    <a:lnTo>
                      <a:pt x="28" y="30"/>
                    </a:lnTo>
                    <a:lnTo>
                      <a:pt x="26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0" name="Freeform 74"/>
              <p:cNvSpPr>
                <a:spLocks/>
              </p:cNvSpPr>
              <p:nvPr/>
            </p:nvSpPr>
            <p:spPr bwMode="auto">
              <a:xfrm>
                <a:off x="1252512" y="965182"/>
                <a:ext cx="28575" cy="12700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18" y="8"/>
                  </a:cxn>
                  <a:cxn ang="0">
                    <a:pos x="14" y="6"/>
                  </a:cxn>
                  <a:cxn ang="0">
                    <a:pos x="10" y="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10" y="6"/>
                  </a:cxn>
                  <a:cxn ang="0">
                    <a:pos x="18" y="8"/>
                  </a:cxn>
                  <a:cxn ang="0">
                    <a:pos x="18" y="8"/>
                  </a:cxn>
                </a:cxnLst>
                <a:rect l="0" t="0" r="r" b="b"/>
                <a:pathLst>
                  <a:path w="18" h="8">
                    <a:moveTo>
                      <a:pt x="18" y="8"/>
                    </a:moveTo>
                    <a:lnTo>
                      <a:pt x="18" y="8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10" y="6"/>
                    </a:lnTo>
                    <a:lnTo>
                      <a:pt x="18" y="8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1" name="Freeform 75"/>
              <p:cNvSpPr>
                <a:spLocks/>
              </p:cNvSpPr>
              <p:nvPr/>
            </p:nvSpPr>
            <p:spPr bwMode="auto">
              <a:xfrm>
                <a:off x="1258862" y="968357"/>
                <a:ext cx="6350" cy="952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2" name="Freeform 76"/>
              <p:cNvSpPr>
                <a:spLocks/>
              </p:cNvSpPr>
              <p:nvPr/>
            </p:nvSpPr>
            <p:spPr bwMode="auto">
              <a:xfrm>
                <a:off x="1233462" y="1044557"/>
                <a:ext cx="1270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3" name="Freeform 77"/>
              <p:cNvSpPr>
                <a:spLocks/>
              </p:cNvSpPr>
              <p:nvPr/>
            </p:nvSpPr>
            <p:spPr bwMode="auto">
              <a:xfrm>
                <a:off x="1001687" y="2333607"/>
                <a:ext cx="174625" cy="53975"/>
              </a:xfrm>
              <a:custGeom>
                <a:avLst/>
                <a:gdLst/>
                <a:ahLst/>
                <a:cxnLst>
                  <a:cxn ang="0">
                    <a:pos x="56" y="2"/>
                  </a:cxn>
                  <a:cxn ang="0">
                    <a:pos x="56" y="2"/>
                  </a:cxn>
                  <a:cxn ang="0">
                    <a:pos x="44" y="8"/>
                  </a:cxn>
                  <a:cxn ang="0">
                    <a:pos x="36" y="12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6" y="22"/>
                  </a:cxn>
                  <a:cxn ang="0">
                    <a:pos x="2" y="28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50" y="32"/>
                  </a:cxn>
                  <a:cxn ang="0">
                    <a:pos x="50" y="32"/>
                  </a:cxn>
                  <a:cxn ang="0">
                    <a:pos x="60" y="28"/>
                  </a:cxn>
                  <a:cxn ang="0">
                    <a:pos x="70" y="24"/>
                  </a:cxn>
                  <a:cxn ang="0">
                    <a:pos x="80" y="22"/>
                  </a:cxn>
                  <a:cxn ang="0">
                    <a:pos x="80" y="30"/>
                  </a:cxn>
                  <a:cxn ang="0">
                    <a:pos x="106" y="28"/>
                  </a:cxn>
                  <a:cxn ang="0">
                    <a:pos x="110" y="12"/>
                  </a:cxn>
                  <a:cxn ang="0">
                    <a:pos x="110" y="12"/>
                  </a:cxn>
                  <a:cxn ang="0">
                    <a:pos x="106" y="10"/>
                  </a:cxn>
                  <a:cxn ang="0">
                    <a:pos x="106" y="8"/>
                  </a:cxn>
                  <a:cxn ang="0">
                    <a:pos x="104" y="4"/>
                  </a:cxn>
                  <a:cxn ang="0">
                    <a:pos x="104" y="4"/>
                  </a:cxn>
                  <a:cxn ang="0">
                    <a:pos x="100" y="2"/>
                  </a:cxn>
                  <a:cxn ang="0">
                    <a:pos x="96" y="2"/>
                  </a:cxn>
                  <a:cxn ang="0">
                    <a:pos x="78" y="0"/>
                  </a:cxn>
                  <a:cxn ang="0">
                    <a:pos x="56" y="2"/>
                  </a:cxn>
                  <a:cxn ang="0">
                    <a:pos x="56" y="2"/>
                  </a:cxn>
                </a:cxnLst>
                <a:rect l="0" t="0" r="r" b="b"/>
                <a:pathLst>
                  <a:path w="110" h="34">
                    <a:moveTo>
                      <a:pt x="56" y="2"/>
                    </a:moveTo>
                    <a:lnTo>
                      <a:pt x="56" y="2"/>
                    </a:lnTo>
                    <a:lnTo>
                      <a:pt x="44" y="8"/>
                    </a:lnTo>
                    <a:lnTo>
                      <a:pt x="36" y="12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6" y="22"/>
                    </a:lnTo>
                    <a:lnTo>
                      <a:pt x="2" y="2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70" y="24"/>
                    </a:lnTo>
                    <a:lnTo>
                      <a:pt x="80" y="22"/>
                    </a:lnTo>
                    <a:lnTo>
                      <a:pt x="80" y="30"/>
                    </a:lnTo>
                    <a:lnTo>
                      <a:pt x="106" y="28"/>
                    </a:lnTo>
                    <a:lnTo>
                      <a:pt x="110" y="12"/>
                    </a:lnTo>
                    <a:lnTo>
                      <a:pt x="110" y="12"/>
                    </a:lnTo>
                    <a:lnTo>
                      <a:pt x="106" y="10"/>
                    </a:lnTo>
                    <a:lnTo>
                      <a:pt x="106" y="8"/>
                    </a:lnTo>
                    <a:lnTo>
                      <a:pt x="104" y="4"/>
                    </a:lnTo>
                    <a:lnTo>
                      <a:pt x="104" y="4"/>
                    </a:lnTo>
                    <a:lnTo>
                      <a:pt x="100" y="2"/>
                    </a:lnTo>
                    <a:lnTo>
                      <a:pt x="96" y="2"/>
                    </a:lnTo>
                    <a:lnTo>
                      <a:pt x="78" y="0"/>
                    </a:lnTo>
                    <a:lnTo>
                      <a:pt x="56" y="2"/>
                    </a:lnTo>
                    <a:lnTo>
                      <a:pt x="5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4" name="Freeform 78"/>
              <p:cNvSpPr>
                <a:spLocks/>
              </p:cNvSpPr>
              <p:nvPr/>
            </p:nvSpPr>
            <p:spPr bwMode="auto">
              <a:xfrm>
                <a:off x="1300137" y="2527282"/>
                <a:ext cx="171450" cy="85725"/>
              </a:xfrm>
              <a:custGeom>
                <a:avLst/>
                <a:gdLst/>
                <a:ahLst/>
                <a:cxnLst>
                  <a:cxn ang="0">
                    <a:pos x="52" y="10"/>
                  </a:cxn>
                  <a:cxn ang="0">
                    <a:pos x="52" y="10"/>
                  </a:cxn>
                  <a:cxn ang="0">
                    <a:pos x="42" y="20"/>
                  </a:cxn>
                  <a:cxn ang="0">
                    <a:pos x="32" y="28"/>
                  </a:cxn>
                  <a:cxn ang="0">
                    <a:pos x="24" y="34"/>
                  </a:cxn>
                  <a:cxn ang="0">
                    <a:pos x="24" y="34"/>
                  </a:cxn>
                  <a:cxn ang="0">
                    <a:pos x="6" y="38"/>
                  </a:cxn>
                  <a:cxn ang="0">
                    <a:pos x="6" y="38"/>
                  </a:cxn>
                  <a:cxn ang="0">
                    <a:pos x="4" y="40"/>
                  </a:cxn>
                  <a:cxn ang="0">
                    <a:pos x="2" y="46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54" y="52"/>
                  </a:cxn>
                  <a:cxn ang="0">
                    <a:pos x="54" y="52"/>
                  </a:cxn>
                  <a:cxn ang="0">
                    <a:pos x="60" y="44"/>
                  </a:cxn>
                  <a:cxn ang="0">
                    <a:pos x="66" y="38"/>
                  </a:cxn>
                  <a:cxn ang="0">
                    <a:pos x="74" y="34"/>
                  </a:cxn>
                  <a:cxn ang="0">
                    <a:pos x="80" y="44"/>
                  </a:cxn>
                  <a:cxn ang="0">
                    <a:pos x="108" y="30"/>
                  </a:cxn>
                  <a:cxn ang="0">
                    <a:pos x="106" y="18"/>
                  </a:cxn>
                  <a:cxn ang="0">
                    <a:pos x="106" y="18"/>
                  </a:cxn>
                  <a:cxn ang="0">
                    <a:pos x="106" y="14"/>
                  </a:cxn>
                  <a:cxn ang="0">
                    <a:pos x="104" y="2"/>
                  </a:cxn>
                  <a:cxn ang="0">
                    <a:pos x="104" y="2"/>
                  </a:cxn>
                  <a:cxn ang="0">
                    <a:pos x="100" y="0"/>
                  </a:cxn>
                  <a:cxn ang="0">
                    <a:pos x="94" y="0"/>
                  </a:cxn>
                  <a:cxn ang="0">
                    <a:pos x="76" y="2"/>
                  </a:cxn>
                  <a:cxn ang="0">
                    <a:pos x="52" y="10"/>
                  </a:cxn>
                  <a:cxn ang="0">
                    <a:pos x="52" y="10"/>
                  </a:cxn>
                </a:cxnLst>
                <a:rect l="0" t="0" r="r" b="b"/>
                <a:pathLst>
                  <a:path w="108" h="54">
                    <a:moveTo>
                      <a:pt x="52" y="10"/>
                    </a:moveTo>
                    <a:lnTo>
                      <a:pt x="52" y="10"/>
                    </a:lnTo>
                    <a:lnTo>
                      <a:pt x="42" y="20"/>
                    </a:lnTo>
                    <a:lnTo>
                      <a:pt x="32" y="28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4" y="40"/>
                    </a:lnTo>
                    <a:lnTo>
                      <a:pt x="2" y="46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54" y="52"/>
                    </a:lnTo>
                    <a:lnTo>
                      <a:pt x="54" y="52"/>
                    </a:lnTo>
                    <a:lnTo>
                      <a:pt x="60" y="44"/>
                    </a:lnTo>
                    <a:lnTo>
                      <a:pt x="66" y="38"/>
                    </a:lnTo>
                    <a:lnTo>
                      <a:pt x="74" y="34"/>
                    </a:lnTo>
                    <a:lnTo>
                      <a:pt x="80" y="44"/>
                    </a:lnTo>
                    <a:lnTo>
                      <a:pt x="108" y="30"/>
                    </a:lnTo>
                    <a:lnTo>
                      <a:pt x="106" y="18"/>
                    </a:lnTo>
                    <a:lnTo>
                      <a:pt x="106" y="18"/>
                    </a:lnTo>
                    <a:lnTo>
                      <a:pt x="106" y="14"/>
                    </a:lnTo>
                    <a:lnTo>
                      <a:pt x="104" y="2"/>
                    </a:lnTo>
                    <a:lnTo>
                      <a:pt x="104" y="2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76" y="2"/>
                    </a:lnTo>
                    <a:lnTo>
                      <a:pt x="52" y="10"/>
                    </a:lnTo>
                    <a:lnTo>
                      <a:pt x="5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5" name="Freeform 79"/>
              <p:cNvSpPr>
                <a:spLocks/>
              </p:cNvSpPr>
              <p:nvPr/>
            </p:nvSpPr>
            <p:spPr bwMode="auto">
              <a:xfrm>
                <a:off x="1033437" y="1533507"/>
                <a:ext cx="504825" cy="1028700"/>
              </a:xfrm>
              <a:custGeom>
                <a:avLst/>
                <a:gdLst/>
                <a:ahLst/>
                <a:cxnLst>
                  <a:cxn ang="0">
                    <a:pos x="230" y="34"/>
                  </a:cxn>
                  <a:cxn ang="0">
                    <a:pos x="238" y="34"/>
                  </a:cxn>
                  <a:cxn ang="0">
                    <a:pos x="250" y="46"/>
                  </a:cxn>
                  <a:cxn ang="0">
                    <a:pos x="264" y="78"/>
                  </a:cxn>
                  <a:cxn ang="0">
                    <a:pos x="272" y="134"/>
                  </a:cxn>
                  <a:cxn ang="0">
                    <a:pos x="274" y="142"/>
                  </a:cxn>
                  <a:cxn ang="0">
                    <a:pos x="278" y="138"/>
                  </a:cxn>
                  <a:cxn ang="0">
                    <a:pos x="282" y="136"/>
                  </a:cxn>
                  <a:cxn ang="0">
                    <a:pos x="284" y="154"/>
                  </a:cxn>
                  <a:cxn ang="0">
                    <a:pos x="280" y="204"/>
                  </a:cxn>
                  <a:cxn ang="0">
                    <a:pos x="268" y="330"/>
                  </a:cxn>
                  <a:cxn ang="0">
                    <a:pos x="266" y="376"/>
                  </a:cxn>
                  <a:cxn ang="0">
                    <a:pos x="274" y="462"/>
                  </a:cxn>
                  <a:cxn ang="0">
                    <a:pos x="290" y="534"/>
                  </a:cxn>
                  <a:cxn ang="0">
                    <a:pos x="318" y="618"/>
                  </a:cxn>
                  <a:cxn ang="0">
                    <a:pos x="304" y="626"/>
                  </a:cxn>
                  <a:cxn ang="0">
                    <a:pos x="258" y="644"/>
                  </a:cxn>
                  <a:cxn ang="0">
                    <a:pos x="226" y="648"/>
                  </a:cxn>
                  <a:cxn ang="0">
                    <a:pos x="216" y="642"/>
                  </a:cxn>
                  <a:cxn ang="0">
                    <a:pos x="218" y="622"/>
                  </a:cxn>
                  <a:cxn ang="0">
                    <a:pos x="220" y="572"/>
                  </a:cxn>
                  <a:cxn ang="0">
                    <a:pos x="208" y="516"/>
                  </a:cxn>
                  <a:cxn ang="0">
                    <a:pos x="188" y="434"/>
                  </a:cxn>
                  <a:cxn ang="0">
                    <a:pos x="186" y="400"/>
                  </a:cxn>
                  <a:cxn ang="0">
                    <a:pos x="184" y="186"/>
                  </a:cxn>
                  <a:cxn ang="0">
                    <a:pos x="168" y="194"/>
                  </a:cxn>
                  <a:cxn ang="0">
                    <a:pos x="114" y="226"/>
                  </a:cxn>
                  <a:cxn ang="0">
                    <a:pos x="86" y="252"/>
                  </a:cxn>
                  <a:cxn ang="0">
                    <a:pos x="80" y="266"/>
                  </a:cxn>
                  <a:cxn ang="0">
                    <a:pos x="82" y="288"/>
                  </a:cxn>
                  <a:cxn ang="0">
                    <a:pos x="102" y="368"/>
                  </a:cxn>
                  <a:cxn ang="0">
                    <a:pos x="118" y="432"/>
                  </a:cxn>
                  <a:cxn ang="0">
                    <a:pos x="124" y="506"/>
                  </a:cxn>
                  <a:cxn ang="0">
                    <a:pos x="116" y="510"/>
                  </a:cxn>
                  <a:cxn ang="0">
                    <a:pos x="96" y="516"/>
                  </a:cxn>
                  <a:cxn ang="0">
                    <a:pos x="66" y="518"/>
                  </a:cxn>
                  <a:cxn ang="0">
                    <a:pos x="28" y="508"/>
                  </a:cxn>
                  <a:cxn ang="0">
                    <a:pos x="30" y="494"/>
                  </a:cxn>
                  <a:cxn ang="0">
                    <a:pos x="26" y="406"/>
                  </a:cxn>
                  <a:cxn ang="0">
                    <a:pos x="18" y="348"/>
                  </a:cxn>
                  <a:cxn ang="0">
                    <a:pos x="4" y="270"/>
                  </a:cxn>
                  <a:cxn ang="0">
                    <a:pos x="0" y="230"/>
                  </a:cxn>
                  <a:cxn ang="0">
                    <a:pos x="2" y="224"/>
                  </a:cxn>
                  <a:cxn ang="0">
                    <a:pos x="24" y="198"/>
                  </a:cxn>
                  <a:cxn ang="0">
                    <a:pos x="72" y="152"/>
                  </a:cxn>
                  <a:cxn ang="0">
                    <a:pos x="136" y="96"/>
                  </a:cxn>
                  <a:cxn ang="0">
                    <a:pos x="142" y="88"/>
                  </a:cxn>
                  <a:cxn ang="0">
                    <a:pos x="140" y="58"/>
                  </a:cxn>
                  <a:cxn ang="0">
                    <a:pos x="146" y="30"/>
                  </a:cxn>
                  <a:cxn ang="0">
                    <a:pos x="156" y="0"/>
                  </a:cxn>
                  <a:cxn ang="0">
                    <a:pos x="166" y="8"/>
                  </a:cxn>
                  <a:cxn ang="0">
                    <a:pos x="202" y="30"/>
                  </a:cxn>
                  <a:cxn ang="0">
                    <a:pos x="224" y="38"/>
                  </a:cxn>
                  <a:cxn ang="0">
                    <a:pos x="230" y="34"/>
                  </a:cxn>
                </a:cxnLst>
                <a:rect l="0" t="0" r="r" b="b"/>
                <a:pathLst>
                  <a:path w="318" h="648">
                    <a:moveTo>
                      <a:pt x="230" y="34"/>
                    </a:moveTo>
                    <a:lnTo>
                      <a:pt x="230" y="34"/>
                    </a:lnTo>
                    <a:lnTo>
                      <a:pt x="232" y="34"/>
                    </a:lnTo>
                    <a:lnTo>
                      <a:pt x="238" y="34"/>
                    </a:lnTo>
                    <a:lnTo>
                      <a:pt x="244" y="38"/>
                    </a:lnTo>
                    <a:lnTo>
                      <a:pt x="250" y="46"/>
                    </a:lnTo>
                    <a:lnTo>
                      <a:pt x="258" y="58"/>
                    </a:lnTo>
                    <a:lnTo>
                      <a:pt x="264" y="78"/>
                    </a:lnTo>
                    <a:lnTo>
                      <a:pt x="270" y="102"/>
                    </a:lnTo>
                    <a:lnTo>
                      <a:pt x="272" y="134"/>
                    </a:lnTo>
                    <a:lnTo>
                      <a:pt x="272" y="134"/>
                    </a:lnTo>
                    <a:lnTo>
                      <a:pt x="274" y="142"/>
                    </a:lnTo>
                    <a:lnTo>
                      <a:pt x="276" y="142"/>
                    </a:lnTo>
                    <a:lnTo>
                      <a:pt x="278" y="138"/>
                    </a:lnTo>
                    <a:lnTo>
                      <a:pt x="280" y="136"/>
                    </a:lnTo>
                    <a:lnTo>
                      <a:pt x="282" y="136"/>
                    </a:lnTo>
                    <a:lnTo>
                      <a:pt x="284" y="142"/>
                    </a:lnTo>
                    <a:lnTo>
                      <a:pt x="284" y="154"/>
                    </a:lnTo>
                    <a:lnTo>
                      <a:pt x="284" y="154"/>
                    </a:lnTo>
                    <a:lnTo>
                      <a:pt x="280" y="204"/>
                    </a:lnTo>
                    <a:lnTo>
                      <a:pt x="274" y="268"/>
                    </a:lnTo>
                    <a:lnTo>
                      <a:pt x="268" y="330"/>
                    </a:lnTo>
                    <a:lnTo>
                      <a:pt x="266" y="376"/>
                    </a:lnTo>
                    <a:lnTo>
                      <a:pt x="266" y="376"/>
                    </a:lnTo>
                    <a:lnTo>
                      <a:pt x="270" y="420"/>
                    </a:lnTo>
                    <a:lnTo>
                      <a:pt x="274" y="462"/>
                    </a:lnTo>
                    <a:lnTo>
                      <a:pt x="282" y="500"/>
                    </a:lnTo>
                    <a:lnTo>
                      <a:pt x="290" y="534"/>
                    </a:lnTo>
                    <a:lnTo>
                      <a:pt x="308" y="586"/>
                    </a:lnTo>
                    <a:lnTo>
                      <a:pt x="318" y="618"/>
                    </a:lnTo>
                    <a:lnTo>
                      <a:pt x="318" y="618"/>
                    </a:lnTo>
                    <a:lnTo>
                      <a:pt x="304" y="626"/>
                    </a:lnTo>
                    <a:lnTo>
                      <a:pt x="276" y="638"/>
                    </a:lnTo>
                    <a:lnTo>
                      <a:pt x="258" y="644"/>
                    </a:lnTo>
                    <a:lnTo>
                      <a:pt x="242" y="648"/>
                    </a:lnTo>
                    <a:lnTo>
                      <a:pt x="226" y="648"/>
                    </a:lnTo>
                    <a:lnTo>
                      <a:pt x="220" y="646"/>
                    </a:lnTo>
                    <a:lnTo>
                      <a:pt x="216" y="642"/>
                    </a:lnTo>
                    <a:lnTo>
                      <a:pt x="216" y="642"/>
                    </a:lnTo>
                    <a:lnTo>
                      <a:pt x="218" y="622"/>
                    </a:lnTo>
                    <a:lnTo>
                      <a:pt x="220" y="604"/>
                    </a:lnTo>
                    <a:lnTo>
                      <a:pt x="220" y="572"/>
                    </a:lnTo>
                    <a:lnTo>
                      <a:pt x="216" y="542"/>
                    </a:lnTo>
                    <a:lnTo>
                      <a:pt x="208" y="516"/>
                    </a:lnTo>
                    <a:lnTo>
                      <a:pt x="194" y="464"/>
                    </a:lnTo>
                    <a:lnTo>
                      <a:pt x="188" y="434"/>
                    </a:lnTo>
                    <a:lnTo>
                      <a:pt x="186" y="400"/>
                    </a:lnTo>
                    <a:lnTo>
                      <a:pt x="186" y="400"/>
                    </a:lnTo>
                    <a:lnTo>
                      <a:pt x="184" y="256"/>
                    </a:lnTo>
                    <a:lnTo>
                      <a:pt x="184" y="186"/>
                    </a:lnTo>
                    <a:lnTo>
                      <a:pt x="184" y="186"/>
                    </a:lnTo>
                    <a:lnTo>
                      <a:pt x="168" y="194"/>
                    </a:lnTo>
                    <a:lnTo>
                      <a:pt x="134" y="214"/>
                    </a:lnTo>
                    <a:lnTo>
                      <a:pt x="114" y="226"/>
                    </a:lnTo>
                    <a:lnTo>
                      <a:pt x="98" y="240"/>
                    </a:lnTo>
                    <a:lnTo>
                      <a:pt x="86" y="252"/>
                    </a:lnTo>
                    <a:lnTo>
                      <a:pt x="82" y="260"/>
                    </a:lnTo>
                    <a:lnTo>
                      <a:pt x="80" y="266"/>
                    </a:lnTo>
                    <a:lnTo>
                      <a:pt x="80" y="266"/>
                    </a:lnTo>
                    <a:lnTo>
                      <a:pt x="82" y="288"/>
                    </a:lnTo>
                    <a:lnTo>
                      <a:pt x="86" y="312"/>
                    </a:lnTo>
                    <a:lnTo>
                      <a:pt x="102" y="368"/>
                    </a:lnTo>
                    <a:lnTo>
                      <a:pt x="110" y="398"/>
                    </a:lnTo>
                    <a:lnTo>
                      <a:pt x="118" y="432"/>
                    </a:lnTo>
                    <a:lnTo>
                      <a:pt x="122" y="468"/>
                    </a:lnTo>
                    <a:lnTo>
                      <a:pt x="124" y="506"/>
                    </a:lnTo>
                    <a:lnTo>
                      <a:pt x="124" y="506"/>
                    </a:lnTo>
                    <a:lnTo>
                      <a:pt x="116" y="510"/>
                    </a:lnTo>
                    <a:lnTo>
                      <a:pt x="108" y="512"/>
                    </a:lnTo>
                    <a:lnTo>
                      <a:pt x="96" y="516"/>
                    </a:lnTo>
                    <a:lnTo>
                      <a:pt x="82" y="518"/>
                    </a:lnTo>
                    <a:lnTo>
                      <a:pt x="66" y="518"/>
                    </a:lnTo>
                    <a:lnTo>
                      <a:pt x="48" y="514"/>
                    </a:lnTo>
                    <a:lnTo>
                      <a:pt x="28" y="508"/>
                    </a:lnTo>
                    <a:lnTo>
                      <a:pt x="28" y="508"/>
                    </a:lnTo>
                    <a:lnTo>
                      <a:pt x="30" y="494"/>
                    </a:lnTo>
                    <a:lnTo>
                      <a:pt x="30" y="456"/>
                    </a:lnTo>
                    <a:lnTo>
                      <a:pt x="26" y="406"/>
                    </a:lnTo>
                    <a:lnTo>
                      <a:pt x="22" y="376"/>
                    </a:lnTo>
                    <a:lnTo>
                      <a:pt x="18" y="348"/>
                    </a:lnTo>
                    <a:lnTo>
                      <a:pt x="18" y="348"/>
                    </a:lnTo>
                    <a:lnTo>
                      <a:pt x="4" y="270"/>
                    </a:lnTo>
                    <a:lnTo>
                      <a:pt x="0" y="246"/>
                    </a:lnTo>
                    <a:lnTo>
                      <a:pt x="0" y="230"/>
                    </a:lnTo>
                    <a:lnTo>
                      <a:pt x="0" y="230"/>
                    </a:lnTo>
                    <a:lnTo>
                      <a:pt x="2" y="224"/>
                    </a:lnTo>
                    <a:lnTo>
                      <a:pt x="8" y="216"/>
                    </a:lnTo>
                    <a:lnTo>
                      <a:pt x="24" y="198"/>
                    </a:lnTo>
                    <a:lnTo>
                      <a:pt x="46" y="176"/>
                    </a:lnTo>
                    <a:lnTo>
                      <a:pt x="72" y="152"/>
                    </a:lnTo>
                    <a:lnTo>
                      <a:pt x="120" y="110"/>
                    </a:lnTo>
                    <a:lnTo>
                      <a:pt x="136" y="96"/>
                    </a:lnTo>
                    <a:lnTo>
                      <a:pt x="142" y="88"/>
                    </a:lnTo>
                    <a:lnTo>
                      <a:pt x="142" y="88"/>
                    </a:lnTo>
                    <a:lnTo>
                      <a:pt x="140" y="74"/>
                    </a:lnTo>
                    <a:lnTo>
                      <a:pt x="140" y="58"/>
                    </a:lnTo>
                    <a:lnTo>
                      <a:pt x="142" y="44"/>
                    </a:lnTo>
                    <a:lnTo>
                      <a:pt x="146" y="30"/>
                    </a:lnTo>
                    <a:lnTo>
                      <a:pt x="152" y="8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66" y="8"/>
                    </a:lnTo>
                    <a:lnTo>
                      <a:pt x="188" y="22"/>
                    </a:lnTo>
                    <a:lnTo>
                      <a:pt x="202" y="30"/>
                    </a:lnTo>
                    <a:lnTo>
                      <a:pt x="214" y="36"/>
                    </a:lnTo>
                    <a:lnTo>
                      <a:pt x="224" y="38"/>
                    </a:lnTo>
                    <a:lnTo>
                      <a:pt x="228" y="36"/>
                    </a:lnTo>
                    <a:lnTo>
                      <a:pt x="230" y="34"/>
                    </a:lnTo>
                    <a:lnTo>
                      <a:pt x="230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6" name="Freeform 80"/>
              <p:cNvSpPr>
                <a:spLocks/>
              </p:cNvSpPr>
              <p:nvPr/>
            </p:nvSpPr>
            <p:spPr bwMode="auto">
              <a:xfrm>
                <a:off x="1449362" y="1822432"/>
                <a:ext cx="139700" cy="104775"/>
              </a:xfrm>
              <a:custGeom>
                <a:avLst/>
                <a:gdLst/>
                <a:ahLst/>
                <a:cxnLst>
                  <a:cxn ang="0">
                    <a:pos x="10" y="58"/>
                  </a:cxn>
                  <a:cxn ang="0">
                    <a:pos x="10" y="58"/>
                  </a:cxn>
                  <a:cxn ang="0">
                    <a:pos x="8" y="50"/>
                  </a:cxn>
                  <a:cxn ang="0">
                    <a:pos x="8" y="42"/>
                  </a:cxn>
                  <a:cxn ang="0">
                    <a:pos x="10" y="34"/>
                  </a:cxn>
                  <a:cxn ang="0">
                    <a:pos x="14" y="28"/>
                  </a:cxn>
                  <a:cxn ang="0">
                    <a:pos x="18" y="22"/>
                  </a:cxn>
                  <a:cxn ang="0">
                    <a:pos x="24" y="16"/>
                  </a:cxn>
                  <a:cxn ang="0">
                    <a:pos x="30" y="12"/>
                  </a:cxn>
                  <a:cxn ang="0">
                    <a:pos x="36" y="10"/>
                  </a:cxn>
                  <a:cxn ang="0">
                    <a:pos x="36" y="10"/>
                  </a:cxn>
                  <a:cxn ang="0">
                    <a:pos x="46" y="10"/>
                  </a:cxn>
                  <a:cxn ang="0">
                    <a:pos x="56" y="10"/>
                  </a:cxn>
                  <a:cxn ang="0">
                    <a:pos x="56" y="10"/>
                  </a:cxn>
                  <a:cxn ang="0">
                    <a:pos x="62" y="12"/>
                  </a:cxn>
                  <a:cxn ang="0">
                    <a:pos x="66" y="16"/>
                  </a:cxn>
                  <a:cxn ang="0">
                    <a:pos x="76" y="22"/>
                  </a:cxn>
                  <a:cxn ang="0">
                    <a:pos x="76" y="22"/>
                  </a:cxn>
                  <a:cxn ang="0">
                    <a:pos x="84" y="24"/>
                  </a:cxn>
                  <a:cxn ang="0">
                    <a:pos x="86" y="24"/>
                  </a:cxn>
                  <a:cxn ang="0">
                    <a:pos x="88" y="24"/>
                  </a:cxn>
                  <a:cxn ang="0">
                    <a:pos x="88" y="24"/>
                  </a:cxn>
                  <a:cxn ang="0">
                    <a:pos x="86" y="20"/>
                  </a:cxn>
                  <a:cxn ang="0">
                    <a:pos x="82" y="16"/>
                  </a:cxn>
                  <a:cxn ang="0">
                    <a:pos x="74" y="8"/>
                  </a:cxn>
                  <a:cxn ang="0">
                    <a:pos x="64" y="4"/>
                  </a:cxn>
                  <a:cxn ang="0">
                    <a:pos x="56" y="2"/>
                  </a:cxn>
                  <a:cxn ang="0">
                    <a:pos x="56" y="2"/>
                  </a:cxn>
                  <a:cxn ang="0">
                    <a:pos x="40" y="0"/>
                  </a:cxn>
                  <a:cxn ang="0">
                    <a:pos x="32" y="2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14" y="18"/>
                  </a:cxn>
                  <a:cxn ang="0">
                    <a:pos x="4" y="34"/>
                  </a:cxn>
                  <a:cxn ang="0">
                    <a:pos x="2" y="42"/>
                  </a:cxn>
                  <a:cxn ang="0">
                    <a:pos x="0" y="50"/>
                  </a:cxn>
                  <a:cxn ang="0">
                    <a:pos x="2" y="58"/>
                  </a:cxn>
                  <a:cxn ang="0">
                    <a:pos x="4" y="66"/>
                  </a:cxn>
                  <a:cxn ang="0">
                    <a:pos x="4" y="66"/>
                  </a:cxn>
                  <a:cxn ang="0">
                    <a:pos x="6" y="66"/>
                  </a:cxn>
                  <a:cxn ang="0">
                    <a:pos x="8" y="64"/>
                  </a:cxn>
                  <a:cxn ang="0">
                    <a:pos x="10" y="60"/>
                  </a:cxn>
                  <a:cxn ang="0">
                    <a:pos x="10" y="58"/>
                  </a:cxn>
                  <a:cxn ang="0">
                    <a:pos x="10" y="58"/>
                  </a:cxn>
                </a:cxnLst>
                <a:rect l="0" t="0" r="r" b="b"/>
                <a:pathLst>
                  <a:path w="88" h="66">
                    <a:moveTo>
                      <a:pt x="10" y="58"/>
                    </a:moveTo>
                    <a:lnTo>
                      <a:pt x="10" y="58"/>
                    </a:lnTo>
                    <a:lnTo>
                      <a:pt x="8" y="50"/>
                    </a:lnTo>
                    <a:lnTo>
                      <a:pt x="8" y="42"/>
                    </a:lnTo>
                    <a:lnTo>
                      <a:pt x="10" y="34"/>
                    </a:lnTo>
                    <a:lnTo>
                      <a:pt x="14" y="28"/>
                    </a:lnTo>
                    <a:lnTo>
                      <a:pt x="18" y="22"/>
                    </a:lnTo>
                    <a:lnTo>
                      <a:pt x="24" y="16"/>
                    </a:lnTo>
                    <a:lnTo>
                      <a:pt x="30" y="12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46" y="10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62" y="12"/>
                    </a:lnTo>
                    <a:lnTo>
                      <a:pt x="66" y="16"/>
                    </a:lnTo>
                    <a:lnTo>
                      <a:pt x="76" y="22"/>
                    </a:lnTo>
                    <a:lnTo>
                      <a:pt x="76" y="22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8" y="24"/>
                    </a:lnTo>
                    <a:lnTo>
                      <a:pt x="88" y="24"/>
                    </a:lnTo>
                    <a:lnTo>
                      <a:pt x="86" y="20"/>
                    </a:lnTo>
                    <a:lnTo>
                      <a:pt x="82" y="16"/>
                    </a:lnTo>
                    <a:lnTo>
                      <a:pt x="74" y="8"/>
                    </a:lnTo>
                    <a:lnTo>
                      <a:pt x="64" y="4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40" y="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14" y="18"/>
                    </a:lnTo>
                    <a:lnTo>
                      <a:pt x="4" y="34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2" y="58"/>
                    </a:lnTo>
                    <a:lnTo>
                      <a:pt x="4" y="66"/>
                    </a:lnTo>
                    <a:lnTo>
                      <a:pt x="4" y="66"/>
                    </a:lnTo>
                    <a:lnTo>
                      <a:pt x="6" y="66"/>
                    </a:lnTo>
                    <a:lnTo>
                      <a:pt x="8" y="64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7" name="Freeform 81"/>
              <p:cNvSpPr>
                <a:spLocks/>
              </p:cNvSpPr>
              <p:nvPr/>
            </p:nvSpPr>
            <p:spPr bwMode="auto">
              <a:xfrm>
                <a:off x="1385862" y="1819257"/>
                <a:ext cx="361950" cy="336550"/>
              </a:xfrm>
              <a:custGeom>
                <a:avLst/>
                <a:gdLst/>
                <a:ahLst/>
                <a:cxnLst>
                  <a:cxn ang="0">
                    <a:pos x="224" y="96"/>
                  </a:cxn>
                  <a:cxn ang="0">
                    <a:pos x="224" y="96"/>
                  </a:cxn>
                  <a:cxn ang="0">
                    <a:pos x="228" y="104"/>
                  </a:cxn>
                  <a:cxn ang="0">
                    <a:pos x="228" y="110"/>
                  </a:cxn>
                  <a:cxn ang="0">
                    <a:pos x="224" y="116"/>
                  </a:cxn>
                  <a:cxn ang="0">
                    <a:pos x="220" y="122"/>
                  </a:cxn>
                  <a:cxn ang="0">
                    <a:pos x="88" y="210"/>
                  </a:cxn>
                  <a:cxn ang="0">
                    <a:pos x="88" y="210"/>
                  </a:cxn>
                  <a:cxn ang="0">
                    <a:pos x="80" y="212"/>
                  </a:cxn>
                  <a:cxn ang="0">
                    <a:pos x="74" y="212"/>
                  </a:cxn>
                  <a:cxn ang="0">
                    <a:pos x="66" y="210"/>
                  </a:cxn>
                  <a:cxn ang="0">
                    <a:pos x="62" y="204"/>
                  </a:cxn>
                  <a:cxn ang="0">
                    <a:pos x="2" y="116"/>
                  </a:cxn>
                  <a:cxn ang="0">
                    <a:pos x="2" y="116"/>
                  </a:cxn>
                  <a:cxn ang="0">
                    <a:pos x="0" y="110"/>
                  </a:cxn>
                  <a:cxn ang="0">
                    <a:pos x="0" y="102"/>
                  </a:cxn>
                  <a:cxn ang="0">
                    <a:pos x="2" y="96"/>
                  </a:cxn>
                  <a:cxn ang="0">
                    <a:pos x="8" y="90"/>
                  </a:cxn>
                  <a:cxn ang="0">
                    <a:pos x="140" y="2"/>
                  </a:cxn>
                  <a:cxn ang="0">
                    <a:pos x="140" y="2"/>
                  </a:cxn>
                  <a:cxn ang="0">
                    <a:pos x="148" y="0"/>
                  </a:cxn>
                  <a:cxn ang="0">
                    <a:pos x="154" y="0"/>
                  </a:cxn>
                  <a:cxn ang="0">
                    <a:pos x="162" y="2"/>
                  </a:cxn>
                  <a:cxn ang="0">
                    <a:pos x="166" y="8"/>
                  </a:cxn>
                  <a:cxn ang="0">
                    <a:pos x="224" y="96"/>
                  </a:cxn>
                </a:cxnLst>
                <a:rect l="0" t="0" r="r" b="b"/>
                <a:pathLst>
                  <a:path w="228" h="212">
                    <a:moveTo>
                      <a:pt x="224" y="96"/>
                    </a:moveTo>
                    <a:lnTo>
                      <a:pt x="224" y="96"/>
                    </a:lnTo>
                    <a:lnTo>
                      <a:pt x="228" y="104"/>
                    </a:lnTo>
                    <a:lnTo>
                      <a:pt x="228" y="110"/>
                    </a:lnTo>
                    <a:lnTo>
                      <a:pt x="224" y="116"/>
                    </a:lnTo>
                    <a:lnTo>
                      <a:pt x="220" y="122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80" y="212"/>
                    </a:lnTo>
                    <a:lnTo>
                      <a:pt x="74" y="212"/>
                    </a:lnTo>
                    <a:lnTo>
                      <a:pt x="66" y="210"/>
                    </a:lnTo>
                    <a:lnTo>
                      <a:pt x="62" y="204"/>
                    </a:lnTo>
                    <a:lnTo>
                      <a:pt x="2" y="116"/>
                    </a:lnTo>
                    <a:lnTo>
                      <a:pt x="2" y="116"/>
                    </a:lnTo>
                    <a:lnTo>
                      <a:pt x="0" y="110"/>
                    </a:lnTo>
                    <a:lnTo>
                      <a:pt x="0" y="102"/>
                    </a:lnTo>
                    <a:lnTo>
                      <a:pt x="2" y="96"/>
                    </a:lnTo>
                    <a:lnTo>
                      <a:pt x="8" y="90"/>
                    </a:lnTo>
                    <a:lnTo>
                      <a:pt x="140" y="2"/>
                    </a:lnTo>
                    <a:lnTo>
                      <a:pt x="140" y="2"/>
                    </a:lnTo>
                    <a:lnTo>
                      <a:pt x="148" y="0"/>
                    </a:lnTo>
                    <a:lnTo>
                      <a:pt x="154" y="0"/>
                    </a:lnTo>
                    <a:lnTo>
                      <a:pt x="162" y="2"/>
                    </a:lnTo>
                    <a:lnTo>
                      <a:pt x="166" y="8"/>
                    </a:lnTo>
                    <a:lnTo>
                      <a:pt x="224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8" name="Freeform 82"/>
              <p:cNvSpPr>
                <a:spLocks/>
              </p:cNvSpPr>
              <p:nvPr/>
            </p:nvSpPr>
            <p:spPr bwMode="auto">
              <a:xfrm>
                <a:off x="1487462" y="1819257"/>
                <a:ext cx="260350" cy="336550"/>
              </a:xfrm>
              <a:custGeom>
                <a:avLst/>
                <a:gdLst/>
                <a:ahLst/>
                <a:cxnLst>
                  <a:cxn ang="0">
                    <a:pos x="160" y="96"/>
                  </a:cxn>
                  <a:cxn ang="0">
                    <a:pos x="102" y="8"/>
                  </a:cxn>
                  <a:cxn ang="0">
                    <a:pos x="102" y="8"/>
                  </a:cxn>
                  <a:cxn ang="0">
                    <a:pos x="98" y="4"/>
                  </a:cxn>
                  <a:cxn ang="0">
                    <a:pos x="94" y="2"/>
                  </a:cxn>
                  <a:cxn ang="0">
                    <a:pos x="90" y="0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86" y="2"/>
                  </a:cxn>
                  <a:cxn ang="0">
                    <a:pos x="144" y="90"/>
                  </a:cxn>
                  <a:cxn ang="0">
                    <a:pos x="144" y="90"/>
                  </a:cxn>
                  <a:cxn ang="0">
                    <a:pos x="148" y="98"/>
                  </a:cxn>
                  <a:cxn ang="0">
                    <a:pos x="148" y="104"/>
                  </a:cxn>
                  <a:cxn ang="0">
                    <a:pos x="144" y="112"/>
                  </a:cxn>
                  <a:cxn ang="0">
                    <a:pos x="140" y="116"/>
                  </a:cxn>
                  <a:cxn ang="0">
                    <a:pos x="8" y="204"/>
                  </a:cxn>
                  <a:cxn ang="0">
                    <a:pos x="8" y="204"/>
                  </a:cxn>
                  <a:cxn ang="0">
                    <a:pos x="0" y="206"/>
                  </a:cxn>
                  <a:cxn ang="0">
                    <a:pos x="0" y="206"/>
                  </a:cxn>
                  <a:cxn ang="0">
                    <a:pos x="4" y="210"/>
                  </a:cxn>
                  <a:cxn ang="0">
                    <a:pos x="10" y="212"/>
                  </a:cxn>
                  <a:cxn ang="0">
                    <a:pos x="18" y="212"/>
                  </a:cxn>
                  <a:cxn ang="0">
                    <a:pos x="24" y="210"/>
                  </a:cxn>
                  <a:cxn ang="0">
                    <a:pos x="156" y="122"/>
                  </a:cxn>
                  <a:cxn ang="0">
                    <a:pos x="156" y="122"/>
                  </a:cxn>
                  <a:cxn ang="0">
                    <a:pos x="160" y="116"/>
                  </a:cxn>
                  <a:cxn ang="0">
                    <a:pos x="164" y="110"/>
                  </a:cxn>
                  <a:cxn ang="0">
                    <a:pos x="164" y="104"/>
                  </a:cxn>
                  <a:cxn ang="0">
                    <a:pos x="160" y="96"/>
                  </a:cxn>
                  <a:cxn ang="0">
                    <a:pos x="160" y="96"/>
                  </a:cxn>
                </a:cxnLst>
                <a:rect l="0" t="0" r="r" b="b"/>
                <a:pathLst>
                  <a:path w="164" h="212">
                    <a:moveTo>
                      <a:pt x="160" y="96"/>
                    </a:moveTo>
                    <a:lnTo>
                      <a:pt x="102" y="8"/>
                    </a:lnTo>
                    <a:lnTo>
                      <a:pt x="102" y="8"/>
                    </a:lnTo>
                    <a:lnTo>
                      <a:pt x="98" y="4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6" y="2"/>
                    </a:lnTo>
                    <a:lnTo>
                      <a:pt x="144" y="90"/>
                    </a:lnTo>
                    <a:lnTo>
                      <a:pt x="144" y="90"/>
                    </a:lnTo>
                    <a:lnTo>
                      <a:pt x="148" y="98"/>
                    </a:lnTo>
                    <a:lnTo>
                      <a:pt x="148" y="104"/>
                    </a:lnTo>
                    <a:lnTo>
                      <a:pt x="144" y="112"/>
                    </a:lnTo>
                    <a:lnTo>
                      <a:pt x="140" y="116"/>
                    </a:lnTo>
                    <a:lnTo>
                      <a:pt x="8" y="204"/>
                    </a:lnTo>
                    <a:lnTo>
                      <a:pt x="8" y="204"/>
                    </a:lnTo>
                    <a:lnTo>
                      <a:pt x="0" y="206"/>
                    </a:lnTo>
                    <a:lnTo>
                      <a:pt x="0" y="206"/>
                    </a:lnTo>
                    <a:lnTo>
                      <a:pt x="4" y="210"/>
                    </a:lnTo>
                    <a:lnTo>
                      <a:pt x="10" y="212"/>
                    </a:lnTo>
                    <a:lnTo>
                      <a:pt x="18" y="212"/>
                    </a:lnTo>
                    <a:lnTo>
                      <a:pt x="24" y="210"/>
                    </a:lnTo>
                    <a:lnTo>
                      <a:pt x="156" y="122"/>
                    </a:lnTo>
                    <a:lnTo>
                      <a:pt x="156" y="122"/>
                    </a:lnTo>
                    <a:lnTo>
                      <a:pt x="160" y="116"/>
                    </a:lnTo>
                    <a:lnTo>
                      <a:pt x="164" y="110"/>
                    </a:lnTo>
                    <a:lnTo>
                      <a:pt x="164" y="104"/>
                    </a:lnTo>
                    <a:lnTo>
                      <a:pt x="160" y="96"/>
                    </a:lnTo>
                    <a:lnTo>
                      <a:pt x="160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9" name="Freeform 84"/>
              <p:cNvSpPr>
                <a:spLocks/>
              </p:cNvSpPr>
              <p:nvPr/>
            </p:nvSpPr>
            <p:spPr bwMode="auto">
              <a:xfrm>
                <a:off x="1246162" y="1082657"/>
                <a:ext cx="330200" cy="698500"/>
              </a:xfrm>
              <a:custGeom>
                <a:avLst/>
                <a:gdLst/>
                <a:ahLst/>
                <a:cxnLst>
                  <a:cxn ang="0">
                    <a:pos x="140" y="38"/>
                  </a:cxn>
                  <a:cxn ang="0">
                    <a:pos x="140" y="38"/>
                  </a:cxn>
                  <a:cxn ang="0">
                    <a:pos x="144" y="48"/>
                  </a:cxn>
                  <a:cxn ang="0">
                    <a:pos x="150" y="58"/>
                  </a:cxn>
                  <a:cxn ang="0">
                    <a:pos x="154" y="74"/>
                  </a:cxn>
                  <a:cxn ang="0">
                    <a:pos x="158" y="92"/>
                  </a:cxn>
                  <a:cxn ang="0">
                    <a:pos x="162" y="116"/>
                  </a:cxn>
                  <a:cxn ang="0">
                    <a:pos x="160" y="142"/>
                  </a:cxn>
                  <a:cxn ang="0">
                    <a:pos x="156" y="172"/>
                  </a:cxn>
                  <a:cxn ang="0">
                    <a:pos x="156" y="172"/>
                  </a:cxn>
                  <a:cxn ang="0">
                    <a:pos x="154" y="190"/>
                  </a:cxn>
                  <a:cxn ang="0">
                    <a:pos x="152" y="208"/>
                  </a:cxn>
                  <a:cxn ang="0">
                    <a:pos x="152" y="224"/>
                  </a:cxn>
                  <a:cxn ang="0">
                    <a:pos x="154" y="242"/>
                  </a:cxn>
                  <a:cxn ang="0">
                    <a:pos x="158" y="272"/>
                  </a:cxn>
                  <a:cxn ang="0">
                    <a:pos x="166" y="302"/>
                  </a:cxn>
                  <a:cxn ang="0">
                    <a:pos x="176" y="330"/>
                  </a:cxn>
                  <a:cxn ang="0">
                    <a:pos x="188" y="356"/>
                  </a:cxn>
                  <a:cxn ang="0">
                    <a:pos x="208" y="408"/>
                  </a:cxn>
                  <a:cxn ang="0">
                    <a:pos x="208" y="408"/>
                  </a:cxn>
                  <a:cxn ang="0">
                    <a:pos x="196" y="414"/>
                  </a:cxn>
                  <a:cxn ang="0">
                    <a:pos x="182" y="420"/>
                  </a:cxn>
                  <a:cxn ang="0">
                    <a:pos x="164" y="426"/>
                  </a:cxn>
                  <a:cxn ang="0">
                    <a:pos x="144" y="434"/>
                  </a:cxn>
                  <a:cxn ang="0">
                    <a:pos x="120" y="438"/>
                  </a:cxn>
                  <a:cxn ang="0">
                    <a:pos x="94" y="440"/>
                  </a:cxn>
                  <a:cxn ang="0">
                    <a:pos x="66" y="440"/>
                  </a:cxn>
                  <a:cxn ang="0">
                    <a:pos x="66" y="440"/>
                  </a:cxn>
                  <a:cxn ang="0">
                    <a:pos x="64" y="438"/>
                  </a:cxn>
                  <a:cxn ang="0">
                    <a:pos x="60" y="436"/>
                  </a:cxn>
                  <a:cxn ang="0">
                    <a:pos x="56" y="428"/>
                  </a:cxn>
                  <a:cxn ang="0">
                    <a:pos x="52" y="416"/>
                  </a:cxn>
                  <a:cxn ang="0">
                    <a:pos x="48" y="402"/>
                  </a:cxn>
                  <a:cxn ang="0">
                    <a:pos x="44" y="374"/>
                  </a:cxn>
                  <a:cxn ang="0">
                    <a:pos x="40" y="364"/>
                  </a:cxn>
                  <a:cxn ang="0">
                    <a:pos x="36" y="358"/>
                  </a:cxn>
                  <a:cxn ang="0">
                    <a:pos x="36" y="358"/>
                  </a:cxn>
                  <a:cxn ang="0">
                    <a:pos x="18" y="374"/>
                  </a:cxn>
                  <a:cxn ang="0">
                    <a:pos x="6" y="386"/>
                  </a:cxn>
                  <a:cxn ang="0">
                    <a:pos x="0" y="388"/>
                  </a:cxn>
                  <a:cxn ang="0">
                    <a:pos x="0" y="388"/>
                  </a:cxn>
                  <a:cxn ang="0">
                    <a:pos x="6" y="366"/>
                  </a:cxn>
                  <a:cxn ang="0">
                    <a:pos x="10" y="338"/>
                  </a:cxn>
                  <a:cxn ang="0">
                    <a:pos x="8" y="302"/>
                  </a:cxn>
                  <a:cxn ang="0">
                    <a:pos x="6" y="284"/>
                  </a:cxn>
                  <a:cxn ang="0">
                    <a:pos x="4" y="262"/>
                  </a:cxn>
                  <a:cxn ang="0">
                    <a:pos x="4" y="262"/>
                  </a:cxn>
                  <a:cxn ang="0">
                    <a:pos x="2" y="242"/>
                  </a:cxn>
                  <a:cxn ang="0">
                    <a:pos x="0" y="220"/>
                  </a:cxn>
                  <a:cxn ang="0">
                    <a:pos x="2" y="196"/>
                  </a:cxn>
                  <a:cxn ang="0">
                    <a:pos x="4" y="170"/>
                  </a:cxn>
                  <a:cxn ang="0">
                    <a:pos x="10" y="124"/>
                  </a:cxn>
                  <a:cxn ang="0">
                    <a:pos x="16" y="104"/>
                  </a:cxn>
                  <a:cxn ang="0">
                    <a:pos x="20" y="88"/>
                  </a:cxn>
                  <a:cxn ang="0">
                    <a:pos x="20" y="88"/>
                  </a:cxn>
                  <a:cxn ang="0">
                    <a:pos x="28" y="76"/>
                  </a:cxn>
                  <a:cxn ang="0">
                    <a:pos x="38" y="62"/>
                  </a:cxn>
                  <a:cxn ang="0">
                    <a:pos x="62" y="32"/>
                  </a:cxn>
                  <a:cxn ang="0">
                    <a:pos x="84" y="10"/>
                  </a:cxn>
                  <a:cxn ang="0">
                    <a:pos x="94" y="0"/>
                  </a:cxn>
                  <a:cxn ang="0">
                    <a:pos x="140" y="38"/>
                  </a:cxn>
                </a:cxnLst>
                <a:rect l="0" t="0" r="r" b="b"/>
                <a:pathLst>
                  <a:path w="208" h="440">
                    <a:moveTo>
                      <a:pt x="140" y="38"/>
                    </a:moveTo>
                    <a:lnTo>
                      <a:pt x="140" y="38"/>
                    </a:lnTo>
                    <a:lnTo>
                      <a:pt x="144" y="48"/>
                    </a:lnTo>
                    <a:lnTo>
                      <a:pt x="150" y="58"/>
                    </a:lnTo>
                    <a:lnTo>
                      <a:pt x="154" y="74"/>
                    </a:lnTo>
                    <a:lnTo>
                      <a:pt x="158" y="92"/>
                    </a:lnTo>
                    <a:lnTo>
                      <a:pt x="162" y="116"/>
                    </a:lnTo>
                    <a:lnTo>
                      <a:pt x="160" y="142"/>
                    </a:lnTo>
                    <a:lnTo>
                      <a:pt x="156" y="172"/>
                    </a:lnTo>
                    <a:lnTo>
                      <a:pt x="156" y="172"/>
                    </a:lnTo>
                    <a:lnTo>
                      <a:pt x="154" y="190"/>
                    </a:lnTo>
                    <a:lnTo>
                      <a:pt x="152" y="208"/>
                    </a:lnTo>
                    <a:lnTo>
                      <a:pt x="152" y="224"/>
                    </a:lnTo>
                    <a:lnTo>
                      <a:pt x="154" y="242"/>
                    </a:lnTo>
                    <a:lnTo>
                      <a:pt x="158" y="272"/>
                    </a:lnTo>
                    <a:lnTo>
                      <a:pt x="166" y="302"/>
                    </a:lnTo>
                    <a:lnTo>
                      <a:pt x="176" y="330"/>
                    </a:lnTo>
                    <a:lnTo>
                      <a:pt x="188" y="356"/>
                    </a:lnTo>
                    <a:lnTo>
                      <a:pt x="208" y="408"/>
                    </a:lnTo>
                    <a:lnTo>
                      <a:pt x="208" y="408"/>
                    </a:lnTo>
                    <a:lnTo>
                      <a:pt x="196" y="414"/>
                    </a:lnTo>
                    <a:lnTo>
                      <a:pt x="182" y="420"/>
                    </a:lnTo>
                    <a:lnTo>
                      <a:pt x="164" y="426"/>
                    </a:lnTo>
                    <a:lnTo>
                      <a:pt x="144" y="434"/>
                    </a:lnTo>
                    <a:lnTo>
                      <a:pt x="120" y="438"/>
                    </a:lnTo>
                    <a:lnTo>
                      <a:pt x="94" y="440"/>
                    </a:lnTo>
                    <a:lnTo>
                      <a:pt x="66" y="440"/>
                    </a:lnTo>
                    <a:lnTo>
                      <a:pt x="66" y="440"/>
                    </a:lnTo>
                    <a:lnTo>
                      <a:pt x="64" y="438"/>
                    </a:lnTo>
                    <a:lnTo>
                      <a:pt x="60" y="436"/>
                    </a:lnTo>
                    <a:lnTo>
                      <a:pt x="56" y="428"/>
                    </a:lnTo>
                    <a:lnTo>
                      <a:pt x="52" y="416"/>
                    </a:lnTo>
                    <a:lnTo>
                      <a:pt x="48" y="402"/>
                    </a:lnTo>
                    <a:lnTo>
                      <a:pt x="44" y="374"/>
                    </a:lnTo>
                    <a:lnTo>
                      <a:pt x="40" y="364"/>
                    </a:lnTo>
                    <a:lnTo>
                      <a:pt x="36" y="358"/>
                    </a:lnTo>
                    <a:lnTo>
                      <a:pt x="36" y="358"/>
                    </a:lnTo>
                    <a:lnTo>
                      <a:pt x="18" y="374"/>
                    </a:lnTo>
                    <a:lnTo>
                      <a:pt x="6" y="386"/>
                    </a:lnTo>
                    <a:lnTo>
                      <a:pt x="0" y="388"/>
                    </a:lnTo>
                    <a:lnTo>
                      <a:pt x="0" y="388"/>
                    </a:lnTo>
                    <a:lnTo>
                      <a:pt x="6" y="366"/>
                    </a:lnTo>
                    <a:lnTo>
                      <a:pt x="10" y="338"/>
                    </a:lnTo>
                    <a:lnTo>
                      <a:pt x="8" y="302"/>
                    </a:lnTo>
                    <a:lnTo>
                      <a:pt x="6" y="284"/>
                    </a:lnTo>
                    <a:lnTo>
                      <a:pt x="4" y="262"/>
                    </a:lnTo>
                    <a:lnTo>
                      <a:pt x="4" y="262"/>
                    </a:lnTo>
                    <a:lnTo>
                      <a:pt x="2" y="242"/>
                    </a:lnTo>
                    <a:lnTo>
                      <a:pt x="0" y="220"/>
                    </a:lnTo>
                    <a:lnTo>
                      <a:pt x="2" y="196"/>
                    </a:lnTo>
                    <a:lnTo>
                      <a:pt x="4" y="170"/>
                    </a:lnTo>
                    <a:lnTo>
                      <a:pt x="10" y="124"/>
                    </a:lnTo>
                    <a:lnTo>
                      <a:pt x="16" y="104"/>
                    </a:lnTo>
                    <a:lnTo>
                      <a:pt x="20" y="88"/>
                    </a:lnTo>
                    <a:lnTo>
                      <a:pt x="20" y="88"/>
                    </a:lnTo>
                    <a:lnTo>
                      <a:pt x="28" y="76"/>
                    </a:lnTo>
                    <a:lnTo>
                      <a:pt x="38" y="62"/>
                    </a:lnTo>
                    <a:lnTo>
                      <a:pt x="62" y="32"/>
                    </a:lnTo>
                    <a:lnTo>
                      <a:pt x="84" y="10"/>
                    </a:lnTo>
                    <a:lnTo>
                      <a:pt x="94" y="0"/>
                    </a:lnTo>
                    <a:lnTo>
                      <a:pt x="140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0" name="Freeform 85"/>
              <p:cNvSpPr>
                <a:spLocks/>
              </p:cNvSpPr>
              <p:nvPr/>
            </p:nvSpPr>
            <p:spPr bwMode="auto">
              <a:xfrm>
                <a:off x="1462062" y="1781157"/>
                <a:ext cx="85725" cy="984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4" y="18"/>
                  </a:cxn>
                  <a:cxn ang="0">
                    <a:pos x="6" y="26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48"/>
                  </a:cxn>
                  <a:cxn ang="0">
                    <a:pos x="12" y="56"/>
                  </a:cxn>
                  <a:cxn ang="0">
                    <a:pos x="16" y="62"/>
                  </a:cxn>
                  <a:cxn ang="0">
                    <a:pos x="18" y="62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26" y="56"/>
                  </a:cxn>
                  <a:cxn ang="0">
                    <a:pos x="32" y="56"/>
                  </a:cxn>
                  <a:cxn ang="0">
                    <a:pos x="32" y="56"/>
                  </a:cxn>
                  <a:cxn ang="0">
                    <a:pos x="34" y="54"/>
                  </a:cxn>
                  <a:cxn ang="0">
                    <a:pos x="38" y="52"/>
                  </a:cxn>
                  <a:cxn ang="0">
                    <a:pos x="40" y="48"/>
                  </a:cxn>
                  <a:cxn ang="0">
                    <a:pos x="40" y="48"/>
                  </a:cxn>
                  <a:cxn ang="0">
                    <a:pos x="42" y="44"/>
                  </a:cxn>
                  <a:cxn ang="0">
                    <a:pos x="44" y="42"/>
                  </a:cxn>
                  <a:cxn ang="0">
                    <a:pos x="48" y="42"/>
                  </a:cxn>
                  <a:cxn ang="0">
                    <a:pos x="48" y="42"/>
                  </a:cxn>
                  <a:cxn ang="0">
                    <a:pos x="52" y="42"/>
                  </a:cxn>
                  <a:cxn ang="0">
                    <a:pos x="54" y="40"/>
                  </a:cxn>
                  <a:cxn ang="0">
                    <a:pos x="54" y="38"/>
                  </a:cxn>
                  <a:cxn ang="0">
                    <a:pos x="54" y="38"/>
                  </a:cxn>
                  <a:cxn ang="0">
                    <a:pos x="50" y="36"/>
                  </a:cxn>
                  <a:cxn ang="0">
                    <a:pos x="44" y="36"/>
                  </a:cxn>
                  <a:cxn ang="0">
                    <a:pos x="40" y="32"/>
                  </a:cxn>
                  <a:cxn ang="0">
                    <a:pos x="40" y="32"/>
                  </a:cxn>
                  <a:cxn ang="0">
                    <a:pos x="38" y="28"/>
                  </a:cxn>
                  <a:cxn ang="0">
                    <a:pos x="34" y="20"/>
                  </a:cxn>
                  <a:cxn ang="0">
                    <a:pos x="32" y="12"/>
                  </a:cxn>
                  <a:cxn ang="0">
                    <a:pos x="26" y="6"/>
                  </a:cxn>
                  <a:cxn ang="0">
                    <a:pos x="26" y="6"/>
                  </a:cxn>
                  <a:cxn ang="0">
                    <a:pos x="18" y="2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54" h="62">
                    <a:moveTo>
                      <a:pt x="0" y="8"/>
                    </a:moveTo>
                    <a:lnTo>
                      <a:pt x="0" y="8"/>
                    </a:lnTo>
                    <a:lnTo>
                      <a:pt x="4" y="18"/>
                    </a:lnTo>
                    <a:lnTo>
                      <a:pt x="6" y="2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48"/>
                    </a:lnTo>
                    <a:lnTo>
                      <a:pt x="12" y="56"/>
                    </a:lnTo>
                    <a:lnTo>
                      <a:pt x="16" y="62"/>
                    </a:lnTo>
                    <a:lnTo>
                      <a:pt x="18" y="62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4" y="54"/>
                    </a:lnTo>
                    <a:lnTo>
                      <a:pt x="38" y="52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44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4" y="38"/>
                    </a:lnTo>
                    <a:lnTo>
                      <a:pt x="54" y="38"/>
                    </a:lnTo>
                    <a:lnTo>
                      <a:pt x="50" y="36"/>
                    </a:lnTo>
                    <a:lnTo>
                      <a:pt x="44" y="36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4" y="20"/>
                    </a:lnTo>
                    <a:lnTo>
                      <a:pt x="32" y="12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18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1" name="Freeform 86"/>
              <p:cNvSpPr>
                <a:spLocks/>
              </p:cNvSpPr>
              <p:nvPr/>
            </p:nvSpPr>
            <p:spPr bwMode="auto">
              <a:xfrm>
                <a:off x="1446187" y="1771632"/>
                <a:ext cx="73025" cy="41275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16"/>
                  </a:cxn>
                  <a:cxn ang="0">
                    <a:pos x="46" y="16"/>
                  </a:cxn>
                  <a:cxn ang="0">
                    <a:pos x="42" y="18"/>
                  </a:cxn>
                  <a:cxn ang="0">
                    <a:pos x="32" y="22"/>
                  </a:cxn>
                  <a:cxn ang="0">
                    <a:pos x="18" y="26"/>
                  </a:cxn>
                  <a:cxn ang="0">
                    <a:pos x="10" y="26"/>
                  </a:cxn>
                  <a:cxn ang="0">
                    <a:pos x="0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2" y="2"/>
                  </a:cxn>
                  <a:cxn ang="0">
                    <a:pos x="34" y="2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46" h="26">
                    <a:moveTo>
                      <a:pt x="46" y="0"/>
                    </a:moveTo>
                    <a:lnTo>
                      <a:pt x="46" y="16"/>
                    </a:lnTo>
                    <a:lnTo>
                      <a:pt x="46" y="16"/>
                    </a:lnTo>
                    <a:lnTo>
                      <a:pt x="42" y="18"/>
                    </a:lnTo>
                    <a:lnTo>
                      <a:pt x="32" y="22"/>
                    </a:lnTo>
                    <a:lnTo>
                      <a:pt x="18" y="26"/>
                    </a:lnTo>
                    <a:lnTo>
                      <a:pt x="10" y="26"/>
                    </a:lnTo>
                    <a:lnTo>
                      <a:pt x="0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2" y="2"/>
                    </a:lnTo>
                    <a:lnTo>
                      <a:pt x="34" y="2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2" name="Freeform 87"/>
              <p:cNvSpPr>
                <a:spLocks/>
              </p:cNvSpPr>
              <p:nvPr/>
            </p:nvSpPr>
            <p:spPr bwMode="auto">
              <a:xfrm>
                <a:off x="1395387" y="1139807"/>
                <a:ext cx="158750" cy="650875"/>
              </a:xfrm>
              <a:custGeom>
                <a:avLst/>
                <a:gdLst/>
                <a:ahLst/>
                <a:cxnLst>
                  <a:cxn ang="0">
                    <a:pos x="46" y="4"/>
                  </a:cxn>
                  <a:cxn ang="0">
                    <a:pos x="46" y="4"/>
                  </a:cxn>
                  <a:cxn ang="0">
                    <a:pos x="52" y="16"/>
                  </a:cxn>
                  <a:cxn ang="0">
                    <a:pos x="66" y="54"/>
                  </a:cxn>
                  <a:cxn ang="0">
                    <a:pos x="84" y="110"/>
                  </a:cxn>
                  <a:cxn ang="0">
                    <a:pos x="92" y="144"/>
                  </a:cxn>
                  <a:cxn ang="0">
                    <a:pos x="100" y="182"/>
                  </a:cxn>
                  <a:cxn ang="0">
                    <a:pos x="100" y="182"/>
                  </a:cxn>
                  <a:cxn ang="0">
                    <a:pos x="100" y="200"/>
                  </a:cxn>
                  <a:cxn ang="0">
                    <a:pos x="98" y="230"/>
                  </a:cxn>
                  <a:cxn ang="0">
                    <a:pos x="98" y="230"/>
                  </a:cxn>
                  <a:cxn ang="0">
                    <a:pos x="90" y="316"/>
                  </a:cxn>
                  <a:cxn ang="0">
                    <a:pos x="86" y="370"/>
                  </a:cxn>
                  <a:cxn ang="0">
                    <a:pos x="82" y="404"/>
                  </a:cxn>
                  <a:cxn ang="0">
                    <a:pos x="82" y="404"/>
                  </a:cxn>
                  <a:cxn ang="0">
                    <a:pos x="78" y="406"/>
                  </a:cxn>
                  <a:cxn ang="0">
                    <a:pos x="66" y="408"/>
                  </a:cxn>
                  <a:cxn ang="0">
                    <a:pos x="58" y="410"/>
                  </a:cxn>
                  <a:cxn ang="0">
                    <a:pos x="48" y="408"/>
                  </a:cxn>
                  <a:cxn ang="0">
                    <a:pos x="40" y="408"/>
                  </a:cxn>
                  <a:cxn ang="0">
                    <a:pos x="32" y="404"/>
                  </a:cxn>
                  <a:cxn ang="0">
                    <a:pos x="32" y="404"/>
                  </a:cxn>
                  <a:cxn ang="0">
                    <a:pos x="42" y="320"/>
                  </a:cxn>
                  <a:cxn ang="0">
                    <a:pos x="48" y="254"/>
                  </a:cxn>
                  <a:cxn ang="0">
                    <a:pos x="50" y="226"/>
                  </a:cxn>
                  <a:cxn ang="0">
                    <a:pos x="50" y="204"/>
                  </a:cxn>
                  <a:cxn ang="0">
                    <a:pos x="50" y="204"/>
                  </a:cxn>
                  <a:cxn ang="0">
                    <a:pos x="30" y="154"/>
                  </a:cxn>
                  <a:cxn ang="0">
                    <a:pos x="2" y="80"/>
                  </a:cxn>
                  <a:cxn ang="0">
                    <a:pos x="2" y="80"/>
                  </a:cxn>
                  <a:cxn ang="0">
                    <a:pos x="0" y="74"/>
                  </a:cxn>
                  <a:cxn ang="0">
                    <a:pos x="0" y="66"/>
                  </a:cxn>
                  <a:cxn ang="0">
                    <a:pos x="2" y="52"/>
                  </a:cxn>
                  <a:cxn ang="0">
                    <a:pos x="8" y="36"/>
                  </a:cxn>
                  <a:cxn ang="0">
                    <a:pos x="14" y="22"/>
                  </a:cxn>
                  <a:cxn ang="0">
                    <a:pos x="22" y="10"/>
                  </a:cxn>
                  <a:cxn ang="0">
                    <a:pos x="32" y="2"/>
                  </a:cxn>
                  <a:cxn ang="0">
                    <a:pos x="36" y="0"/>
                  </a:cxn>
                  <a:cxn ang="0">
                    <a:pos x="40" y="0"/>
                  </a:cxn>
                  <a:cxn ang="0">
                    <a:pos x="44" y="0"/>
                  </a:cxn>
                  <a:cxn ang="0">
                    <a:pos x="46" y="4"/>
                  </a:cxn>
                  <a:cxn ang="0">
                    <a:pos x="46" y="4"/>
                  </a:cxn>
                </a:cxnLst>
                <a:rect l="0" t="0" r="r" b="b"/>
                <a:pathLst>
                  <a:path w="100" h="410">
                    <a:moveTo>
                      <a:pt x="46" y="4"/>
                    </a:moveTo>
                    <a:lnTo>
                      <a:pt x="46" y="4"/>
                    </a:lnTo>
                    <a:lnTo>
                      <a:pt x="52" y="16"/>
                    </a:lnTo>
                    <a:lnTo>
                      <a:pt x="66" y="54"/>
                    </a:lnTo>
                    <a:lnTo>
                      <a:pt x="84" y="110"/>
                    </a:lnTo>
                    <a:lnTo>
                      <a:pt x="92" y="144"/>
                    </a:lnTo>
                    <a:lnTo>
                      <a:pt x="100" y="182"/>
                    </a:lnTo>
                    <a:lnTo>
                      <a:pt x="100" y="182"/>
                    </a:lnTo>
                    <a:lnTo>
                      <a:pt x="100" y="200"/>
                    </a:lnTo>
                    <a:lnTo>
                      <a:pt x="98" y="230"/>
                    </a:lnTo>
                    <a:lnTo>
                      <a:pt x="98" y="230"/>
                    </a:lnTo>
                    <a:lnTo>
                      <a:pt x="90" y="316"/>
                    </a:lnTo>
                    <a:lnTo>
                      <a:pt x="86" y="370"/>
                    </a:lnTo>
                    <a:lnTo>
                      <a:pt x="82" y="404"/>
                    </a:lnTo>
                    <a:lnTo>
                      <a:pt x="82" y="404"/>
                    </a:lnTo>
                    <a:lnTo>
                      <a:pt x="78" y="406"/>
                    </a:lnTo>
                    <a:lnTo>
                      <a:pt x="66" y="408"/>
                    </a:lnTo>
                    <a:lnTo>
                      <a:pt x="58" y="410"/>
                    </a:lnTo>
                    <a:lnTo>
                      <a:pt x="48" y="408"/>
                    </a:lnTo>
                    <a:lnTo>
                      <a:pt x="40" y="408"/>
                    </a:lnTo>
                    <a:lnTo>
                      <a:pt x="32" y="404"/>
                    </a:lnTo>
                    <a:lnTo>
                      <a:pt x="32" y="404"/>
                    </a:lnTo>
                    <a:lnTo>
                      <a:pt x="42" y="320"/>
                    </a:lnTo>
                    <a:lnTo>
                      <a:pt x="48" y="254"/>
                    </a:lnTo>
                    <a:lnTo>
                      <a:pt x="50" y="226"/>
                    </a:lnTo>
                    <a:lnTo>
                      <a:pt x="50" y="204"/>
                    </a:lnTo>
                    <a:lnTo>
                      <a:pt x="50" y="204"/>
                    </a:lnTo>
                    <a:lnTo>
                      <a:pt x="30" y="154"/>
                    </a:lnTo>
                    <a:lnTo>
                      <a:pt x="2" y="80"/>
                    </a:lnTo>
                    <a:lnTo>
                      <a:pt x="2" y="80"/>
                    </a:lnTo>
                    <a:lnTo>
                      <a:pt x="0" y="74"/>
                    </a:lnTo>
                    <a:lnTo>
                      <a:pt x="0" y="66"/>
                    </a:lnTo>
                    <a:lnTo>
                      <a:pt x="2" y="52"/>
                    </a:lnTo>
                    <a:lnTo>
                      <a:pt x="8" y="36"/>
                    </a:lnTo>
                    <a:lnTo>
                      <a:pt x="14" y="22"/>
                    </a:lnTo>
                    <a:lnTo>
                      <a:pt x="22" y="10"/>
                    </a:lnTo>
                    <a:lnTo>
                      <a:pt x="32" y="2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4" y="0"/>
                    </a:lnTo>
                    <a:lnTo>
                      <a:pt x="46" y="4"/>
                    </a:lnTo>
                    <a:lnTo>
                      <a:pt x="4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grpSp>
            <p:nvGrpSpPr>
              <p:cNvPr id="133" name="Gruppe 106"/>
              <p:cNvGrpSpPr/>
              <p:nvPr/>
            </p:nvGrpSpPr>
            <p:grpSpPr>
              <a:xfrm>
                <a:off x="1242987" y="1057257"/>
                <a:ext cx="155575" cy="441325"/>
                <a:chOff x="1242987" y="1057257"/>
                <a:chExt cx="155575" cy="441325"/>
              </a:xfrm>
              <a:grpFill/>
            </p:grpSpPr>
            <p:sp>
              <p:nvSpPr>
                <p:cNvPr id="141" name="Freeform 88"/>
                <p:cNvSpPr>
                  <a:spLocks/>
                </p:cNvSpPr>
                <p:nvPr/>
              </p:nvSpPr>
              <p:spPr bwMode="auto">
                <a:xfrm>
                  <a:off x="1258862" y="1057257"/>
                  <a:ext cx="139700" cy="231775"/>
                </a:xfrm>
                <a:custGeom>
                  <a:avLst/>
                  <a:gdLst/>
                  <a:ahLst/>
                  <a:cxnLst>
                    <a:cxn ang="0">
                      <a:pos x="86" y="0"/>
                    </a:cxn>
                    <a:cxn ang="0">
                      <a:pos x="86" y="0"/>
                    </a:cxn>
                    <a:cxn ang="0">
                      <a:pos x="58" y="24"/>
                    </a:cxn>
                    <a:cxn ang="0">
                      <a:pos x="40" y="36"/>
                    </a:cxn>
                    <a:cxn ang="0">
                      <a:pos x="26" y="46"/>
                    </a:cxn>
                    <a:cxn ang="0">
                      <a:pos x="0" y="146"/>
                    </a:cxn>
                    <a:cxn ang="0">
                      <a:pos x="0" y="146"/>
                    </a:cxn>
                    <a:cxn ang="0">
                      <a:pos x="6" y="130"/>
                    </a:cxn>
                    <a:cxn ang="0">
                      <a:pos x="28" y="92"/>
                    </a:cxn>
                    <a:cxn ang="0">
                      <a:pos x="40" y="70"/>
                    </a:cxn>
                    <a:cxn ang="0">
                      <a:pos x="56" y="50"/>
                    </a:cxn>
                    <a:cxn ang="0">
                      <a:pos x="72" y="32"/>
                    </a:cxn>
                    <a:cxn ang="0">
                      <a:pos x="80" y="24"/>
                    </a:cxn>
                    <a:cxn ang="0">
                      <a:pos x="88" y="18"/>
                    </a:cxn>
                    <a:cxn ang="0">
                      <a:pos x="88" y="18"/>
                    </a:cxn>
                    <a:cxn ang="0">
                      <a:pos x="88" y="14"/>
                    </a:cxn>
                    <a:cxn ang="0">
                      <a:pos x="88" y="8"/>
                    </a:cxn>
                    <a:cxn ang="0">
                      <a:pos x="88" y="2"/>
                    </a:cxn>
                    <a:cxn ang="0">
                      <a:pos x="86" y="0"/>
                    </a:cxn>
                    <a:cxn ang="0">
                      <a:pos x="86" y="0"/>
                    </a:cxn>
                  </a:cxnLst>
                  <a:rect l="0" t="0" r="r" b="b"/>
                  <a:pathLst>
                    <a:path w="88" h="146">
                      <a:moveTo>
                        <a:pt x="86" y="0"/>
                      </a:moveTo>
                      <a:lnTo>
                        <a:pt x="86" y="0"/>
                      </a:lnTo>
                      <a:lnTo>
                        <a:pt x="58" y="24"/>
                      </a:lnTo>
                      <a:lnTo>
                        <a:pt x="40" y="36"/>
                      </a:lnTo>
                      <a:lnTo>
                        <a:pt x="26" y="46"/>
                      </a:lnTo>
                      <a:lnTo>
                        <a:pt x="0" y="146"/>
                      </a:lnTo>
                      <a:lnTo>
                        <a:pt x="0" y="146"/>
                      </a:lnTo>
                      <a:lnTo>
                        <a:pt x="6" y="130"/>
                      </a:lnTo>
                      <a:lnTo>
                        <a:pt x="28" y="92"/>
                      </a:lnTo>
                      <a:lnTo>
                        <a:pt x="40" y="70"/>
                      </a:lnTo>
                      <a:lnTo>
                        <a:pt x="56" y="50"/>
                      </a:lnTo>
                      <a:lnTo>
                        <a:pt x="72" y="32"/>
                      </a:lnTo>
                      <a:lnTo>
                        <a:pt x="80" y="24"/>
                      </a:lnTo>
                      <a:lnTo>
                        <a:pt x="88" y="18"/>
                      </a:lnTo>
                      <a:lnTo>
                        <a:pt x="88" y="18"/>
                      </a:lnTo>
                      <a:lnTo>
                        <a:pt x="88" y="14"/>
                      </a:lnTo>
                      <a:lnTo>
                        <a:pt x="88" y="8"/>
                      </a:lnTo>
                      <a:lnTo>
                        <a:pt x="88" y="2"/>
                      </a:lnTo>
                      <a:lnTo>
                        <a:pt x="86" y="0"/>
                      </a:lnTo>
                      <a:lnTo>
                        <a:pt x="8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sp>
              <p:nvSpPr>
                <p:cNvPr id="142" name="Freeform 89"/>
                <p:cNvSpPr>
                  <a:spLocks/>
                </p:cNvSpPr>
                <p:nvPr/>
              </p:nvSpPr>
              <p:spPr bwMode="auto">
                <a:xfrm>
                  <a:off x="1242987" y="1127107"/>
                  <a:ext cx="133350" cy="37147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22" y="20"/>
                    </a:cxn>
                    <a:cxn ang="0">
                      <a:pos x="26" y="30"/>
                    </a:cxn>
                    <a:cxn ang="0">
                      <a:pos x="26" y="30"/>
                    </a:cxn>
                    <a:cxn ang="0">
                      <a:pos x="16" y="48"/>
                    </a:cxn>
                    <a:cxn ang="0">
                      <a:pos x="8" y="70"/>
                    </a:cxn>
                    <a:cxn ang="0">
                      <a:pos x="2" y="98"/>
                    </a:cxn>
                    <a:cxn ang="0">
                      <a:pos x="0" y="114"/>
                    </a:cxn>
                    <a:cxn ang="0">
                      <a:pos x="0" y="130"/>
                    </a:cxn>
                    <a:cxn ang="0">
                      <a:pos x="2" y="146"/>
                    </a:cxn>
                    <a:cxn ang="0">
                      <a:pos x="6" y="162"/>
                    </a:cxn>
                    <a:cxn ang="0">
                      <a:pos x="12" y="178"/>
                    </a:cxn>
                    <a:cxn ang="0">
                      <a:pos x="22" y="194"/>
                    </a:cxn>
                    <a:cxn ang="0">
                      <a:pos x="34" y="210"/>
                    </a:cxn>
                    <a:cxn ang="0">
                      <a:pos x="50" y="226"/>
                    </a:cxn>
                    <a:cxn ang="0">
                      <a:pos x="84" y="234"/>
                    </a:cxn>
                    <a:cxn ang="0">
                      <a:pos x="72" y="198"/>
                    </a:cxn>
                    <a:cxn ang="0">
                      <a:pos x="72" y="198"/>
                    </a:cxn>
                    <a:cxn ang="0">
                      <a:pos x="68" y="194"/>
                    </a:cxn>
                    <a:cxn ang="0">
                      <a:pos x="58" y="188"/>
                    </a:cxn>
                    <a:cxn ang="0">
                      <a:pos x="46" y="176"/>
                    </a:cxn>
                    <a:cxn ang="0">
                      <a:pos x="32" y="158"/>
                    </a:cxn>
                    <a:cxn ang="0">
                      <a:pos x="26" y="148"/>
                    </a:cxn>
                    <a:cxn ang="0">
                      <a:pos x="22" y="136"/>
                    </a:cxn>
                    <a:cxn ang="0">
                      <a:pos x="18" y="122"/>
                    </a:cxn>
                    <a:cxn ang="0">
                      <a:pos x="16" y="108"/>
                    </a:cxn>
                    <a:cxn ang="0">
                      <a:pos x="16" y="90"/>
                    </a:cxn>
                    <a:cxn ang="0">
                      <a:pos x="18" y="72"/>
                    </a:cxn>
                    <a:cxn ang="0">
                      <a:pos x="24" y="52"/>
                    </a:cxn>
                    <a:cxn ang="0">
                      <a:pos x="32" y="32"/>
                    </a:cxn>
                    <a:cxn ang="0">
                      <a:pos x="38" y="26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84" h="234">
                      <a:moveTo>
                        <a:pt x="32" y="0"/>
                      </a:moveTo>
                      <a:lnTo>
                        <a:pt x="22" y="20"/>
                      </a:lnTo>
                      <a:lnTo>
                        <a:pt x="26" y="30"/>
                      </a:lnTo>
                      <a:lnTo>
                        <a:pt x="26" y="30"/>
                      </a:lnTo>
                      <a:lnTo>
                        <a:pt x="16" y="48"/>
                      </a:lnTo>
                      <a:lnTo>
                        <a:pt x="8" y="70"/>
                      </a:lnTo>
                      <a:lnTo>
                        <a:pt x="2" y="98"/>
                      </a:lnTo>
                      <a:lnTo>
                        <a:pt x="0" y="114"/>
                      </a:lnTo>
                      <a:lnTo>
                        <a:pt x="0" y="130"/>
                      </a:lnTo>
                      <a:lnTo>
                        <a:pt x="2" y="146"/>
                      </a:lnTo>
                      <a:lnTo>
                        <a:pt x="6" y="162"/>
                      </a:lnTo>
                      <a:lnTo>
                        <a:pt x="12" y="178"/>
                      </a:lnTo>
                      <a:lnTo>
                        <a:pt x="22" y="194"/>
                      </a:lnTo>
                      <a:lnTo>
                        <a:pt x="34" y="210"/>
                      </a:lnTo>
                      <a:lnTo>
                        <a:pt x="50" y="226"/>
                      </a:lnTo>
                      <a:lnTo>
                        <a:pt x="84" y="234"/>
                      </a:lnTo>
                      <a:lnTo>
                        <a:pt x="72" y="198"/>
                      </a:lnTo>
                      <a:lnTo>
                        <a:pt x="72" y="198"/>
                      </a:lnTo>
                      <a:lnTo>
                        <a:pt x="68" y="194"/>
                      </a:lnTo>
                      <a:lnTo>
                        <a:pt x="58" y="188"/>
                      </a:lnTo>
                      <a:lnTo>
                        <a:pt x="46" y="176"/>
                      </a:lnTo>
                      <a:lnTo>
                        <a:pt x="32" y="158"/>
                      </a:lnTo>
                      <a:lnTo>
                        <a:pt x="26" y="148"/>
                      </a:lnTo>
                      <a:lnTo>
                        <a:pt x="22" y="136"/>
                      </a:lnTo>
                      <a:lnTo>
                        <a:pt x="18" y="122"/>
                      </a:lnTo>
                      <a:lnTo>
                        <a:pt x="16" y="108"/>
                      </a:lnTo>
                      <a:lnTo>
                        <a:pt x="16" y="90"/>
                      </a:lnTo>
                      <a:lnTo>
                        <a:pt x="18" y="72"/>
                      </a:lnTo>
                      <a:lnTo>
                        <a:pt x="24" y="52"/>
                      </a:lnTo>
                      <a:lnTo>
                        <a:pt x="32" y="32"/>
                      </a:lnTo>
                      <a:lnTo>
                        <a:pt x="38" y="26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</p:grpSp>
          <p:sp>
            <p:nvSpPr>
              <p:cNvPr id="134" name="Freeform 90"/>
              <p:cNvSpPr>
                <a:spLocks/>
              </p:cNvSpPr>
              <p:nvPr/>
            </p:nvSpPr>
            <p:spPr bwMode="auto">
              <a:xfrm>
                <a:off x="1379512" y="1155682"/>
                <a:ext cx="66675" cy="22225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28" y="6"/>
                  </a:cxn>
                  <a:cxn ang="0">
                    <a:pos x="20" y="16"/>
                  </a:cxn>
                  <a:cxn ang="0">
                    <a:pos x="12" y="30"/>
                  </a:cxn>
                  <a:cxn ang="0">
                    <a:pos x="4" y="48"/>
                  </a:cxn>
                  <a:cxn ang="0">
                    <a:pos x="2" y="60"/>
                  </a:cxn>
                  <a:cxn ang="0">
                    <a:pos x="0" y="72"/>
                  </a:cxn>
                  <a:cxn ang="0">
                    <a:pos x="0" y="86"/>
                  </a:cxn>
                  <a:cxn ang="0">
                    <a:pos x="0" y="102"/>
                  </a:cxn>
                  <a:cxn ang="0">
                    <a:pos x="4" y="120"/>
                  </a:cxn>
                  <a:cxn ang="0">
                    <a:pos x="8" y="140"/>
                  </a:cxn>
                  <a:cxn ang="0">
                    <a:pos x="8" y="140"/>
                  </a:cxn>
                  <a:cxn ang="0">
                    <a:pos x="6" y="124"/>
                  </a:cxn>
                  <a:cxn ang="0">
                    <a:pos x="6" y="108"/>
                  </a:cxn>
                  <a:cxn ang="0">
                    <a:pos x="6" y="88"/>
                  </a:cxn>
                  <a:cxn ang="0">
                    <a:pos x="10" y="68"/>
                  </a:cxn>
                  <a:cxn ang="0">
                    <a:pos x="16" y="48"/>
                  </a:cxn>
                  <a:cxn ang="0">
                    <a:pos x="20" y="38"/>
                  </a:cxn>
                  <a:cxn ang="0">
                    <a:pos x="26" y="30"/>
                  </a:cxn>
                  <a:cxn ang="0">
                    <a:pos x="34" y="24"/>
                  </a:cxn>
                  <a:cxn ang="0">
                    <a:pos x="42" y="18"/>
                  </a:cxn>
                  <a:cxn ang="0">
                    <a:pos x="38" y="0"/>
                  </a:cxn>
                </a:cxnLst>
                <a:rect l="0" t="0" r="r" b="b"/>
                <a:pathLst>
                  <a:path w="42" h="140">
                    <a:moveTo>
                      <a:pt x="38" y="0"/>
                    </a:moveTo>
                    <a:lnTo>
                      <a:pt x="38" y="0"/>
                    </a:lnTo>
                    <a:lnTo>
                      <a:pt x="28" y="6"/>
                    </a:lnTo>
                    <a:lnTo>
                      <a:pt x="20" y="16"/>
                    </a:lnTo>
                    <a:lnTo>
                      <a:pt x="12" y="30"/>
                    </a:lnTo>
                    <a:lnTo>
                      <a:pt x="4" y="48"/>
                    </a:lnTo>
                    <a:lnTo>
                      <a:pt x="2" y="60"/>
                    </a:lnTo>
                    <a:lnTo>
                      <a:pt x="0" y="72"/>
                    </a:lnTo>
                    <a:lnTo>
                      <a:pt x="0" y="86"/>
                    </a:lnTo>
                    <a:lnTo>
                      <a:pt x="0" y="102"/>
                    </a:lnTo>
                    <a:lnTo>
                      <a:pt x="4" y="120"/>
                    </a:lnTo>
                    <a:lnTo>
                      <a:pt x="8" y="140"/>
                    </a:lnTo>
                    <a:lnTo>
                      <a:pt x="8" y="140"/>
                    </a:lnTo>
                    <a:lnTo>
                      <a:pt x="6" y="124"/>
                    </a:lnTo>
                    <a:lnTo>
                      <a:pt x="6" y="108"/>
                    </a:lnTo>
                    <a:lnTo>
                      <a:pt x="6" y="88"/>
                    </a:lnTo>
                    <a:lnTo>
                      <a:pt x="10" y="68"/>
                    </a:lnTo>
                    <a:lnTo>
                      <a:pt x="16" y="48"/>
                    </a:lnTo>
                    <a:lnTo>
                      <a:pt x="20" y="38"/>
                    </a:lnTo>
                    <a:lnTo>
                      <a:pt x="26" y="30"/>
                    </a:lnTo>
                    <a:lnTo>
                      <a:pt x="34" y="24"/>
                    </a:lnTo>
                    <a:lnTo>
                      <a:pt x="42" y="18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5" name="Freeform 91"/>
              <p:cNvSpPr>
                <a:spLocks/>
              </p:cNvSpPr>
              <p:nvPr/>
            </p:nvSpPr>
            <p:spPr bwMode="auto">
              <a:xfrm>
                <a:off x="1490637" y="1755757"/>
                <a:ext cx="15875" cy="12700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8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2" y="8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2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0" h="8">
                    <a:moveTo>
                      <a:pt x="10" y="4"/>
                    </a:moveTo>
                    <a:lnTo>
                      <a:pt x="10" y="4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6" name="Freeform 92"/>
              <p:cNvSpPr>
                <a:spLocks/>
              </p:cNvSpPr>
              <p:nvPr/>
            </p:nvSpPr>
            <p:spPr bwMode="auto">
              <a:xfrm>
                <a:off x="1271562" y="1095357"/>
                <a:ext cx="130175" cy="206375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74" y="38"/>
                  </a:cxn>
                  <a:cxn ang="0">
                    <a:pos x="48" y="54"/>
                  </a:cxn>
                  <a:cxn ang="0">
                    <a:pos x="44" y="86"/>
                  </a:cxn>
                  <a:cxn ang="0">
                    <a:pos x="0" y="130"/>
                  </a:cxn>
                  <a:cxn ang="0">
                    <a:pos x="50" y="90"/>
                  </a:cxn>
                  <a:cxn ang="0">
                    <a:pos x="50" y="56"/>
                  </a:cxn>
                  <a:cxn ang="0">
                    <a:pos x="78" y="42"/>
                  </a:cxn>
                  <a:cxn ang="0">
                    <a:pos x="82" y="0"/>
                  </a:cxn>
                </a:cxnLst>
                <a:rect l="0" t="0" r="r" b="b"/>
                <a:pathLst>
                  <a:path w="82" h="130">
                    <a:moveTo>
                      <a:pt x="82" y="0"/>
                    </a:moveTo>
                    <a:lnTo>
                      <a:pt x="74" y="38"/>
                    </a:lnTo>
                    <a:lnTo>
                      <a:pt x="48" y="54"/>
                    </a:lnTo>
                    <a:lnTo>
                      <a:pt x="44" y="86"/>
                    </a:lnTo>
                    <a:lnTo>
                      <a:pt x="0" y="130"/>
                    </a:lnTo>
                    <a:lnTo>
                      <a:pt x="50" y="90"/>
                    </a:lnTo>
                    <a:lnTo>
                      <a:pt x="50" y="56"/>
                    </a:lnTo>
                    <a:lnTo>
                      <a:pt x="78" y="4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7" name="Freeform 93"/>
              <p:cNvSpPr>
                <a:spLocks/>
              </p:cNvSpPr>
              <p:nvPr/>
            </p:nvSpPr>
            <p:spPr bwMode="auto">
              <a:xfrm>
                <a:off x="1255687" y="1641457"/>
                <a:ext cx="174625" cy="149225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26" y="12"/>
                  </a:cxn>
                  <a:cxn ang="0">
                    <a:pos x="50" y="94"/>
                  </a:cxn>
                  <a:cxn ang="0">
                    <a:pos x="110" y="82"/>
                  </a:cxn>
                  <a:cxn ang="0">
                    <a:pos x="54" y="84"/>
                  </a:cxn>
                  <a:cxn ang="0">
                    <a:pos x="30" y="0"/>
                  </a:cxn>
                  <a:cxn ang="0">
                    <a:pos x="0" y="30"/>
                  </a:cxn>
                </a:cxnLst>
                <a:rect l="0" t="0" r="r" b="b"/>
                <a:pathLst>
                  <a:path w="110" h="94">
                    <a:moveTo>
                      <a:pt x="0" y="30"/>
                    </a:moveTo>
                    <a:lnTo>
                      <a:pt x="26" y="12"/>
                    </a:lnTo>
                    <a:lnTo>
                      <a:pt x="50" y="94"/>
                    </a:lnTo>
                    <a:lnTo>
                      <a:pt x="110" y="82"/>
                    </a:lnTo>
                    <a:lnTo>
                      <a:pt x="54" y="84"/>
                    </a:lnTo>
                    <a:lnTo>
                      <a:pt x="30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8" name="Freeform 94"/>
              <p:cNvSpPr>
                <a:spLocks/>
              </p:cNvSpPr>
              <p:nvPr/>
            </p:nvSpPr>
            <p:spPr bwMode="auto">
              <a:xfrm>
                <a:off x="1350937" y="1590657"/>
                <a:ext cx="95250" cy="50800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0" y="10"/>
                  </a:cxn>
                  <a:cxn ang="0">
                    <a:pos x="4" y="32"/>
                  </a:cxn>
                  <a:cxn ang="0">
                    <a:pos x="60" y="20"/>
                  </a:cxn>
                  <a:cxn ang="0">
                    <a:pos x="58" y="0"/>
                  </a:cxn>
                </a:cxnLst>
                <a:rect l="0" t="0" r="r" b="b"/>
                <a:pathLst>
                  <a:path w="60" h="32">
                    <a:moveTo>
                      <a:pt x="58" y="0"/>
                    </a:moveTo>
                    <a:lnTo>
                      <a:pt x="0" y="10"/>
                    </a:lnTo>
                    <a:lnTo>
                      <a:pt x="4" y="32"/>
                    </a:lnTo>
                    <a:lnTo>
                      <a:pt x="60" y="2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9" name="Freeform 95"/>
              <p:cNvSpPr>
                <a:spLocks/>
              </p:cNvSpPr>
              <p:nvPr/>
            </p:nvSpPr>
            <p:spPr bwMode="auto">
              <a:xfrm>
                <a:off x="1281087" y="1479532"/>
                <a:ext cx="9525" cy="19050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6" y="6"/>
                  </a:cxn>
                  <a:cxn ang="0">
                    <a:pos x="6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1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6" y="2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6" h="12">
                    <a:moveTo>
                      <a:pt x="6" y="6"/>
                    </a:moveTo>
                    <a:lnTo>
                      <a:pt x="6" y="6"/>
                    </a:lnTo>
                    <a:lnTo>
                      <a:pt x="6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2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0" name="Freeform 96"/>
              <p:cNvSpPr>
                <a:spLocks/>
              </p:cNvSpPr>
              <p:nvPr/>
            </p:nvSpPr>
            <p:spPr bwMode="auto">
              <a:xfrm>
                <a:off x="1293787" y="1574782"/>
                <a:ext cx="9525" cy="19050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6" y="6"/>
                  </a:cxn>
                  <a:cxn ang="0">
                    <a:pos x="6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6" y="2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6" h="12">
                    <a:moveTo>
                      <a:pt x="6" y="6"/>
                    </a:moveTo>
                    <a:lnTo>
                      <a:pt x="6" y="6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6" y="2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102" name="Gruppe 107"/>
            <p:cNvGrpSpPr>
              <a:grpSpLocks/>
            </p:cNvGrpSpPr>
            <p:nvPr/>
          </p:nvGrpSpPr>
          <p:grpSpPr bwMode="auto">
            <a:xfrm>
              <a:off x="1428729" y="1214425"/>
              <a:ext cx="357190" cy="774535"/>
              <a:chOff x="1242987" y="1057257"/>
              <a:chExt cx="155575" cy="441325"/>
            </a:xfrm>
          </p:grpSpPr>
          <p:sp>
            <p:nvSpPr>
              <p:cNvPr id="103" name="Freeform 88"/>
              <p:cNvSpPr>
                <a:spLocks/>
              </p:cNvSpPr>
              <p:nvPr/>
            </p:nvSpPr>
            <p:spPr bwMode="auto">
              <a:xfrm>
                <a:off x="1258862" y="1057257"/>
                <a:ext cx="139700" cy="231775"/>
              </a:xfrm>
              <a:custGeom>
                <a:avLst/>
                <a:gdLst>
                  <a:gd name="T0" fmla="*/ 2147483647 w 88"/>
                  <a:gd name="T1" fmla="*/ 0 h 146"/>
                  <a:gd name="T2" fmla="*/ 2147483647 w 88"/>
                  <a:gd name="T3" fmla="*/ 0 h 146"/>
                  <a:gd name="T4" fmla="*/ 2147483647 w 88"/>
                  <a:gd name="T5" fmla="*/ 2147483647 h 146"/>
                  <a:gd name="T6" fmla="*/ 2147483647 w 88"/>
                  <a:gd name="T7" fmla="*/ 2147483647 h 146"/>
                  <a:gd name="T8" fmla="*/ 2147483647 w 88"/>
                  <a:gd name="T9" fmla="*/ 2147483647 h 146"/>
                  <a:gd name="T10" fmla="*/ 0 w 88"/>
                  <a:gd name="T11" fmla="*/ 2147483647 h 146"/>
                  <a:gd name="T12" fmla="*/ 0 w 88"/>
                  <a:gd name="T13" fmla="*/ 2147483647 h 146"/>
                  <a:gd name="T14" fmla="*/ 2147483647 w 88"/>
                  <a:gd name="T15" fmla="*/ 2147483647 h 146"/>
                  <a:gd name="T16" fmla="*/ 2147483647 w 88"/>
                  <a:gd name="T17" fmla="*/ 2147483647 h 146"/>
                  <a:gd name="T18" fmla="*/ 2147483647 w 88"/>
                  <a:gd name="T19" fmla="*/ 2147483647 h 146"/>
                  <a:gd name="T20" fmla="*/ 2147483647 w 88"/>
                  <a:gd name="T21" fmla="*/ 2147483647 h 146"/>
                  <a:gd name="T22" fmla="*/ 2147483647 w 88"/>
                  <a:gd name="T23" fmla="*/ 2147483647 h 146"/>
                  <a:gd name="T24" fmla="*/ 2147483647 w 88"/>
                  <a:gd name="T25" fmla="*/ 2147483647 h 146"/>
                  <a:gd name="T26" fmla="*/ 2147483647 w 88"/>
                  <a:gd name="T27" fmla="*/ 2147483647 h 146"/>
                  <a:gd name="T28" fmla="*/ 2147483647 w 88"/>
                  <a:gd name="T29" fmla="*/ 2147483647 h 146"/>
                  <a:gd name="T30" fmla="*/ 2147483647 w 88"/>
                  <a:gd name="T31" fmla="*/ 2147483647 h 146"/>
                  <a:gd name="T32" fmla="*/ 2147483647 w 88"/>
                  <a:gd name="T33" fmla="*/ 2147483647 h 146"/>
                  <a:gd name="T34" fmla="*/ 2147483647 w 88"/>
                  <a:gd name="T35" fmla="*/ 2147483647 h 146"/>
                  <a:gd name="T36" fmla="*/ 2147483647 w 88"/>
                  <a:gd name="T37" fmla="*/ 0 h 146"/>
                  <a:gd name="T38" fmla="*/ 2147483647 w 88"/>
                  <a:gd name="T39" fmla="*/ 0 h 1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8"/>
                  <a:gd name="T61" fmla="*/ 0 h 146"/>
                  <a:gd name="T62" fmla="*/ 88 w 88"/>
                  <a:gd name="T63" fmla="*/ 146 h 1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8" h="146">
                    <a:moveTo>
                      <a:pt x="86" y="0"/>
                    </a:moveTo>
                    <a:lnTo>
                      <a:pt x="86" y="0"/>
                    </a:lnTo>
                    <a:lnTo>
                      <a:pt x="58" y="24"/>
                    </a:lnTo>
                    <a:lnTo>
                      <a:pt x="40" y="36"/>
                    </a:lnTo>
                    <a:lnTo>
                      <a:pt x="26" y="46"/>
                    </a:lnTo>
                    <a:lnTo>
                      <a:pt x="0" y="146"/>
                    </a:lnTo>
                    <a:lnTo>
                      <a:pt x="6" y="130"/>
                    </a:lnTo>
                    <a:lnTo>
                      <a:pt x="28" y="92"/>
                    </a:lnTo>
                    <a:lnTo>
                      <a:pt x="40" y="70"/>
                    </a:lnTo>
                    <a:lnTo>
                      <a:pt x="56" y="50"/>
                    </a:lnTo>
                    <a:lnTo>
                      <a:pt x="72" y="32"/>
                    </a:lnTo>
                    <a:lnTo>
                      <a:pt x="80" y="24"/>
                    </a:lnTo>
                    <a:lnTo>
                      <a:pt x="88" y="18"/>
                    </a:lnTo>
                    <a:lnTo>
                      <a:pt x="88" y="14"/>
                    </a:lnTo>
                    <a:lnTo>
                      <a:pt x="88" y="8"/>
                    </a:lnTo>
                    <a:lnTo>
                      <a:pt x="88" y="2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04" name="Freeform 89"/>
              <p:cNvSpPr>
                <a:spLocks/>
              </p:cNvSpPr>
              <p:nvPr/>
            </p:nvSpPr>
            <p:spPr bwMode="auto">
              <a:xfrm>
                <a:off x="1242987" y="1127107"/>
                <a:ext cx="133350" cy="371475"/>
              </a:xfrm>
              <a:custGeom>
                <a:avLst/>
                <a:gdLst>
                  <a:gd name="T0" fmla="*/ 2147483647 w 84"/>
                  <a:gd name="T1" fmla="*/ 0 h 234"/>
                  <a:gd name="T2" fmla="*/ 2147483647 w 84"/>
                  <a:gd name="T3" fmla="*/ 2147483647 h 234"/>
                  <a:gd name="T4" fmla="*/ 2147483647 w 84"/>
                  <a:gd name="T5" fmla="*/ 2147483647 h 234"/>
                  <a:gd name="T6" fmla="*/ 2147483647 w 84"/>
                  <a:gd name="T7" fmla="*/ 2147483647 h 234"/>
                  <a:gd name="T8" fmla="*/ 2147483647 w 84"/>
                  <a:gd name="T9" fmla="*/ 2147483647 h 234"/>
                  <a:gd name="T10" fmla="*/ 2147483647 w 84"/>
                  <a:gd name="T11" fmla="*/ 2147483647 h 234"/>
                  <a:gd name="T12" fmla="*/ 2147483647 w 84"/>
                  <a:gd name="T13" fmla="*/ 2147483647 h 234"/>
                  <a:gd name="T14" fmla="*/ 0 w 84"/>
                  <a:gd name="T15" fmla="*/ 2147483647 h 234"/>
                  <a:gd name="T16" fmla="*/ 0 w 84"/>
                  <a:gd name="T17" fmla="*/ 2147483647 h 234"/>
                  <a:gd name="T18" fmla="*/ 2147483647 w 84"/>
                  <a:gd name="T19" fmla="*/ 2147483647 h 234"/>
                  <a:gd name="T20" fmla="*/ 2147483647 w 84"/>
                  <a:gd name="T21" fmla="*/ 2147483647 h 234"/>
                  <a:gd name="T22" fmla="*/ 2147483647 w 84"/>
                  <a:gd name="T23" fmla="*/ 2147483647 h 234"/>
                  <a:gd name="T24" fmla="*/ 2147483647 w 84"/>
                  <a:gd name="T25" fmla="*/ 2147483647 h 234"/>
                  <a:gd name="T26" fmla="*/ 2147483647 w 84"/>
                  <a:gd name="T27" fmla="*/ 2147483647 h 234"/>
                  <a:gd name="T28" fmla="*/ 2147483647 w 84"/>
                  <a:gd name="T29" fmla="*/ 2147483647 h 234"/>
                  <a:gd name="T30" fmla="*/ 2147483647 w 84"/>
                  <a:gd name="T31" fmla="*/ 2147483647 h 234"/>
                  <a:gd name="T32" fmla="*/ 2147483647 w 84"/>
                  <a:gd name="T33" fmla="*/ 2147483647 h 234"/>
                  <a:gd name="T34" fmla="*/ 2147483647 w 84"/>
                  <a:gd name="T35" fmla="*/ 2147483647 h 234"/>
                  <a:gd name="T36" fmla="*/ 2147483647 w 84"/>
                  <a:gd name="T37" fmla="*/ 2147483647 h 234"/>
                  <a:gd name="T38" fmla="*/ 2147483647 w 84"/>
                  <a:gd name="T39" fmla="*/ 2147483647 h 234"/>
                  <a:gd name="T40" fmla="*/ 2147483647 w 84"/>
                  <a:gd name="T41" fmla="*/ 2147483647 h 234"/>
                  <a:gd name="T42" fmla="*/ 2147483647 w 84"/>
                  <a:gd name="T43" fmla="*/ 2147483647 h 234"/>
                  <a:gd name="T44" fmla="*/ 2147483647 w 84"/>
                  <a:gd name="T45" fmla="*/ 2147483647 h 234"/>
                  <a:gd name="T46" fmla="*/ 2147483647 w 84"/>
                  <a:gd name="T47" fmla="*/ 2147483647 h 234"/>
                  <a:gd name="T48" fmla="*/ 2147483647 w 84"/>
                  <a:gd name="T49" fmla="*/ 2147483647 h 234"/>
                  <a:gd name="T50" fmla="*/ 2147483647 w 84"/>
                  <a:gd name="T51" fmla="*/ 2147483647 h 234"/>
                  <a:gd name="T52" fmla="*/ 2147483647 w 84"/>
                  <a:gd name="T53" fmla="*/ 2147483647 h 234"/>
                  <a:gd name="T54" fmla="*/ 2147483647 w 84"/>
                  <a:gd name="T55" fmla="*/ 2147483647 h 234"/>
                  <a:gd name="T56" fmla="*/ 2147483647 w 84"/>
                  <a:gd name="T57" fmla="*/ 2147483647 h 234"/>
                  <a:gd name="T58" fmla="*/ 2147483647 w 84"/>
                  <a:gd name="T59" fmla="*/ 2147483647 h 234"/>
                  <a:gd name="T60" fmla="*/ 2147483647 w 84"/>
                  <a:gd name="T61" fmla="*/ 2147483647 h 234"/>
                  <a:gd name="T62" fmla="*/ 2147483647 w 84"/>
                  <a:gd name="T63" fmla="*/ 0 h 23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4"/>
                  <a:gd name="T97" fmla="*/ 0 h 234"/>
                  <a:gd name="T98" fmla="*/ 84 w 84"/>
                  <a:gd name="T99" fmla="*/ 234 h 23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4" h="234">
                    <a:moveTo>
                      <a:pt x="32" y="0"/>
                    </a:moveTo>
                    <a:lnTo>
                      <a:pt x="22" y="20"/>
                    </a:lnTo>
                    <a:lnTo>
                      <a:pt x="26" y="30"/>
                    </a:lnTo>
                    <a:lnTo>
                      <a:pt x="16" y="48"/>
                    </a:lnTo>
                    <a:lnTo>
                      <a:pt x="8" y="70"/>
                    </a:lnTo>
                    <a:lnTo>
                      <a:pt x="2" y="98"/>
                    </a:lnTo>
                    <a:lnTo>
                      <a:pt x="0" y="114"/>
                    </a:lnTo>
                    <a:lnTo>
                      <a:pt x="0" y="130"/>
                    </a:lnTo>
                    <a:lnTo>
                      <a:pt x="2" y="146"/>
                    </a:lnTo>
                    <a:lnTo>
                      <a:pt x="6" y="162"/>
                    </a:lnTo>
                    <a:lnTo>
                      <a:pt x="12" y="178"/>
                    </a:lnTo>
                    <a:lnTo>
                      <a:pt x="22" y="194"/>
                    </a:lnTo>
                    <a:lnTo>
                      <a:pt x="34" y="210"/>
                    </a:lnTo>
                    <a:lnTo>
                      <a:pt x="50" y="226"/>
                    </a:lnTo>
                    <a:lnTo>
                      <a:pt x="84" y="234"/>
                    </a:lnTo>
                    <a:lnTo>
                      <a:pt x="72" y="198"/>
                    </a:lnTo>
                    <a:lnTo>
                      <a:pt x="68" y="194"/>
                    </a:lnTo>
                    <a:lnTo>
                      <a:pt x="58" y="188"/>
                    </a:lnTo>
                    <a:lnTo>
                      <a:pt x="46" y="176"/>
                    </a:lnTo>
                    <a:lnTo>
                      <a:pt x="32" y="158"/>
                    </a:lnTo>
                    <a:lnTo>
                      <a:pt x="26" y="148"/>
                    </a:lnTo>
                    <a:lnTo>
                      <a:pt x="22" y="136"/>
                    </a:lnTo>
                    <a:lnTo>
                      <a:pt x="18" y="122"/>
                    </a:lnTo>
                    <a:lnTo>
                      <a:pt x="16" y="108"/>
                    </a:lnTo>
                    <a:lnTo>
                      <a:pt x="16" y="90"/>
                    </a:lnTo>
                    <a:lnTo>
                      <a:pt x="18" y="72"/>
                    </a:lnTo>
                    <a:lnTo>
                      <a:pt x="24" y="52"/>
                    </a:lnTo>
                    <a:lnTo>
                      <a:pt x="32" y="32"/>
                    </a:lnTo>
                    <a:lnTo>
                      <a:pt x="38" y="2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BE0B1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</p:grpSp>
      </p:grpSp>
      <p:grpSp>
        <p:nvGrpSpPr>
          <p:cNvPr id="143" name="Gruppe 83"/>
          <p:cNvGrpSpPr>
            <a:grpSpLocks/>
          </p:cNvGrpSpPr>
          <p:nvPr/>
        </p:nvGrpSpPr>
        <p:grpSpPr bwMode="auto">
          <a:xfrm flipH="1">
            <a:off x="7886700" y="1531020"/>
            <a:ext cx="269875" cy="912813"/>
            <a:chOff x="9882188" y="1047750"/>
            <a:chExt cx="1260475" cy="4184650"/>
          </a:xfrm>
        </p:grpSpPr>
        <p:sp>
          <p:nvSpPr>
            <p:cNvPr id="144" name="Freeform 29"/>
            <p:cNvSpPr>
              <a:spLocks noEditPoints="1"/>
            </p:cNvSpPr>
            <p:nvPr/>
          </p:nvSpPr>
          <p:spPr bwMode="auto">
            <a:xfrm>
              <a:off x="9882188" y="1047750"/>
              <a:ext cx="1260475" cy="4184650"/>
            </a:xfrm>
            <a:custGeom>
              <a:avLst/>
              <a:gdLst>
                <a:gd name="T0" fmla="*/ 1910278644 w 794"/>
                <a:gd name="T1" fmla="*/ 1774190136 h 2636"/>
                <a:gd name="T2" fmla="*/ 1834673980 w 794"/>
                <a:gd name="T3" fmla="*/ 1431448617 h 2636"/>
                <a:gd name="T4" fmla="*/ 1728827450 w 794"/>
                <a:gd name="T5" fmla="*/ 1154231532 h 2636"/>
                <a:gd name="T6" fmla="*/ 1587698346 w 794"/>
                <a:gd name="T7" fmla="*/ 670361513 h 2636"/>
                <a:gd name="T8" fmla="*/ 1431448707 w 794"/>
                <a:gd name="T9" fmla="*/ 534273126 h 2636"/>
                <a:gd name="T10" fmla="*/ 1436489018 w 794"/>
                <a:gd name="T11" fmla="*/ 282257495 h 2636"/>
                <a:gd name="T12" fmla="*/ 1360884353 w 794"/>
                <a:gd name="T13" fmla="*/ 115927194 h 2636"/>
                <a:gd name="T14" fmla="*/ 1048385075 w 794"/>
                <a:gd name="T15" fmla="*/ 5040312 h 2636"/>
                <a:gd name="T16" fmla="*/ 887095124 w 794"/>
                <a:gd name="T17" fmla="*/ 20161249 h 2636"/>
                <a:gd name="T18" fmla="*/ 645160000 w 794"/>
                <a:gd name="T19" fmla="*/ 151209369 h 2636"/>
                <a:gd name="T20" fmla="*/ 645160000 w 794"/>
                <a:gd name="T21" fmla="*/ 378023397 h 2636"/>
                <a:gd name="T22" fmla="*/ 635079378 w 794"/>
                <a:gd name="T23" fmla="*/ 433466913 h 2636"/>
                <a:gd name="T24" fmla="*/ 579635958 w 794"/>
                <a:gd name="T25" fmla="*/ 534273126 h 2636"/>
                <a:gd name="T26" fmla="*/ 604837512 w 794"/>
                <a:gd name="T27" fmla="*/ 624998717 h 2636"/>
                <a:gd name="T28" fmla="*/ 624998756 w 794"/>
                <a:gd name="T29" fmla="*/ 771167725 h 2636"/>
                <a:gd name="T30" fmla="*/ 745966219 w 794"/>
                <a:gd name="T31" fmla="*/ 866933826 h 2636"/>
                <a:gd name="T32" fmla="*/ 574595647 w 794"/>
                <a:gd name="T33" fmla="*/ 1063505940 h 2636"/>
                <a:gd name="T34" fmla="*/ 378023420 w 794"/>
                <a:gd name="T35" fmla="*/ 1129029979 h 2636"/>
                <a:gd name="T36" fmla="*/ 176410933 w 794"/>
                <a:gd name="T37" fmla="*/ 1587698246 h 2636"/>
                <a:gd name="T38" fmla="*/ 131048134 w 794"/>
                <a:gd name="T39" fmla="*/ 1764109515 h 2636"/>
                <a:gd name="T40" fmla="*/ 90725622 w 794"/>
                <a:gd name="T41" fmla="*/ 2091729706 h 2636"/>
                <a:gd name="T42" fmla="*/ 85685311 w 794"/>
                <a:gd name="T43" fmla="*/ 2147483647 h 2636"/>
                <a:gd name="T44" fmla="*/ 30241878 w 794"/>
                <a:gd name="T45" fmla="*/ 2147483647 h 2636"/>
                <a:gd name="T46" fmla="*/ 60483756 w 794"/>
                <a:gd name="T47" fmla="*/ 2147483647 h 2636"/>
                <a:gd name="T48" fmla="*/ 105846580 w 794"/>
                <a:gd name="T49" fmla="*/ 2147483647 h 2636"/>
                <a:gd name="T50" fmla="*/ 141128756 w 794"/>
                <a:gd name="T51" fmla="*/ 2147483647 h 2636"/>
                <a:gd name="T52" fmla="*/ 40322500 w 794"/>
                <a:gd name="T53" fmla="*/ 2147483647 h 2636"/>
                <a:gd name="T54" fmla="*/ 393144353 w 794"/>
                <a:gd name="T55" fmla="*/ 2147483647 h 2636"/>
                <a:gd name="T56" fmla="*/ 554434403 w 794"/>
                <a:gd name="T57" fmla="*/ 2147483647 h 2636"/>
                <a:gd name="T58" fmla="*/ 856853258 w 794"/>
                <a:gd name="T59" fmla="*/ 2147483647 h 2636"/>
                <a:gd name="T60" fmla="*/ 690522799 w 794"/>
                <a:gd name="T61" fmla="*/ 2147483647 h 2636"/>
                <a:gd name="T62" fmla="*/ 519152226 w 794"/>
                <a:gd name="T63" fmla="*/ 2147483647 h 2636"/>
                <a:gd name="T64" fmla="*/ 524192537 w 794"/>
                <a:gd name="T65" fmla="*/ 2147483647 h 2636"/>
                <a:gd name="T66" fmla="*/ 861893569 w 794"/>
                <a:gd name="T67" fmla="*/ 2147483647 h 2636"/>
                <a:gd name="T68" fmla="*/ 1008062587 w 794"/>
                <a:gd name="T69" fmla="*/ 2147483647 h 2636"/>
                <a:gd name="T70" fmla="*/ 1053425385 w 794"/>
                <a:gd name="T71" fmla="*/ 2147483647 h 2636"/>
                <a:gd name="T72" fmla="*/ 1023183520 w 794"/>
                <a:gd name="T73" fmla="*/ 2147483647 h 2636"/>
                <a:gd name="T74" fmla="*/ 1229836269 w 794"/>
                <a:gd name="T75" fmla="*/ 2147483647 h 2636"/>
                <a:gd name="T76" fmla="*/ 1078626940 w 794"/>
                <a:gd name="T77" fmla="*/ 2147483647 h 2636"/>
                <a:gd name="T78" fmla="*/ 877014502 w 794"/>
                <a:gd name="T79" fmla="*/ 2147483647 h 2636"/>
                <a:gd name="T80" fmla="*/ 1118949428 w 794"/>
                <a:gd name="T81" fmla="*/ 2147483647 h 2636"/>
                <a:gd name="T82" fmla="*/ 1330642488 w 794"/>
                <a:gd name="T83" fmla="*/ 2147483647 h 2636"/>
                <a:gd name="T84" fmla="*/ 1612899901 w 794"/>
                <a:gd name="T85" fmla="*/ 2147483647 h 2636"/>
                <a:gd name="T86" fmla="*/ 1638101456 w 794"/>
                <a:gd name="T87" fmla="*/ 2147483647 h 2636"/>
                <a:gd name="T88" fmla="*/ 1481851816 w 794"/>
                <a:gd name="T89" fmla="*/ 2147483647 h 2636"/>
                <a:gd name="T90" fmla="*/ 1260078134 w 794"/>
                <a:gd name="T91" fmla="*/ 2147483647 h 2636"/>
                <a:gd name="T92" fmla="*/ 1255037823 w 794"/>
                <a:gd name="T93" fmla="*/ 2147483647 h 2636"/>
                <a:gd name="T94" fmla="*/ 1703625895 w 794"/>
                <a:gd name="T95" fmla="*/ 2147483647 h 2636"/>
                <a:gd name="T96" fmla="*/ 1723787139 w 794"/>
                <a:gd name="T97" fmla="*/ 2147483647 h 2636"/>
                <a:gd name="T98" fmla="*/ 1587698346 w 794"/>
                <a:gd name="T99" fmla="*/ 2147483647 h 2636"/>
                <a:gd name="T100" fmla="*/ 1708666206 w 794"/>
                <a:gd name="T101" fmla="*/ 2147483647 h 2636"/>
                <a:gd name="T102" fmla="*/ 1829633669 w 794"/>
                <a:gd name="T103" fmla="*/ 2147483647 h 2636"/>
                <a:gd name="T104" fmla="*/ 1940520510 w 794"/>
                <a:gd name="T105" fmla="*/ 2147483647 h 2636"/>
                <a:gd name="T106" fmla="*/ 1355844042 w 794"/>
                <a:gd name="T107" fmla="*/ 841732273 h 2636"/>
                <a:gd name="T108" fmla="*/ 1381045597 w 794"/>
                <a:gd name="T109" fmla="*/ 670361513 h 2636"/>
                <a:gd name="T110" fmla="*/ 1365924664 w 794"/>
                <a:gd name="T111" fmla="*/ 745966172 h 2636"/>
                <a:gd name="T112" fmla="*/ 1512093682 w 794"/>
                <a:gd name="T113" fmla="*/ 2147483647 h 2636"/>
                <a:gd name="T114" fmla="*/ 1421368085 w 794"/>
                <a:gd name="T115" fmla="*/ 2147483647 h 2636"/>
                <a:gd name="T116" fmla="*/ 1496972749 w 794"/>
                <a:gd name="T117" fmla="*/ 2147483647 h 2636"/>
                <a:gd name="T118" fmla="*/ 1542335548 w 794"/>
                <a:gd name="T119" fmla="*/ 2147483647 h 26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94"/>
                <a:gd name="T181" fmla="*/ 0 h 2636"/>
                <a:gd name="T182" fmla="*/ 794 w 794"/>
                <a:gd name="T183" fmla="*/ 2636 h 26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94" h="2636">
                  <a:moveTo>
                    <a:pt x="794" y="940"/>
                  </a:moveTo>
                  <a:lnTo>
                    <a:pt x="794" y="940"/>
                  </a:lnTo>
                  <a:lnTo>
                    <a:pt x="780" y="820"/>
                  </a:lnTo>
                  <a:lnTo>
                    <a:pt x="774" y="754"/>
                  </a:lnTo>
                  <a:lnTo>
                    <a:pt x="770" y="728"/>
                  </a:lnTo>
                  <a:lnTo>
                    <a:pt x="768" y="718"/>
                  </a:lnTo>
                  <a:lnTo>
                    <a:pt x="764" y="712"/>
                  </a:lnTo>
                  <a:lnTo>
                    <a:pt x="758" y="704"/>
                  </a:lnTo>
                  <a:lnTo>
                    <a:pt x="752" y="698"/>
                  </a:lnTo>
                  <a:lnTo>
                    <a:pt x="748" y="694"/>
                  </a:lnTo>
                  <a:lnTo>
                    <a:pt x="744" y="688"/>
                  </a:lnTo>
                  <a:lnTo>
                    <a:pt x="742" y="642"/>
                  </a:lnTo>
                  <a:lnTo>
                    <a:pt x="742" y="612"/>
                  </a:lnTo>
                  <a:lnTo>
                    <a:pt x="738" y="592"/>
                  </a:lnTo>
                  <a:lnTo>
                    <a:pt x="734" y="580"/>
                  </a:lnTo>
                  <a:lnTo>
                    <a:pt x="728" y="568"/>
                  </a:lnTo>
                  <a:lnTo>
                    <a:pt x="716" y="554"/>
                  </a:lnTo>
                  <a:lnTo>
                    <a:pt x="702" y="538"/>
                  </a:lnTo>
                  <a:lnTo>
                    <a:pt x="706" y="514"/>
                  </a:lnTo>
                  <a:lnTo>
                    <a:pt x="708" y="496"/>
                  </a:lnTo>
                  <a:lnTo>
                    <a:pt x="706" y="482"/>
                  </a:lnTo>
                  <a:lnTo>
                    <a:pt x="702" y="474"/>
                  </a:lnTo>
                  <a:lnTo>
                    <a:pt x="694" y="466"/>
                  </a:lnTo>
                  <a:lnTo>
                    <a:pt x="686" y="458"/>
                  </a:lnTo>
                  <a:lnTo>
                    <a:pt x="682" y="450"/>
                  </a:lnTo>
                  <a:lnTo>
                    <a:pt x="680" y="434"/>
                  </a:lnTo>
                  <a:lnTo>
                    <a:pt x="676" y="402"/>
                  </a:lnTo>
                  <a:lnTo>
                    <a:pt x="666" y="358"/>
                  </a:lnTo>
                  <a:lnTo>
                    <a:pt x="660" y="334"/>
                  </a:lnTo>
                  <a:lnTo>
                    <a:pt x="650" y="308"/>
                  </a:lnTo>
                  <a:lnTo>
                    <a:pt x="640" y="286"/>
                  </a:lnTo>
                  <a:lnTo>
                    <a:pt x="630" y="266"/>
                  </a:lnTo>
                  <a:lnTo>
                    <a:pt x="620" y="250"/>
                  </a:lnTo>
                  <a:lnTo>
                    <a:pt x="610" y="238"/>
                  </a:lnTo>
                  <a:lnTo>
                    <a:pt x="602" y="230"/>
                  </a:lnTo>
                  <a:lnTo>
                    <a:pt x="594" y="224"/>
                  </a:lnTo>
                  <a:lnTo>
                    <a:pt x="588" y="220"/>
                  </a:lnTo>
                  <a:lnTo>
                    <a:pt x="582" y="220"/>
                  </a:lnTo>
                  <a:lnTo>
                    <a:pt x="578" y="216"/>
                  </a:lnTo>
                  <a:lnTo>
                    <a:pt x="572" y="212"/>
                  </a:lnTo>
                  <a:lnTo>
                    <a:pt x="568" y="212"/>
                  </a:lnTo>
                  <a:lnTo>
                    <a:pt x="570" y="204"/>
                  </a:lnTo>
                  <a:lnTo>
                    <a:pt x="574" y="194"/>
                  </a:lnTo>
                  <a:lnTo>
                    <a:pt x="578" y="184"/>
                  </a:lnTo>
                  <a:lnTo>
                    <a:pt x="580" y="176"/>
                  </a:lnTo>
                  <a:lnTo>
                    <a:pt x="580" y="164"/>
                  </a:lnTo>
                  <a:lnTo>
                    <a:pt x="578" y="144"/>
                  </a:lnTo>
                  <a:lnTo>
                    <a:pt x="574" y="122"/>
                  </a:lnTo>
                  <a:lnTo>
                    <a:pt x="570" y="112"/>
                  </a:lnTo>
                  <a:lnTo>
                    <a:pt x="564" y="100"/>
                  </a:lnTo>
                  <a:lnTo>
                    <a:pt x="566" y="90"/>
                  </a:lnTo>
                  <a:lnTo>
                    <a:pt x="564" y="82"/>
                  </a:lnTo>
                  <a:lnTo>
                    <a:pt x="560" y="72"/>
                  </a:lnTo>
                  <a:lnTo>
                    <a:pt x="554" y="62"/>
                  </a:lnTo>
                  <a:lnTo>
                    <a:pt x="548" y="54"/>
                  </a:lnTo>
                  <a:lnTo>
                    <a:pt x="540" y="46"/>
                  </a:lnTo>
                  <a:lnTo>
                    <a:pt x="538" y="42"/>
                  </a:lnTo>
                  <a:lnTo>
                    <a:pt x="530" y="34"/>
                  </a:lnTo>
                  <a:lnTo>
                    <a:pt x="518" y="24"/>
                  </a:lnTo>
                  <a:lnTo>
                    <a:pt x="500" y="14"/>
                  </a:lnTo>
                  <a:lnTo>
                    <a:pt x="474" y="4"/>
                  </a:lnTo>
                  <a:lnTo>
                    <a:pt x="448" y="0"/>
                  </a:lnTo>
                  <a:lnTo>
                    <a:pt x="436" y="0"/>
                  </a:lnTo>
                  <a:lnTo>
                    <a:pt x="426" y="0"/>
                  </a:lnTo>
                  <a:lnTo>
                    <a:pt x="416" y="2"/>
                  </a:lnTo>
                  <a:lnTo>
                    <a:pt x="410" y="6"/>
                  </a:lnTo>
                  <a:lnTo>
                    <a:pt x="404" y="4"/>
                  </a:lnTo>
                  <a:lnTo>
                    <a:pt x="396" y="4"/>
                  </a:lnTo>
                  <a:lnTo>
                    <a:pt x="388" y="4"/>
                  </a:lnTo>
                  <a:lnTo>
                    <a:pt x="376" y="8"/>
                  </a:lnTo>
                  <a:lnTo>
                    <a:pt x="366" y="8"/>
                  </a:lnTo>
                  <a:lnTo>
                    <a:pt x="352" y="8"/>
                  </a:lnTo>
                  <a:lnTo>
                    <a:pt x="334" y="12"/>
                  </a:lnTo>
                  <a:lnTo>
                    <a:pt x="312" y="20"/>
                  </a:lnTo>
                  <a:lnTo>
                    <a:pt x="296" y="28"/>
                  </a:lnTo>
                  <a:lnTo>
                    <a:pt x="280" y="36"/>
                  </a:lnTo>
                  <a:lnTo>
                    <a:pt x="270" y="42"/>
                  </a:lnTo>
                  <a:lnTo>
                    <a:pt x="264" y="48"/>
                  </a:lnTo>
                  <a:lnTo>
                    <a:pt x="256" y="60"/>
                  </a:lnTo>
                  <a:lnTo>
                    <a:pt x="246" y="80"/>
                  </a:lnTo>
                  <a:lnTo>
                    <a:pt x="238" y="100"/>
                  </a:lnTo>
                  <a:lnTo>
                    <a:pt x="236" y="108"/>
                  </a:lnTo>
                  <a:lnTo>
                    <a:pt x="234" y="116"/>
                  </a:lnTo>
                  <a:lnTo>
                    <a:pt x="236" y="128"/>
                  </a:lnTo>
                  <a:lnTo>
                    <a:pt x="242" y="138"/>
                  </a:lnTo>
                  <a:lnTo>
                    <a:pt x="248" y="146"/>
                  </a:lnTo>
                  <a:lnTo>
                    <a:pt x="252" y="148"/>
                  </a:lnTo>
                  <a:lnTo>
                    <a:pt x="256" y="150"/>
                  </a:lnTo>
                  <a:lnTo>
                    <a:pt x="256" y="158"/>
                  </a:lnTo>
                  <a:lnTo>
                    <a:pt x="254" y="162"/>
                  </a:lnTo>
                  <a:lnTo>
                    <a:pt x="252" y="164"/>
                  </a:lnTo>
                  <a:lnTo>
                    <a:pt x="248" y="166"/>
                  </a:lnTo>
                  <a:lnTo>
                    <a:pt x="246" y="166"/>
                  </a:lnTo>
                  <a:lnTo>
                    <a:pt x="244" y="168"/>
                  </a:lnTo>
                  <a:lnTo>
                    <a:pt x="248" y="170"/>
                  </a:lnTo>
                  <a:lnTo>
                    <a:pt x="252" y="172"/>
                  </a:lnTo>
                  <a:lnTo>
                    <a:pt x="256" y="170"/>
                  </a:lnTo>
                  <a:lnTo>
                    <a:pt x="258" y="176"/>
                  </a:lnTo>
                  <a:lnTo>
                    <a:pt x="256" y="182"/>
                  </a:lnTo>
                  <a:lnTo>
                    <a:pt x="256" y="186"/>
                  </a:lnTo>
                  <a:lnTo>
                    <a:pt x="246" y="198"/>
                  </a:lnTo>
                  <a:lnTo>
                    <a:pt x="240" y="206"/>
                  </a:lnTo>
                  <a:lnTo>
                    <a:pt x="230" y="212"/>
                  </a:lnTo>
                  <a:lnTo>
                    <a:pt x="230" y="216"/>
                  </a:lnTo>
                  <a:lnTo>
                    <a:pt x="230" y="220"/>
                  </a:lnTo>
                  <a:lnTo>
                    <a:pt x="232" y="222"/>
                  </a:lnTo>
                  <a:lnTo>
                    <a:pt x="240" y="228"/>
                  </a:lnTo>
                  <a:lnTo>
                    <a:pt x="242" y="232"/>
                  </a:lnTo>
                  <a:lnTo>
                    <a:pt x="242" y="240"/>
                  </a:lnTo>
                  <a:lnTo>
                    <a:pt x="240" y="248"/>
                  </a:lnTo>
                  <a:lnTo>
                    <a:pt x="238" y="258"/>
                  </a:lnTo>
                  <a:lnTo>
                    <a:pt x="250" y="268"/>
                  </a:lnTo>
                  <a:lnTo>
                    <a:pt x="246" y="272"/>
                  </a:lnTo>
                  <a:lnTo>
                    <a:pt x="244" y="276"/>
                  </a:lnTo>
                  <a:lnTo>
                    <a:pt x="242" y="282"/>
                  </a:lnTo>
                  <a:lnTo>
                    <a:pt x="248" y="292"/>
                  </a:lnTo>
                  <a:lnTo>
                    <a:pt x="250" y="302"/>
                  </a:lnTo>
                  <a:lnTo>
                    <a:pt x="248" y="306"/>
                  </a:lnTo>
                  <a:lnTo>
                    <a:pt x="246" y="312"/>
                  </a:lnTo>
                  <a:lnTo>
                    <a:pt x="246" y="320"/>
                  </a:lnTo>
                  <a:lnTo>
                    <a:pt x="248" y="328"/>
                  </a:lnTo>
                  <a:lnTo>
                    <a:pt x="252" y="334"/>
                  </a:lnTo>
                  <a:lnTo>
                    <a:pt x="262" y="336"/>
                  </a:lnTo>
                  <a:lnTo>
                    <a:pt x="274" y="340"/>
                  </a:lnTo>
                  <a:lnTo>
                    <a:pt x="292" y="344"/>
                  </a:lnTo>
                  <a:lnTo>
                    <a:pt x="296" y="344"/>
                  </a:lnTo>
                  <a:lnTo>
                    <a:pt x="282" y="358"/>
                  </a:lnTo>
                  <a:lnTo>
                    <a:pt x="272" y="368"/>
                  </a:lnTo>
                  <a:lnTo>
                    <a:pt x="266" y="378"/>
                  </a:lnTo>
                  <a:lnTo>
                    <a:pt x="262" y="380"/>
                  </a:lnTo>
                  <a:lnTo>
                    <a:pt x="250" y="388"/>
                  </a:lnTo>
                  <a:lnTo>
                    <a:pt x="238" y="402"/>
                  </a:lnTo>
                  <a:lnTo>
                    <a:pt x="232" y="412"/>
                  </a:lnTo>
                  <a:lnTo>
                    <a:pt x="228" y="422"/>
                  </a:lnTo>
                  <a:lnTo>
                    <a:pt x="202" y="426"/>
                  </a:lnTo>
                  <a:lnTo>
                    <a:pt x="180" y="432"/>
                  </a:lnTo>
                  <a:lnTo>
                    <a:pt x="172" y="436"/>
                  </a:lnTo>
                  <a:lnTo>
                    <a:pt x="168" y="438"/>
                  </a:lnTo>
                  <a:lnTo>
                    <a:pt x="162" y="440"/>
                  </a:lnTo>
                  <a:lnTo>
                    <a:pt x="156" y="442"/>
                  </a:lnTo>
                  <a:lnTo>
                    <a:pt x="150" y="448"/>
                  </a:lnTo>
                  <a:lnTo>
                    <a:pt x="134" y="468"/>
                  </a:lnTo>
                  <a:lnTo>
                    <a:pt x="124" y="480"/>
                  </a:lnTo>
                  <a:lnTo>
                    <a:pt x="116" y="494"/>
                  </a:lnTo>
                  <a:lnTo>
                    <a:pt x="104" y="530"/>
                  </a:lnTo>
                  <a:lnTo>
                    <a:pt x="90" y="566"/>
                  </a:lnTo>
                  <a:lnTo>
                    <a:pt x="84" y="584"/>
                  </a:lnTo>
                  <a:lnTo>
                    <a:pt x="76" y="608"/>
                  </a:lnTo>
                  <a:lnTo>
                    <a:pt x="70" y="630"/>
                  </a:lnTo>
                  <a:lnTo>
                    <a:pt x="64" y="642"/>
                  </a:lnTo>
                  <a:lnTo>
                    <a:pt x="56" y="652"/>
                  </a:lnTo>
                  <a:lnTo>
                    <a:pt x="54" y="656"/>
                  </a:lnTo>
                  <a:lnTo>
                    <a:pt x="52" y="664"/>
                  </a:lnTo>
                  <a:lnTo>
                    <a:pt x="52" y="678"/>
                  </a:lnTo>
                  <a:lnTo>
                    <a:pt x="50" y="692"/>
                  </a:lnTo>
                  <a:lnTo>
                    <a:pt x="52" y="700"/>
                  </a:lnTo>
                  <a:lnTo>
                    <a:pt x="54" y="710"/>
                  </a:lnTo>
                  <a:lnTo>
                    <a:pt x="54" y="720"/>
                  </a:lnTo>
                  <a:lnTo>
                    <a:pt x="52" y="730"/>
                  </a:lnTo>
                  <a:lnTo>
                    <a:pt x="44" y="754"/>
                  </a:lnTo>
                  <a:lnTo>
                    <a:pt x="40" y="768"/>
                  </a:lnTo>
                  <a:lnTo>
                    <a:pt x="38" y="784"/>
                  </a:lnTo>
                  <a:lnTo>
                    <a:pt x="36" y="814"/>
                  </a:lnTo>
                  <a:lnTo>
                    <a:pt x="36" y="830"/>
                  </a:lnTo>
                  <a:lnTo>
                    <a:pt x="34" y="832"/>
                  </a:lnTo>
                  <a:lnTo>
                    <a:pt x="28" y="838"/>
                  </a:lnTo>
                  <a:lnTo>
                    <a:pt x="24" y="846"/>
                  </a:lnTo>
                  <a:lnTo>
                    <a:pt x="22" y="850"/>
                  </a:lnTo>
                  <a:lnTo>
                    <a:pt x="20" y="858"/>
                  </a:lnTo>
                  <a:lnTo>
                    <a:pt x="24" y="872"/>
                  </a:lnTo>
                  <a:lnTo>
                    <a:pt x="28" y="888"/>
                  </a:lnTo>
                  <a:lnTo>
                    <a:pt x="34" y="906"/>
                  </a:lnTo>
                  <a:lnTo>
                    <a:pt x="30" y="910"/>
                  </a:lnTo>
                  <a:lnTo>
                    <a:pt x="26" y="916"/>
                  </a:lnTo>
                  <a:lnTo>
                    <a:pt x="20" y="926"/>
                  </a:lnTo>
                  <a:lnTo>
                    <a:pt x="18" y="938"/>
                  </a:lnTo>
                  <a:lnTo>
                    <a:pt x="18" y="952"/>
                  </a:lnTo>
                  <a:lnTo>
                    <a:pt x="20" y="964"/>
                  </a:lnTo>
                  <a:lnTo>
                    <a:pt x="12" y="970"/>
                  </a:lnTo>
                  <a:lnTo>
                    <a:pt x="6" y="978"/>
                  </a:lnTo>
                  <a:lnTo>
                    <a:pt x="2" y="988"/>
                  </a:lnTo>
                  <a:lnTo>
                    <a:pt x="0" y="1006"/>
                  </a:lnTo>
                  <a:lnTo>
                    <a:pt x="0" y="1032"/>
                  </a:lnTo>
                  <a:lnTo>
                    <a:pt x="2" y="1072"/>
                  </a:lnTo>
                  <a:lnTo>
                    <a:pt x="6" y="1076"/>
                  </a:lnTo>
                  <a:lnTo>
                    <a:pt x="14" y="1082"/>
                  </a:lnTo>
                  <a:lnTo>
                    <a:pt x="24" y="1090"/>
                  </a:lnTo>
                  <a:lnTo>
                    <a:pt x="24" y="1096"/>
                  </a:lnTo>
                  <a:lnTo>
                    <a:pt x="22" y="1108"/>
                  </a:lnTo>
                  <a:lnTo>
                    <a:pt x="22" y="1118"/>
                  </a:lnTo>
                  <a:lnTo>
                    <a:pt x="24" y="1128"/>
                  </a:lnTo>
                  <a:lnTo>
                    <a:pt x="30" y="1136"/>
                  </a:lnTo>
                  <a:lnTo>
                    <a:pt x="38" y="1146"/>
                  </a:lnTo>
                  <a:lnTo>
                    <a:pt x="40" y="1156"/>
                  </a:lnTo>
                  <a:lnTo>
                    <a:pt x="42" y="1176"/>
                  </a:lnTo>
                  <a:lnTo>
                    <a:pt x="46" y="1198"/>
                  </a:lnTo>
                  <a:lnTo>
                    <a:pt x="46" y="1210"/>
                  </a:lnTo>
                  <a:lnTo>
                    <a:pt x="46" y="1222"/>
                  </a:lnTo>
                  <a:lnTo>
                    <a:pt x="46" y="1236"/>
                  </a:lnTo>
                  <a:lnTo>
                    <a:pt x="46" y="1242"/>
                  </a:lnTo>
                  <a:lnTo>
                    <a:pt x="48" y="1246"/>
                  </a:lnTo>
                  <a:lnTo>
                    <a:pt x="56" y="1256"/>
                  </a:lnTo>
                  <a:lnTo>
                    <a:pt x="62" y="1260"/>
                  </a:lnTo>
                  <a:lnTo>
                    <a:pt x="44" y="1372"/>
                  </a:lnTo>
                  <a:lnTo>
                    <a:pt x="38" y="1398"/>
                  </a:lnTo>
                  <a:lnTo>
                    <a:pt x="30" y="1428"/>
                  </a:lnTo>
                  <a:lnTo>
                    <a:pt x="22" y="1458"/>
                  </a:lnTo>
                  <a:lnTo>
                    <a:pt x="18" y="1484"/>
                  </a:lnTo>
                  <a:lnTo>
                    <a:pt x="16" y="1508"/>
                  </a:lnTo>
                  <a:lnTo>
                    <a:pt x="14" y="1530"/>
                  </a:lnTo>
                  <a:lnTo>
                    <a:pt x="14" y="1568"/>
                  </a:lnTo>
                  <a:lnTo>
                    <a:pt x="8" y="1626"/>
                  </a:lnTo>
                  <a:lnTo>
                    <a:pt x="6" y="1662"/>
                  </a:lnTo>
                  <a:lnTo>
                    <a:pt x="4" y="1686"/>
                  </a:lnTo>
                  <a:lnTo>
                    <a:pt x="64" y="1690"/>
                  </a:lnTo>
                  <a:lnTo>
                    <a:pt x="136" y="1696"/>
                  </a:lnTo>
                  <a:lnTo>
                    <a:pt x="156" y="1784"/>
                  </a:lnTo>
                  <a:lnTo>
                    <a:pt x="156" y="1830"/>
                  </a:lnTo>
                  <a:lnTo>
                    <a:pt x="160" y="1866"/>
                  </a:lnTo>
                  <a:lnTo>
                    <a:pt x="164" y="1882"/>
                  </a:lnTo>
                  <a:lnTo>
                    <a:pt x="168" y="1894"/>
                  </a:lnTo>
                  <a:lnTo>
                    <a:pt x="174" y="1904"/>
                  </a:lnTo>
                  <a:lnTo>
                    <a:pt x="182" y="1914"/>
                  </a:lnTo>
                  <a:lnTo>
                    <a:pt x="200" y="1934"/>
                  </a:lnTo>
                  <a:lnTo>
                    <a:pt x="220" y="1956"/>
                  </a:lnTo>
                  <a:lnTo>
                    <a:pt x="234" y="1974"/>
                  </a:lnTo>
                  <a:lnTo>
                    <a:pt x="246" y="1996"/>
                  </a:lnTo>
                  <a:lnTo>
                    <a:pt x="264" y="2032"/>
                  </a:lnTo>
                  <a:lnTo>
                    <a:pt x="276" y="2054"/>
                  </a:lnTo>
                  <a:lnTo>
                    <a:pt x="294" y="2080"/>
                  </a:lnTo>
                  <a:lnTo>
                    <a:pt x="314" y="2110"/>
                  </a:lnTo>
                  <a:lnTo>
                    <a:pt x="342" y="2144"/>
                  </a:lnTo>
                  <a:lnTo>
                    <a:pt x="340" y="2190"/>
                  </a:lnTo>
                  <a:lnTo>
                    <a:pt x="336" y="2226"/>
                  </a:lnTo>
                  <a:lnTo>
                    <a:pt x="332" y="2254"/>
                  </a:lnTo>
                  <a:lnTo>
                    <a:pt x="328" y="2270"/>
                  </a:lnTo>
                  <a:lnTo>
                    <a:pt x="320" y="2288"/>
                  </a:lnTo>
                  <a:lnTo>
                    <a:pt x="302" y="2322"/>
                  </a:lnTo>
                  <a:lnTo>
                    <a:pt x="294" y="2340"/>
                  </a:lnTo>
                  <a:lnTo>
                    <a:pt x="286" y="2362"/>
                  </a:lnTo>
                  <a:lnTo>
                    <a:pt x="274" y="2402"/>
                  </a:lnTo>
                  <a:lnTo>
                    <a:pt x="258" y="2448"/>
                  </a:lnTo>
                  <a:lnTo>
                    <a:pt x="250" y="2472"/>
                  </a:lnTo>
                  <a:lnTo>
                    <a:pt x="242" y="2486"/>
                  </a:lnTo>
                  <a:lnTo>
                    <a:pt x="236" y="2492"/>
                  </a:lnTo>
                  <a:lnTo>
                    <a:pt x="222" y="2514"/>
                  </a:lnTo>
                  <a:lnTo>
                    <a:pt x="214" y="2526"/>
                  </a:lnTo>
                  <a:lnTo>
                    <a:pt x="206" y="2536"/>
                  </a:lnTo>
                  <a:lnTo>
                    <a:pt x="192" y="2552"/>
                  </a:lnTo>
                  <a:lnTo>
                    <a:pt x="186" y="2560"/>
                  </a:lnTo>
                  <a:lnTo>
                    <a:pt x="182" y="2568"/>
                  </a:lnTo>
                  <a:lnTo>
                    <a:pt x="182" y="2578"/>
                  </a:lnTo>
                  <a:lnTo>
                    <a:pt x="184" y="2588"/>
                  </a:lnTo>
                  <a:lnTo>
                    <a:pt x="188" y="2592"/>
                  </a:lnTo>
                  <a:lnTo>
                    <a:pt x="196" y="2596"/>
                  </a:lnTo>
                  <a:lnTo>
                    <a:pt x="208" y="2598"/>
                  </a:lnTo>
                  <a:lnTo>
                    <a:pt x="222" y="2598"/>
                  </a:lnTo>
                  <a:lnTo>
                    <a:pt x="252" y="2598"/>
                  </a:lnTo>
                  <a:lnTo>
                    <a:pt x="268" y="2596"/>
                  </a:lnTo>
                  <a:lnTo>
                    <a:pt x="280" y="2592"/>
                  </a:lnTo>
                  <a:lnTo>
                    <a:pt x="302" y="2586"/>
                  </a:lnTo>
                  <a:lnTo>
                    <a:pt x="320" y="2580"/>
                  </a:lnTo>
                  <a:lnTo>
                    <a:pt x="328" y="2578"/>
                  </a:lnTo>
                  <a:lnTo>
                    <a:pt x="336" y="2572"/>
                  </a:lnTo>
                  <a:lnTo>
                    <a:pt x="342" y="2566"/>
                  </a:lnTo>
                  <a:lnTo>
                    <a:pt x="346" y="2558"/>
                  </a:lnTo>
                  <a:lnTo>
                    <a:pt x="352" y="2538"/>
                  </a:lnTo>
                  <a:lnTo>
                    <a:pt x="358" y="2522"/>
                  </a:lnTo>
                  <a:lnTo>
                    <a:pt x="362" y="2504"/>
                  </a:lnTo>
                  <a:lnTo>
                    <a:pt x="366" y="2514"/>
                  </a:lnTo>
                  <a:lnTo>
                    <a:pt x="378" y="2518"/>
                  </a:lnTo>
                  <a:lnTo>
                    <a:pt x="390" y="2514"/>
                  </a:lnTo>
                  <a:lnTo>
                    <a:pt x="400" y="2510"/>
                  </a:lnTo>
                  <a:lnTo>
                    <a:pt x="402" y="2508"/>
                  </a:lnTo>
                  <a:lnTo>
                    <a:pt x="402" y="2504"/>
                  </a:lnTo>
                  <a:lnTo>
                    <a:pt x="400" y="2478"/>
                  </a:lnTo>
                  <a:lnTo>
                    <a:pt x="398" y="2462"/>
                  </a:lnTo>
                  <a:lnTo>
                    <a:pt x="398" y="2450"/>
                  </a:lnTo>
                  <a:lnTo>
                    <a:pt x="404" y="2438"/>
                  </a:lnTo>
                  <a:lnTo>
                    <a:pt x="412" y="2426"/>
                  </a:lnTo>
                  <a:lnTo>
                    <a:pt x="418" y="2412"/>
                  </a:lnTo>
                  <a:lnTo>
                    <a:pt x="420" y="2402"/>
                  </a:lnTo>
                  <a:lnTo>
                    <a:pt x="420" y="2388"/>
                  </a:lnTo>
                  <a:lnTo>
                    <a:pt x="414" y="2372"/>
                  </a:lnTo>
                  <a:lnTo>
                    <a:pt x="400" y="2342"/>
                  </a:lnTo>
                  <a:lnTo>
                    <a:pt x="400" y="2334"/>
                  </a:lnTo>
                  <a:lnTo>
                    <a:pt x="400" y="2316"/>
                  </a:lnTo>
                  <a:lnTo>
                    <a:pt x="402" y="2288"/>
                  </a:lnTo>
                  <a:lnTo>
                    <a:pt x="406" y="2270"/>
                  </a:lnTo>
                  <a:lnTo>
                    <a:pt x="414" y="2252"/>
                  </a:lnTo>
                  <a:lnTo>
                    <a:pt x="442" y="2294"/>
                  </a:lnTo>
                  <a:lnTo>
                    <a:pt x="462" y="2328"/>
                  </a:lnTo>
                  <a:lnTo>
                    <a:pt x="474" y="2350"/>
                  </a:lnTo>
                  <a:lnTo>
                    <a:pt x="484" y="2382"/>
                  </a:lnTo>
                  <a:lnTo>
                    <a:pt x="488" y="2398"/>
                  </a:lnTo>
                  <a:lnTo>
                    <a:pt x="488" y="2404"/>
                  </a:lnTo>
                  <a:lnTo>
                    <a:pt x="488" y="2408"/>
                  </a:lnTo>
                  <a:lnTo>
                    <a:pt x="478" y="2440"/>
                  </a:lnTo>
                  <a:lnTo>
                    <a:pt x="462" y="2476"/>
                  </a:lnTo>
                  <a:lnTo>
                    <a:pt x="438" y="2526"/>
                  </a:lnTo>
                  <a:lnTo>
                    <a:pt x="436" y="2528"/>
                  </a:lnTo>
                  <a:lnTo>
                    <a:pt x="432" y="2528"/>
                  </a:lnTo>
                  <a:lnTo>
                    <a:pt x="428" y="2532"/>
                  </a:lnTo>
                  <a:lnTo>
                    <a:pt x="412" y="2550"/>
                  </a:lnTo>
                  <a:lnTo>
                    <a:pt x="400" y="2566"/>
                  </a:lnTo>
                  <a:lnTo>
                    <a:pt x="384" y="2576"/>
                  </a:lnTo>
                  <a:lnTo>
                    <a:pt x="370" y="2584"/>
                  </a:lnTo>
                  <a:lnTo>
                    <a:pt x="362" y="2588"/>
                  </a:lnTo>
                  <a:lnTo>
                    <a:pt x="354" y="2594"/>
                  </a:lnTo>
                  <a:lnTo>
                    <a:pt x="350" y="2600"/>
                  </a:lnTo>
                  <a:lnTo>
                    <a:pt x="348" y="2608"/>
                  </a:lnTo>
                  <a:lnTo>
                    <a:pt x="348" y="2612"/>
                  </a:lnTo>
                  <a:lnTo>
                    <a:pt x="350" y="2616"/>
                  </a:lnTo>
                  <a:lnTo>
                    <a:pt x="358" y="2624"/>
                  </a:lnTo>
                  <a:lnTo>
                    <a:pt x="370" y="2632"/>
                  </a:lnTo>
                  <a:lnTo>
                    <a:pt x="388" y="2634"/>
                  </a:lnTo>
                  <a:lnTo>
                    <a:pt x="398" y="2636"/>
                  </a:lnTo>
                  <a:lnTo>
                    <a:pt x="412" y="2634"/>
                  </a:lnTo>
                  <a:lnTo>
                    <a:pt x="444" y="2630"/>
                  </a:lnTo>
                  <a:lnTo>
                    <a:pt x="472" y="2624"/>
                  </a:lnTo>
                  <a:lnTo>
                    <a:pt x="488" y="2620"/>
                  </a:lnTo>
                  <a:lnTo>
                    <a:pt x="494" y="2618"/>
                  </a:lnTo>
                  <a:lnTo>
                    <a:pt x="502" y="2612"/>
                  </a:lnTo>
                  <a:lnTo>
                    <a:pt x="510" y="2604"/>
                  </a:lnTo>
                  <a:lnTo>
                    <a:pt x="514" y="2594"/>
                  </a:lnTo>
                  <a:lnTo>
                    <a:pt x="518" y="2580"/>
                  </a:lnTo>
                  <a:lnTo>
                    <a:pt x="528" y="2560"/>
                  </a:lnTo>
                  <a:lnTo>
                    <a:pt x="540" y="2536"/>
                  </a:lnTo>
                  <a:lnTo>
                    <a:pt x="548" y="2526"/>
                  </a:lnTo>
                  <a:lnTo>
                    <a:pt x="558" y="2518"/>
                  </a:lnTo>
                  <a:lnTo>
                    <a:pt x="574" y="2504"/>
                  </a:lnTo>
                  <a:lnTo>
                    <a:pt x="584" y="2496"/>
                  </a:lnTo>
                  <a:lnTo>
                    <a:pt x="594" y="2492"/>
                  </a:lnTo>
                  <a:lnTo>
                    <a:pt x="594" y="2536"/>
                  </a:lnTo>
                  <a:lnTo>
                    <a:pt x="610" y="2546"/>
                  </a:lnTo>
                  <a:lnTo>
                    <a:pt x="640" y="2534"/>
                  </a:lnTo>
                  <a:lnTo>
                    <a:pt x="642" y="2532"/>
                  </a:lnTo>
                  <a:lnTo>
                    <a:pt x="644" y="2524"/>
                  </a:lnTo>
                  <a:lnTo>
                    <a:pt x="640" y="2502"/>
                  </a:lnTo>
                  <a:lnTo>
                    <a:pt x="638" y="2488"/>
                  </a:lnTo>
                  <a:lnTo>
                    <a:pt x="640" y="2470"/>
                  </a:lnTo>
                  <a:lnTo>
                    <a:pt x="648" y="2438"/>
                  </a:lnTo>
                  <a:lnTo>
                    <a:pt x="650" y="2422"/>
                  </a:lnTo>
                  <a:lnTo>
                    <a:pt x="650" y="2414"/>
                  </a:lnTo>
                  <a:lnTo>
                    <a:pt x="648" y="2406"/>
                  </a:lnTo>
                  <a:lnTo>
                    <a:pt x="640" y="2390"/>
                  </a:lnTo>
                  <a:lnTo>
                    <a:pt x="628" y="2372"/>
                  </a:lnTo>
                  <a:lnTo>
                    <a:pt x="614" y="2358"/>
                  </a:lnTo>
                  <a:lnTo>
                    <a:pt x="610" y="2354"/>
                  </a:lnTo>
                  <a:lnTo>
                    <a:pt x="606" y="2354"/>
                  </a:lnTo>
                  <a:lnTo>
                    <a:pt x="588" y="2336"/>
                  </a:lnTo>
                  <a:lnTo>
                    <a:pt x="576" y="2322"/>
                  </a:lnTo>
                  <a:lnTo>
                    <a:pt x="568" y="2310"/>
                  </a:lnTo>
                  <a:lnTo>
                    <a:pt x="528" y="2220"/>
                  </a:lnTo>
                  <a:lnTo>
                    <a:pt x="498" y="2152"/>
                  </a:lnTo>
                  <a:lnTo>
                    <a:pt x="470" y="2098"/>
                  </a:lnTo>
                  <a:lnTo>
                    <a:pt x="484" y="2036"/>
                  </a:lnTo>
                  <a:lnTo>
                    <a:pt x="496" y="1980"/>
                  </a:lnTo>
                  <a:lnTo>
                    <a:pt x="500" y="1952"/>
                  </a:lnTo>
                  <a:lnTo>
                    <a:pt x="502" y="1926"/>
                  </a:lnTo>
                  <a:lnTo>
                    <a:pt x="502" y="1902"/>
                  </a:lnTo>
                  <a:lnTo>
                    <a:pt x="502" y="1880"/>
                  </a:lnTo>
                  <a:lnTo>
                    <a:pt x="500" y="1848"/>
                  </a:lnTo>
                  <a:lnTo>
                    <a:pt x="496" y="1824"/>
                  </a:lnTo>
                  <a:lnTo>
                    <a:pt x="494" y="1810"/>
                  </a:lnTo>
                  <a:lnTo>
                    <a:pt x="496" y="1788"/>
                  </a:lnTo>
                  <a:lnTo>
                    <a:pt x="498" y="1776"/>
                  </a:lnTo>
                  <a:lnTo>
                    <a:pt x="524" y="1776"/>
                  </a:lnTo>
                  <a:lnTo>
                    <a:pt x="554" y="1774"/>
                  </a:lnTo>
                  <a:lnTo>
                    <a:pt x="586" y="1772"/>
                  </a:lnTo>
                  <a:lnTo>
                    <a:pt x="618" y="1766"/>
                  </a:lnTo>
                  <a:lnTo>
                    <a:pt x="648" y="1760"/>
                  </a:lnTo>
                  <a:lnTo>
                    <a:pt x="658" y="1756"/>
                  </a:lnTo>
                  <a:lnTo>
                    <a:pt x="668" y="1750"/>
                  </a:lnTo>
                  <a:lnTo>
                    <a:pt x="674" y="1744"/>
                  </a:lnTo>
                  <a:lnTo>
                    <a:pt x="676" y="1738"/>
                  </a:lnTo>
                  <a:lnTo>
                    <a:pt x="676" y="1712"/>
                  </a:lnTo>
                  <a:lnTo>
                    <a:pt x="676" y="1696"/>
                  </a:lnTo>
                  <a:lnTo>
                    <a:pt x="674" y="1682"/>
                  </a:lnTo>
                  <a:lnTo>
                    <a:pt x="676" y="1682"/>
                  </a:lnTo>
                  <a:lnTo>
                    <a:pt x="680" y="1678"/>
                  </a:lnTo>
                  <a:lnTo>
                    <a:pt x="682" y="1676"/>
                  </a:lnTo>
                  <a:lnTo>
                    <a:pt x="684" y="1670"/>
                  </a:lnTo>
                  <a:lnTo>
                    <a:pt x="684" y="1664"/>
                  </a:lnTo>
                  <a:lnTo>
                    <a:pt x="682" y="1656"/>
                  </a:lnTo>
                  <a:lnTo>
                    <a:pt x="668" y="1584"/>
                  </a:lnTo>
                  <a:lnTo>
                    <a:pt x="658" y="1538"/>
                  </a:lnTo>
                  <a:lnTo>
                    <a:pt x="652" y="1500"/>
                  </a:lnTo>
                  <a:lnTo>
                    <a:pt x="644" y="1404"/>
                  </a:lnTo>
                  <a:lnTo>
                    <a:pt x="634" y="1322"/>
                  </a:lnTo>
                  <a:lnTo>
                    <a:pt x="630" y="1286"/>
                  </a:lnTo>
                  <a:lnTo>
                    <a:pt x="628" y="1264"/>
                  </a:lnTo>
                  <a:lnTo>
                    <a:pt x="634" y="1268"/>
                  </a:lnTo>
                  <a:lnTo>
                    <a:pt x="644" y="1274"/>
                  </a:lnTo>
                  <a:lnTo>
                    <a:pt x="652" y="1276"/>
                  </a:lnTo>
                  <a:lnTo>
                    <a:pt x="660" y="1276"/>
                  </a:lnTo>
                  <a:lnTo>
                    <a:pt x="666" y="1276"/>
                  </a:lnTo>
                  <a:lnTo>
                    <a:pt x="672" y="1272"/>
                  </a:lnTo>
                  <a:lnTo>
                    <a:pt x="678" y="1264"/>
                  </a:lnTo>
                  <a:lnTo>
                    <a:pt x="682" y="1256"/>
                  </a:lnTo>
                  <a:lnTo>
                    <a:pt x="688" y="1234"/>
                  </a:lnTo>
                  <a:lnTo>
                    <a:pt x="690" y="1216"/>
                  </a:lnTo>
                  <a:lnTo>
                    <a:pt x="692" y="1208"/>
                  </a:lnTo>
                  <a:lnTo>
                    <a:pt x="698" y="1204"/>
                  </a:lnTo>
                  <a:lnTo>
                    <a:pt x="704" y="1200"/>
                  </a:lnTo>
                  <a:lnTo>
                    <a:pt x="708" y="1194"/>
                  </a:lnTo>
                  <a:lnTo>
                    <a:pt x="726" y="1164"/>
                  </a:lnTo>
                  <a:lnTo>
                    <a:pt x="736" y="1144"/>
                  </a:lnTo>
                  <a:lnTo>
                    <a:pt x="740" y="1134"/>
                  </a:lnTo>
                  <a:lnTo>
                    <a:pt x="740" y="1126"/>
                  </a:lnTo>
                  <a:lnTo>
                    <a:pt x="736" y="1118"/>
                  </a:lnTo>
                  <a:lnTo>
                    <a:pt x="732" y="1108"/>
                  </a:lnTo>
                  <a:lnTo>
                    <a:pt x="728" y="1102"/>
                  </a:lnTo>
                  <a:lnTo>
                    <a:pt x="746" y="1080"/>
                  </a:lnTo>
                  <a:lnTo>
                    <a:pt x="770" y="1048"/>
                  </a:lnTo>
                  <a:lnTo>
                    <a:pt x="776" y="1034"/>
                  </a:lnTo>
                  <a:lnTo>
                    <a:pt x="780" y="1018"/>
                  </a:lnTo>
                  <a:lnTo>
                    <a:pt x="786" y="988"/>
                  </a:lnTo>
                  <a:lnTo>
                    <a:pt x="792" y="966"/>
                  </a:lnTo>
                  <a:lnTo>
                    <a:pt x="794" y="952"/>
                  </a:lnTo>
                  <a:lnTo>
                    <a:pt x="794" y="940"/>
                  </a:lnTo>
                  <a:close/>
                  <a:moveTo>
                    <a:pt x="538" y="334"/>
                  </a:moveTo>
                  <a:lnTo>
                    <a:pt x="506" y="308"/>
                  </a:lnTo>
                  <a:lnTo>
                    <a:pt x="512" y="308"/>
                  </a:lnTo>
                  <a:lnTo>
                    <a:pt x="518" y="304"/>
                  </a:lnTo>
                  <a:lnTo>
                    <a:pt x="528" y="292"/>
                  </a:lnTo>
                  <a:lnTo>
                    <a:pt x="534" y="280"/>
                  </a:lnTo>
                  <a:lnTo>
                    <a:pt x="536" y="274"/>
                  </a:lnTo>
                  <a:lnTo>
                    <a:pt x="542" y="270"/>
                  </a:lnTo>
                  <a:lnTo>
                    <a:pt x="548" y="266"/>
                  </a:lnTo>
                  <a:lnTo>
                    <a:pt x="554" y="256"/>
                  </a:lnTo>
                  <a:lnTo>
                    <a:pt x="558" y="246"/>
                  </a:lnTo>
                  <a:lnTo>
                    <a:pt x="558" y="242"/>
                  </a:lnTo>
                  <a:lnTo>
                    <a:pt x="562" y="246"/>
                  </a:lnTo>
                  <a:lnTo>
                    <a:pt x="562" y="252"/>
                  </a:lnTo>
                  <a:lnTo>
                    <a:pt x="562" y="258"/>
                  </a:lnTo>
                  <a:lnTo>
                    <a:pt x="556" y="274"/>
                  </a:lnTo>
                  <a:lnTo>
                    <a:pt x="548" y="288"/>
                  </a:lnTo>
                  <a:lnTo>
                    <a:pt x="542" y="296"/>
                  </a:lnTo>
                  <a:lnTo>
                    <a:pt x="538" y="302"/>
                  </a:lnTo>
                  <a:lnTo>
                    <a:pt x="538" y="308"/>
                  </a:lnTo>
                  <a:lnTo>
                    <a:pt x="536" y="320"/>
                  </a:lnTo>
                  <a:lnTo>
                    <a:pt x="538" y="334"/>
                  </a:lnTo>
                  <a:close/>
                  <a:moveTo>
                    <a:pt x="614" y="998"/>
                  </a:moveTo>
                  <a:lnTo>
                    <a:pt x="610" y="1006"/>
                  </a:lnTo>
                  <a:lnTo>
                    <a:pt x="600" y="1018"/>
                  </a:lnTo>
                  <a:lnTo>
                    <a:pt x="596" y="1026"/>
                  </a:lnTo>
                  <a:lnTo>
                    <a:pt x="594" y="1038"/>
                  </a:lnTo>
                  <a:lnTo>
                    <a:pt x="592" y="1052"/>
                  </a:lnTo>
                  <a:lnTo>
                    <a:pt x="578" y="1070"/>
                  </a:lnTo>
                  <a:lnTo>
                    <a:pt x="570" y="1042"/>
                  </a:lnTo>
                  <a:lnTo>
                    <a:pt x="566" y="1022"/>
                  </a:lnTo>
                  <a:lnTo>
                    <a:pt x="564" y="1006"/>
                  </a:lnTo>
                  <a:lnTo>
                    <a:pt x="558" y="964"/>
                  </a:lnTo>
                  <a:lnTo>
                    <a:pt x="554" y="928"/>
                  </a:lnTo>
                  <a:lnTo>
                    <a:pt x="558" y="922"/>
                  </a:lnTo>
                  <a:lnTo>
                    <a:pt x="564" y="912"/>
                  </a:lnTo>
                  <a:lnTo>
                    <a:pt x="574" y="886"/>
                  </a:lnTo>
                  <a:lnTo>
                    <a:pt x="588" y="854"/>
                  </a:lnTo>
                  <a:lnTo>
                    <a:pt x="590" y="872"/>
                  </a:lnTo>
                  <a:lnTo>
                    <a:pt x="594" y="890"/>
                  </a:lnTo>
                  <a:lnTo>
                    <a:pt x="600" y="906"/>
                  </a:lnTo>
                  <a:lnTo>
                    <a:pt x="606" y="918"/>
                  </a:lnTo>
                  <a:lnTo>
                    <a:pt x="618" y="936"/>
                  </a:lnTo>
                  <a:lnTo>
                    <a:pt x="622" y="944"/>
                  </a:lnTo>
                  <a:lnTo>
                    <a:pt x="618" y="948"/>
                  </a:lnTo>
                  <a:lnTo>
                    <a:pt x="612" y="958"/>
                  </a:lnTo>
                  <a:lnTo>
                    <a:pt x="610" y="968"/>
                  </a:lnTo>
                  <a:lnTo>
                    <a:pt x="612" y="980"/>
                  </a:lnTo>
                  <a:lnTo>
                    <a:pt x="614" y="99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45" name="Freeform 30"/>
            <p:cNvSpPr>
              <a:spLocks/>
            </p:cNvSpPr>
            <p:nvPr/>
          </p:nvSpPr>
          <p:spPr bwMode="auto">
            <a:xfrm>
              <a:off x="10358438" y="1593850"/>
              <a:ext cx="314325" cy="552450"/>
            </a:xfrm>
            <a:custGeom>
              <a:avLst/>
              <a:gdLst>
                <a:gd name="T0" fmla="*/ 50403122 w 198"/>
                <a:gd name="T1" fmla="*/ 35282188 h 348"/>
                <a:gd name="T2" fmla="*/ 100806244 w 198"/>
                <a:gd name="T3" fmla="*/ 181451236 h 348"/>
                <a:gd name="T4" fmla="*/ 131048134 w 198"/>
                <a:gd name="T5" fmla="*/ 312499365 h 348"/>
                <a:gd name="T6" fmla="*/ 141128756 w 198"/>
                <a:gd name="T7" fmla="*/ 443547543 h 348"/>
                <a:gd name="T8" fmla="*/ 186491555 w 198"/>
                <a:gd name="T9" fmla="*/ 352821850 h 348"/>
                <a:gd name="T10" fmla="*/ 236894714 w 198"/>
                <a:gd name="T11" fmla="*/ 262096257 h 348"/>
                <a:gd name="T12" fmla="*/ 252015647 w 198"/>
                <a:gd name="T13" fmla="*/ 246975325 h 348"/>
                <a:gd name="T14" fmla="*/ 378023420 w 198"/>
                <a:gd name="T15" fmla="*/ 161289993 h 348"/>
                <a:gd name="T16" fmla="*/ 453628184 w 198"/>
                <a:gd name="T17" fmla="*/ 90725618 h 348"/>
                <a:gd name="T18" fmla="*/ 473789427 w 198"/>
                <a:gd name="T19" fmla="*/ 55443443 h 348"/>
                <a:gd name="T20" fmla="*/ 473789427 w 198"/>
                <a:gd name="T21" fmla="*/ 25201560 h 348"/>
                <a:gd name="T22" fmla="*/ 488910360 w 198"/>
                <a:gd name="T23" fmla="*/ 0 h 348"/>
                <a:gd name="T24" fmla="*/ 498990982 w 198"/>
                <a:gd name="T25" fmla="*/ 70564375 h 348"/>
                <a:gd name="T26" fmla="*/ 488910360 w 198"/>
                <a:gd name="T27" fmla="*/ 176410925 h 348"/>
                <a:gd name="T28" fmla="*/ 453628184 w 198"/>
                <a:gd name="T29" fmla="*/ 282257500 h 348"/>
                <a:gd name="T30" fmla="*/ 408265286 w 198"/>
                <a:gd name="T31" fmla="*/ 357862161 h 348"/>
                <a:gd name="T32" fmla="*/ 378023420 w 198"/>
                <a:gd name="T33" fmla="*/ 403224958 h 348"/>
                <a:gd name="T34" fmla="*/ 383063731 w 198"/>
                <a:gd name="T35" fmla="*/ 342741229 h 348"/>
                <a:gd name="T36" fmla="*/ 372983109 w 198"/>
                <a:gd name="T37" fmla="*/ 297378432 h 348"/>
                <a:gd name="T38" fmla="*/ 342741244 w 198"/>
                <a:gd name="T39" fmla="*/ 257055947 h 348"/>
                <a:gd name="T40" fmla="*/ 322580000 w 198"/>
                <a:gd name="T41" fmla="*/ 282257500 h 348"/>
                <a:gd name="T42" fmla="*/ 337700933 w 198"/>
                <a:gd name="T43" fmla="*/ 317539675 h 348"/>
                <a:gd name="T44" fmla="*/ 347781555 w 198"/>
                <a:gd name="T45" fmla="*/ 372983093 h 348"/>
                <a:gd name="T46" fmla="*/ 327620311 w 198"/>
                <a:gd name="T47" fmla="*/ 453628164 h 348"/>
                <a:gd name="T48" fmla="*/ 302418756 w 198"/>
                <a:gd name="T49" fmla="*/ 504031272 h 348"/>
                <a:gd name="T50" fmla="*/ 231854403 w 198"/>
                <a:gd name="T51" fmla="*/ 599797176 h 348"/>
                <a:gd name="T52" fmla="*/ 126007823 w 198"/>
                <a:gd name="T53" fmla="*/ 725804944 h 348"/>
                <a:gd name="T54" fmla="*/ 65524067 w 198"/>
                <a:gd name="T55" fmla="*/ 821570848 h 348"/>
                <a:gd name="T56" fmla="*/ 45362811 w 198"/>
                <a:gd name="T57" fmla="*/ 877014464 h 348"/>
                <a:gd name="T58" fmla="*/ 90725622 w 198"/>
                <a:gd name="T59" fmla="*/ 705643701 h 348"/>
                <a:gd name="T60" fmla="*/ 110886890 w 198"/>
                <a:gd name="T61" fmla="*/ 539313447 h 348"/>
                <a:gd name="T62" fmla="*/ 105846579 w 198"/>
                <a:gd name="T63" fmla="*/ 428426611 h 348"/>
                <a:gd name="T64" fmla="*/ 85685311 w 198"/>
                <a:gd name="T65" fmla="*/ 322579986 h 348"/>
                <a:gd name="T66" fmla="*/ 35282189 w 198"/>
                <a:gd name="T67" fmla="*/ 231854393 h 348"/>
                <a:gd name="T68" fmla="*/ 50403122 w 198"/>
                <a:gd name="T69" fmla="*/ 35282188 h 34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98"/>
                <a:gd name="T106" fmla="*/ 0 h 348"/>
                <a:gd name="T107" fmla="*/ 198 w 198"/>
                <a:gd name="T108" fmla="*/ 348 h 34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98" h="348">
                  <a:moveTo>
                    <a:pt x="20" y="14"/>
                  </a:moveTo>
                  <a:lnTo>
                    <a:pt x="20" y="14"/>
                  </a:lnTo>
                  <a:lnTo>
                    <a:pt x="26" y="32"/>
                  </a:lnTo>
                  <a:lnTo>
                    <a:pt x="40" y="72"/>
                  </a:lnTo>
                  <a:lnTo>
                    <a:pt x="48" y="98"/>
                  </a:lnTo>
                  <a:lnTo>
                    <a:pt x="52" y="124"/>
                  </a:lnTo>
                  <a:lnTo>
                    <a:pt x="56" y="152"/>
                  </a:lnTo>
                  <a:lnTo>
                    <a:pt x="56" y="176"/>
                  </a:lnTo>
                  <a:lnTo>
                    <a:pt x="74" y="140"/>
                  </a:lnTo>
                  <a:lnTo>
                    <a:pt x="88" y="114"/>
                  </a:lnTo>
                  <a:lnTo>
                    <a:pt x="94" y="104"/>
                  </a:lnTo>
                  <a:lnTo>
                    <a:pt x="100" y="98"/>
                  </a:lnTo>
                  <a:lnTo>
                    <a:pt x="118" y="86"/>
                  </a:lnTo>
                  <a:lnTo>
                    <a:pt x="150" y="64"/>
                  </a:lnTo>
                  <a:lnTo>
                    <a:pt x="166" y="50"/>
                  </a:lnTo>
                  <a:lnTo>
                    <a:pt x="180" y="36"/>
                  </a:lnTo>
                  <a:lnTo>
                    <a:pt x="184" y="30"/>
                  </a:lnTo>
                  <a:lnTo>
                    <a:pt x="188" y="22"/>
                  </a:lnTo>
                  <a:lnTo>
                    <a:pt x="188" y="16"/>
                  </a:lnTo>
                  <a:lnTo>
                    <a:pt x="188" y="10"/>
                  </a:lnTo>
                  <a:lnTo>
                    <a:pt x="194" y="0"/>
                  </a:lnTo>
                  <a:lnTo>
                    <a:pt x="198" y="12"/>
                  </a:lnTo>
                  <a:lnTo>
                    <a:pt x="198" y="28"/>
                  </a:lnTo>
                  <a:lnTo>
                    <a:pt x="198" y="46"/>
                  </a:lnTo>
                  <a:lnTo>
                    <a:pt x="194" y="70"/>
                  </a:lnTo>
                  <a:lnTo>
                    <a:pt x="186" y="96"/>
                  </a:lnTo>
                  <a:lnTo>
                    <a:pt x="180" y="112"/>
                  </a:lnTo>
                  <a:lnTo>
                    <a:pt x="172" y="126"/>
                  </a:lnTo>
                  <a:lnTo>
                    <a:pt x="162" y="142"/>
                  </a:lnTo>
                  <a:lnTo>
                    <a:pt x="150" y="160"/>
                  </a:lnTo>
                  <a:lnTo>
                    <a:pt x="150" y="152"/>
                  </a:lnTo>
                  <a:lnTo>
                    <a:pt x="152" y="136"/>
                  </a:lnTo>
                  <a:lnTo>
                    <a:pt x="150" y="126"/>
                  </a:lnTo>
                  <a:lnTo>
                    <a:pt x="148" y="118"/>
                  </a:lnTo>
                  <a:lnTo>
                    <a:pt x="144" y="110"/>
                  </a:lnTo>
                  <a:lnTo>
                    <a:pt x="136" y="102"/>
                  </a:lnTo>
                  <a:lnTo>
                    <a:pt x="128" y="112"/>
                  </a:lnTo>
                  <a:lnTo>
                    <a:pt x="130" y="118"/>
                  </a:lnTo>
                  <a:lnTo>
                    <a:pt x="134" y="126"/>
                  </a:lnTo>
                  <a:lnTo>
                    <a:pt x="136" y="136"/>
                  </a:lnTo>
                  <a:lnTo>
                    <a:pt x="138" y="148"/>
                  </a:lnTo>
                  <a:lnTo>
                    <a:pt x="136" y="164"/>
                  </a:lnTo>
                  <a:lnTo>
                    <a:pt x="130" y="180"/>
                  </a:lnTo>
                  <a:lnTo>
                    <a:pt x="120" y="200"/>
                  </a:lnTo>
                  <a:lnTo>
                    <a:pt x="108" y="220"/>
                  </a:lnTo>
                  <a:lnTo>
                    <a:pt x="92" y="238"/>
                  </a:lnTo>
                  <a:lnTo>
                    <a:pt x="64" y="272"/>
                  </a:lnTo>
                  <a:lnTo>
                    <a:pt x="50" y="288"/>
                  </a:lnTo>
                  <a:lnTo>
                    <a:pt x="38" y="306"/>
                  </a:lnTo>
                  <a:lnTo>
                    <a:pt x="26" y="326"/>
                  </a:lnTo>
                  <a:lnTo>
                    <a:pt x="18" y="348"/>
                  </a:lnTo>
                  <a:lnTo>
                    <a:pt x="28" y="314"/>
                  </a:lnTo>
                  <a:lnTo>
                    <a:pt x="36" y="280"/>
                  </a:lnTo>
                  <a:lnTo>
                    <a:pt x="42" y="238"/>
                  </a:lnTo>
                  <a:lnTo>
                    <a:pt x="44" y="214"/>
                  </a:lnTo>
                  <a:lnTo>
                    <a:pt x="44" y="192"/>
                  </a:lnTo>
                  <a:lnTo>
                    <a:pt x="42" y="170"/>
                  </a:lnTo>
                  <a:lnTo>
                    <a:pt x="40" y="148"/>
                  </a:lnTo>
                  <a:lnTo>
                    <a:pt x="34" y="128"/>
                  </a:lnTo>
                  <a:lnTo>
                    <a:pt x="26" y="108"/>
                  </a:lnTo>
                  <a:lnTo>
                    <a:pt x="14" y="92"/>
                  </a:lnTo>
                  <a:lnTo>
                    <a:pt x="0" y="78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8761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23475</TotalTime>
  <Words>327</Words>
  <Application>Microsoft Office PowerPoint</Application>
  <PresentationFormat>全屏显示(4:3)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1550</cp:revision>
  <dcterms:created xsi:type="dcterms:W3CDTF">2009-02-11T05:37:22Z</dcterms:created>
  <dcterms:modified xsi:type="dcterms:W3CDTF">2014-05-13T10:10:48Z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