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6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0349" y="1052736"/>
            <a:ext cx="7250043" cy="4900835"/>
            <a:chOff x="661988" y="760413"/>
            <a:chExt cx="8074025" cy="5457825"/>
          </a:xfrm>
        </p:grpSpPr>
        <p:grpSp>
          <p:nvGrpSpPr>
            <p:cNvPr id="46" name="Gruppe 57"/>
            <p:cNvGrpSpPr>
              <a:grpSpLocks/>
            </p:cNvGrpSpPr>
            <p:nvPr/>
          </p:nvGrpSpPr>
          <p:grpSpPr bwMode="auto">
            <a:xfrm>
              <a:off x="1504950" y="3979863"/>
              <a:ext cx="4305300" cy="2190750"/>
              <a:chOff x="4462564" y="3821349"/>
              <a:chExt cx="4305300" cy="2190750"/>
            </a:xfrm>
          </p:grpSpPr>
          <p:sp>
            <p:nvSpPr>
              <p:cNvPr id="47" name="Ellipse 28"/>
              <p:cNvSpPr/>
              <p:nvPr/>
            </p:nvSpPr>
            <p:spPr bwMode="auto">
              <a:xfrm>
                <a:off x="6653314" y="5173899"/>
                <a:ext cx="2114550" cy="838200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 dirty="0" err="1">
                  <a:solidFill>
                    <a:sysClr val="window" lastClr="FFFFFF"/>
                  </a:solidFill>
                  <a:latin typeface="Calibri"/>
                  <a:ea typeface="ＭＳ Ｐゴシック" pitchFamily="-97" charset="-128"/>
                </a:endParaRPr>
              </a:p>
            </p:txBody>
          </p:sp>
          <p:sp>
            <p:nvSpPr>
              <p:cNvPr id="48" name="Terning 29"/>
              <p:cNvSpPr/>
              <p:nvPr/>
            </p:nvSpPr>
            <p:spPr bwMode="auto">
              <a:xfrm>
                <a:off x="4462564" y="3821349"/>
                <a:ext cx="3486150" cy="2095500"/>
              </a:xfrm>
              <a:prstGeom prst="cube">
                <a:avLst/>
              </a:prstGeom>
              <a:gradFill flip="none" rotWithShape="1">
                <a:gsLst>
                  <a:gs pos="0">
                    <a:srgbClr val="FFFFFF">
                      <a:lumMod val="50000"/>
                      <a:shade val="30000"/>
                      <a:satMod val="115000"/>
                    </a:srgbClr>
                  </a:gs>
                  <a:gs pos="50000">
                    <a:srgbClr val="FFFFFF">
                      <a:lumMod val="50000"/>
                      <a:shade val="67500"/>
                      <a:satMod val="115000"/>
                    </a:srgbClr>
                  </a:gs>
                  <a:gs pos="100000">
                    <a:srgbClr val="FFFFFF">
                      <a:lumMod val="5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</p:grpSp>
        <p:sp>
          <p:nvSpPr>
            <p:cNvPr id="49" name="Tekstboks 32"/>
            <p:cNvSpPr txBox="1"/>
            <p:nvPr/>
          </p:nvSpPr>
          <p:spPr bwMode="auto">
            <a:xfrm>
              <a:off x="2373313" y="5018088"/>
              <a:ext cx="1577975" cy="3683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dirty="0">
                  <a:solidFill>
                    <a:prstClr val="white"/>
                  </a:solidFill>
                  <a:latin typeface="Calibri"/>
                  <a:ea typeface="ＭＳ Ｐゴシック" pitchFamily="-97" charset="-128"/>
                </a:rPr>
                <a:t>JOB OPENINGS</a:t>
              </a:r>
            </a:p>
          </p:txBody>
        </p:sp>
        <p:grpSp>
          <p:nvGrpSpPr>
            <p:cNvPr id="50" name="Gruppe 58"/>
            <p:cNvGrpSpPr>
              <a:grpSpLocks/>
            </p:cNvGrpSpPr>
            <p:nvPr/>
          </p:nvGrpSpPr>
          <p:grpSpPr bwMode="auto">
            <a:xfrm>
              <a:off x="5272088" y="971550"/>
              <a:ext cx="3463925" cy="4835525"/>
              <a:chOff x="4819650" y="4650278"/>
              <a:chExt cx="3905250" cy="4836486"/>
            </a:xfrm>
          </p:grpSpPr>
          <p:sp>
            <p:nvSpPr>
              <p:cNvPr id="51" name="Rektangel med enkelt afrundet hjørne 59"/>
              <p:cNvSpPr/>
              <p:nvPr/>
            </p:nvSpPr>
            <p:spPr>
              <a:xfrm rot="10800000" flipH="1">
                <a:off x="4819650" y="4743960"/>
                <a:ext cx="3903460" cy="4742804"/>
              </a:xfrm>
              <a:prstGeom prst="round1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52" name="Rektangel 60"/>
              <p:cNvSpPr/>
              <p:nvPr/>
            </p:nvSpPr>
            <p:spPr>
              <a:xfrm>
                <a:off x="4819650" y="4650278"/>
                <a:ext cx="3905250" cy="131789"/>
              </a:xfrm>
              <a:prstGeom prst="rect">
                <a:avLst/>
              </a:prstGeom>
              <a:gradFill flip="none" rotWithShape="1">
                <a:gsLst>
                  <a:gs pos="44000">
                    <a:sysClr val="windowText" lastClr="000000">
                      <a:lumMod val="65000"/>
                      <a:lumOff val="35000"/>
                    </a:sysClr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6200000" scaled="1"/>
                <a:tileRect/>
              </a:gra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53" name="Rektangel 61"/>
            <p:cNvSpPr/>
            <p:nvPr/>
          </p:nvSpPr>
          <p:spPr bwMode="auto">
            <a:xfrm>
              <a:off x="5427663" y="1231900"/>
              <a:ext cx="3186112" cy="12620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600" b="1" i="0" u="none" strike="noStrike" kern="0" cap="none" spc="0" normalizeH="0" baseline="0" noProof="1">
                  <a:ln>
                    <a:noFill/>
                  </a:ln>
                  <a:solidFill>
                    <a:srgbClr val="EEECE1">
                      <a:lumMod val="10000"/>
                    </a:srgbClr>
                  </a:solidFill>
                  <a:effectLst/>
                  <a:uLnTx/>
                  <a:uFillTx/>
                  <a:latin typeface="Calibri" pitchFamily="34" charset="0"/>
                  <a:cs typeface="Arial" charset="0"/>
                </a:rPr>
                <a:t>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400" b="0" i="0" u="none" strike="noStrike" kern="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  <a:cs typeface="Arial" charset="0"/>
                </a:rPr>
                <a:t>Go ahead and replace it with your own text. This is an example text. Go ahead and replace it with your own text</a:t>
              </a:r>
              <a:endParaRPr kumimoji="0" lang="da-DK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54" name="Terning 67"/>
            <p:cNvSpPr/>
            <p:nvPr/>
          </p:nvSpPr>
          <p:spPr>
            <a:xfrm>
              <a:off x="1695450" y="1112838"/>
              <a:ext cx="898525" cy="3124200"/>
            </a:xfrm>
            <a:prstGeom prst="cube">
              <a:avLst>
                <a:gd name="adj" fmla="val 10366"/>
              </a:avLst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kern="0" noProof="1">
                <a:solidFill>
                  <a:sysClr val="window" lastClr="FFFFFF"/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55" name="Terning 68"/>
            <p:cNvSpPr/>
            <p:nvPr/>
          </p:nvSpPr>
          <p:spPr>
            <a:xfrm>
              <a:off x="3806825" y="3962400"/>
              <a:ext cx="898525" cy="274638"/>
            </a:xfrm>
            <a:prstGeom prst="cube">
              <a:avLst>
                <a:gd name="adj" fmla="val 10366"/>
              </a:avLst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kern="0" noProof="1">
                <a:solidFill>
                  <a:sysClr val="window" lastClr="FFFFFF"/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56" name="Terning 70"/>
            <p:cNvSpPr/>
            <p:nvPr/>
          </p:nvSpPr>
          <p:spPr bwMode="auto">
            <a:xfrm>
              <a:off x="2755900" y="3262313"/>
              <a:ext cx="900113" cy="974725"/>
            </a:xfrm>
            <a:prstGeom prst="cube">
              <a:avLst>
                <a:gd name="adj" fmla="val 10366"/>
              </a:avLst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kern="0" noProof="1">
                <a:solidFill>
                  <a:sysClr val="window" lastClr="FFFFFF"/>
                </a:solidFill>
                <a:latin typeface="Calibri"/>
                <a:ea typeface="ＭＳ Ｐゴシック" pitchFamily="-97" charset="-128"/>
              </a:endParaRPr>
            </a:p>
          </p:txBody>
        </p:sp>
        <p:grpSp>
          <p:nvGrpSpPr>
            <p:cNvPr id="57" name="Gruppe 79"/>
            <p:cNvGrpSpPr>
              <a:grpSpLocks/>
            </p:cNvGrpSpPr>
            <p:nvPr/>
          </p:nvGrpSpPr>
          <p:grpSpPr bwMode="auto">
            <a:xfrm>
              <a:off x="661988" y="2562225"/>
              <a:ext cx="2317750" cy="3656013"/>
              <a:chOff x="1100137" y="2316480"/>
              <a:chExt cx="2317047" cy="3655060"/>
            </a:xfrm>
          </p:grpSpPr>
          <p:grpSp>
            <p:nvGrpSpPr>
              <p:cNvPr id="58" name="Gruppe 77"/>
              <p:cNvGrpSpPr>
                <a:grpSpLocks/>
              </p:cNvGrpSpPr>
              <p:nvPr/>
            </p:nvGrpSpPr>
            <p:grpSpPr bwMode="auto">
              <a:xfrm>
                <a:off x="1100140" y="2316479"/>
                <a:ext cx="2317043" cy="3655059"/>
                <a:chOff x="-2176463" y="5702300"/>
                <a:chExt cx="2479675" cy="3911600"/>
              </a:xfrm>
            </p:grpSpPr>
            <p:sp>
              <p:nvSpPr>
                <p:cNvPr id="60" name="Freeform 99"/>
                <p:cNvSpPr>
                  <a:spLocks/>
                </p:cNvSpPr>
                <p:nvPr/>
              </p:nvSpPr>
              <p:spPr bwMode="auto">
                <a:xfrm>
                  <a:off x="-916246" y="6004631"/>
                  <a:ext cx="164745" cy="504449"/>
                </a:xfrm>
                <a:custGeom>
                  <a:avLst/>
                  <a:gdLst/>
                  <a:ahLst/>
                  <a:cxnLst>
                    <a:cxn ang="0">
                      <a:pos x="8" y="316"/>
                    </a:cxn>
                    <a:cxn ang="0">
                      <a:pos x="0" y="310"/>
                    </a:cxn>
                    <a:cxn ang="0">
                      <a:pos x="6" y="278"/>
                    </a:cxn>
                    <a:cxn ang="0">
                      <a:pos x="14" y="254"/>
                    </a:cxn>
                    <a:cxn ang="0">
                      <a:pos x="20" y="226"/>
                    </a:cxn>
                    <a:cxn ang="0">
                      <a:pos x="20" y="216"/>
                    </a:cxn>
                    <a:cxn ang="0">
                      <a:pos x="28" y="192"/>
                    </a:cxn>
                    <a:cxn ang="0">
                      <a:pos x="40" y="174"/>
                    </a:cxn>
                    <a:cxn ang="0">
                      <a:pos x="42" y="152"/>
                    </a:cxn>
                    <a:cxn ang="0">
                      <a:pos x="44" y="120"/>
                    </a:cxn>
                    <a:cxn ang="0">
                      <a:pos x="46" y="68"/>
                    </a:cxn>
                    <a:cxn ang="0">
                      <a:pos x="42" y="36"/>
                    </a:cxn>
                    <a:cxn ang="0">
                      <a:pos x="28" y="14"/>
                    </a:cxn>
                    <a:cxn ang="0">
                      <a:pos x="20" y="4"/>
                    </a:cxn>
                    <a:cxn ang="0">
                      <a:pos x="34" y="0"/>
                    </a:cxn>
                    <a:cxn ang="0">
                      <a:pos x="48" y="4"/>
                    </a:cxn>
                    <a:cxn ang="0">
                      <a:pos x="64" y="8"/>
                    </a:cxn>
                    <a:cxn ang="0">
                      <a:pos x="72" y="8"/>
                    </a:cxn>
                    <a:cxn ang="0">
                      <a:pos x="94" y="12"/>
                    </a:cxn>
                    <a:cxn ang="0">
                      <a:pos x="104" y="16"/>
                    </a:cxn>
                    <a:cxn ang="0">
                      <a:pos x="104" y="42"/>
                    </a:cxn>
                    <a:cxn ang="0">
                      <a:pos x="94" y="70"/>
                    </a:cxn>
                    <a:cxn ang="0">
                      <a:pos x="88" y="96"/>
                    </a:cxn>
                    <a:cxn ang="0">
                      <a:pos x="82" y="106"/>
                    </a:cxn>
                    <a:cxn ang="0">
                      <a:pos x="78" y="124"/>
                    </a:cxn>
                    <a:cxn ang="0">
                      <a:pos x="74" y="138"/>
                    </a:cxn>
                    <a:cxn ang="0">
                      <a:pos x="74" y="156"/>
                    </a:cxn>
                    <a:cxn ang="0">
                      <a:pos x="72" y="172"/>
                    </a:cxn>
                    <a:cxn ang="0">
                      <a:pos x="66" y="196"/>
                    </a:cxn>
                    <a:cxn ang="0">
                      <a:pos x="56" y="218"/>
                    </a:cxn>
                    <a:cxn ang="0">
                      <a:pos x="52" y="234"/>
                    </a:cxn>
                    <a:cxn ang="0">
                      <a:pos x="52" y="244"/>
                    </a:cxn>
                    <a:cxn ang="0">
                      <a:pos x="48" y="262"/>
                    </a:cxn>
                    <a:cxn ang="0">
                      <a:pos x="46" y="274"/>
                    </a:cxn>
                    <a:cxn ang="0">
                      <a:pos x="46" y="294"/>
                    </a:cxn>
                    <a:cxn ang="0">
                      <a:pos x="42" y="306"/>
                    </a:cxn>
                    <a:cxn ang="0">
                      <a:pos x="42" y="318"/>
                    </a:cxn>
                    <a:cxn ang="0">
                      <a:pos x="8" y="316"/>
                    </a:cxn>
                  </a:cxnLst>
                  <a:rect l="0" t="0" r="r" b="b"/>
                  <a:pathLst>
                    <a:path w="104" h="318">
                      <a:moveTo>
                        <a:pt x="8" y="316"/>
                      </a:moveTo>
                      <a:lnTo>
                        <a:pt x="0" y="310"/>
                      </a:lnTo>
                      <a:lnTo>
                        <a:pt x="6" y="278"/>
                      </a:lnTo>
                      <a:lnTo>
                        <a:pt x="14" y="254"/>
                      </a:lnTo>
                      <a:lnTo>
                        <a:pt x="20" y="226"/>
                      </a:lnTo>
                      <a:lnTo>
                        <a:pt x="20" y="216"/>
                      </a:lnTo>
                      <a:lnTo>
                        <a:pt x="28" y="192"/>
                      </a:lnTo>
                      <a:lnTo>
                        <a:pt x="40" y="174"/>
                      </a:lnTo>
                      <a:lnTo>
                        <a:pt x="42" y="152"/>
                      </a:lnTo>
                      <a:lnTo>
                        <a:pt x="44" y="120"/>
                      </a:lnTo>
                      <a:lnTo>
                        <a:pt x="46" y="68"/>
                      </a:lnTo>
                      <a:lnTo>
                        <a:pt x="42" y="36"/>
                      </a:lnTo>
                      <a:lnTo>
                        <a:pt x="28" y="14"/>
                      </a:lnTo>
                      <a:lnTo>
                        <a:pt x="20" y="4"/>
                      </a:lnTo>
                      <a:lnTo>
                        <a:pt x="34" y="0"/>
                      </a:lnTo>
                      <a:lnTo>
                        <a:pt x="48" y="4"/>
                      </a:lnTo>
                      <a:lnTo>
                        <a:pt x="64" y="8"/>
                      </a:lnTo>
                      <a:lnTo>
                        <a:pt x="72" y="8"/>
                      </a:lnTo>
                      <a:lnTo>
                        <a:pt x="94" y="12"/>
                      </a:lnTo>
                      <a:lnTo>
                        <a:pt x="104" y="16"/>
                      </a:lnTo>
                      <a:lnTo>
                        <a:pt x="104" y="42"/>
                      </a:lnTo>
                      <a:lnTo>
                        <a:pt x="94" y="70"/>
                      </a:lnTo>
                      <a:lnTo>
                        <a:pt x="88" y="96"/>
                      </a:lnTo>
                      <a:lnTo>
                        <a:pt x="82" y="106"/>
                      </a:lnTo>
                      <a:lnTo>
                        <a:pt x="78" y="124"/>
                      </a:lnTo>
                      <a:lnTo>
                        <a:pt x="74" y="138"/>
                      </a:lnTo>
                      <a:lnTo>
                        <a:pt x="74" y="156"/>
                      </a:lnTo>
                      <a:lnTo>
                        <a:pt x="72" y="172"/>
                      </a:lnTo>
                      <a:lnTo>
                        <a:pt x="66" y="196"/>
                      </a:lnTo>
                      <a:lnTo>
                        <a:pt x="56" y="218"/>
                      </a:lnTo>
                      <a:lnTo>
                        <a:pt x="52" y="234"/>
                      </a:lnTo>
                      <a:lnTo>
                        <a:pt x="52" y="244"/>
                      </a:lnTo>
                      <a:lnTo>
                        <a:pt x="48" y="262"/>
                      </a:lnTo>
                      <a:lnTo>
                        <a:pt x="46" y="274"/>
                      </a:lnTo>
                      <a:lnTo>
                        <a:pt x="46" y="294"/>
                      </a:lnTo>
                      <a:lnTo>
                        <a:pt x="42" y="306"/>
                      </a:lnTo>
                      <a:lnTo>
                        <a:pt x="42" y="318"/>
                      </a:lnTo>
                      <a:lnTo>
                        <a:pt x="8" y="316"/>
                      </a:lnTo>
                      <a:close/>
                    </a:path>
                  </a:pathLst>
                </a:custGeom>
                <a:noFill/>
                <a:ln w="8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Calibri"/>
                    <a:ea typeface="ＭＳ Ｐゴシック" pitchFamily="-97" charset="-128"/>
                  </a:endParaRPr>
                </a:p>
              </p:txBody>
            </p:sp>
            <p:sp>
              <p:nvSpPr>
                <p:cNvPr id="61" name="Freeform 100"/>
                <p:cNvSpPr>
                  <a:spLocks/>
                </p:cNvSpPr>
                <p:nvPr/>
              </p:nvSpPr>
              <p:spPr bwMode="auto">
                <a:xfrm>
                  <a:off x="-2176466" y="5702301"/>
                  <a:ext cx="2479679" cy="3911601"/>
                </a:xfrm>
                <a:custGeom>
                  <a:avLst/>
                  <a:gdLst/>
                  <a:ahLst/>
                  <a:cxnLst>
                    <a:cxn ang="0">
                      <a:pos x="736" y="60"/>
                    </a:cxn>
                    <a:cxn ang="0">
                      <a:pos x="600" y="2"/>
                    </a:cxn>
                    <a:cxn ang="0">
                      <a:pos x="454" y="80"/>
                    </a:cxn>
                    <a:cxn ang="0">
                      <a:pos x="402" y="230"/>
                    </a:cxn>
                    <a:cxn ang="0">
                      <a:pos x="440" y="312"/>
                    </a:cxn>
                    <a:cxn ang="0">
                      <a:pos x="434" y="436"/>
                    </a:cxn>
                    <a:cxn ang="0">
                      <a:pos x="432" y="554"/>
                    </a:cxn>
                    <a:cxn ang="0">
                      <a:pos x="426" y="684"/>
                    </a:cxn>
                    <a:cxn ang="0">
                      <a:pos x="404" y="760"/>
                    </a:cxn>
                    <a:cxn ang="0">
                      <a:pos x="374" y="876"/>
                    </a:cxn>
                    <a:cxn ang="0">
                      <a:pos x="360" y="996"/>
                    </a:cxn>
                    <a:cxn ang="0">
                      <a:pos x="202" y="1080"/>
                    </a:cxn>
                    <a:cxn ang="0">
                      <a:pos x="186" y="1360"/>
                    </a:cxn>
                    <a:cxn ang="0">
                      <a:pos x="200" y="1720"/>
                    </a:cxn>
                    <a:cxn ang="0">
                      <a:pos x="318" y="1882"/>
                    </a:cxn>
                    <a:cxn ang="0">
                      <a:pos x="242" y="2040"/>
                    </a:cxn>
                    <a:cxn ang="0">
                      <a:pos x="114" y="2118"/>
                    </a:cxn>
                    <a:cxn ang="0">
                      <a:pos x="10" y="2160"/>
                    </a:cxn>
                    <a:cxn ang="0">
                      <a:pos x="84" y="2214"/>
                    </a:cxn>
                    <a:cxn ang="0">
                      <a:pos x="276" y="2204"/>
                    </a:cxn>
                    <a:cxn ang="0">
                      <a:pos x="414" y="2174"/>
                    </a:cxn>
                    <a:cxn ang="0">
                      <a:pos x="524" y="2160"/>
                    </a:cxn>
                    <a:cxn ang="0">
                      <a:pos x="536" y="2094"/>
                    </a:cxn>
                    <a:cxn ang="0">
                      <a:pos x="522" y="2004"/>
                    </a:cxn>
                    <a:cxn ang="0">
                      <a:pos x="494" y="1966"/>
                    </a:cxn>
                    <a:cxn ang="0">
                      <a:pos x="472" y="1812"/>
                    </a:cxn>
                    <a:cxn ang="0">
                      <a:pos x="470" y="1506"/>
                    </a:cxn>
                    <a:cxn ang="0">
                      <a:pos x="478" y="1318"/>
                    </a:cxn>
                    <a:cxn ang="0">
                      <a:pos x="518" y="1312"/>
                    </a:cxn>
                    <a:cxn ang="0">
                      <a:pos x="752" y="1306"/>
                    </a:cxn>
                    <a:cxn ang="0">
                      <a:pos x="826" y="1380"/>
                    </a:cxn>
                    <a:cxn ang="0">
                      <a:pos x="814" y="1512"/>
                    </a:cxn>
                    <a:cxn ang="0">
                      <a:pos x="790" y="1700"/>
                    </a:cxn>
                    <a:cxn ang="0">
                      <a:pos x="754" y="1944"/>
                    </a:cxn>
                    <a:cxn ang="0">
                      <a:pos x="764" y="2072"/>
                    </a:cxn>
                    <a:cxn ang="0">
                      <a:pos x="870" y="2144"/>
                    </a:cxn>
                    <a:cxn ang="0">
                      <a:pos x="840" y="2200"/>
                    </a:cxn>
                    <a:cxn ang="0">
                      <a:pos x="684" y="2376"/>
                    </a:cxn>
                    <a:cxn ang="0">
                      <a:pos x="680" y="2446"/>
                    </a:cxn>
                    <a:cxn ang="0">
                      <a:pos x="812" y="2460"/>
                    </a:cxn>
                    <a:cxn ang="0">
                      <a:pos x="942" y="2440"/>
                    </a:cxn>
                    <a:cxn ang="0">
                      <a:pos x="1016" y="2388"/>
                    </a:cxn>
                    <a:cxn ang="0">
                      <a:pos x="1088" y="2300"/>
                    </a:cxn>
                    <a:cxn ang="0">
                      <a:pos x="1072" y="2230"/>
                    </a:cxn>
                    <a:cxn ang="0">
                      <a:pos x="1032" y="2122"/>
                    </a:cxn>
                    <a:cxn ang="0">
                      <a:pos x="1064" y="1880"/>
                    </a:cxn>
                    <a:cxn ang="0">
                      <a:pos x="1084" y="1654"/>
                    </a:cxn>
                    <a:cxn ang="0">
                      <a:pos x="1114" y="1428"/>
                    </a:cxn>
                    <a:cxn ang="0">
                      <a:pos x="1226" y="1356"/>
                    </a:cxn>
                    <a:cxn ang="0">
                      <a:pos x="1360" y="1312"/>
                    </a:cxn>
                    <a:cxn ang="0">
                      <a:pos x="1458" y="1384"/>
                    </a:cxn>
                    <a:cxn ang="0">
                      <a:pos x="1498" y="1324"/>
                    </a:cxn>
                    <a:cxn ang="0">
                      <a:pos x="1562" y="1316"/>
                    </a:cxn>
                    <a:cxn ang="0">
                      <a:pos x="1550" y="1132"/>
                    </a:cxn>
                    <a:cxn ang="0">
                      <a:pos x="1410" y="654"/>
                    </a:cxn>
                    <a:cxn ang="0">
                      <a:pos x="1340" y="408"/>
                    </a:cxn>
                    <a:cxn ang="0">
                      <a:pos x="1154" y="248"/>
                    </a:cxn>
                    <a:cxn ang="0">
                      <a:pos x="908" y="178"/>
                    </a:cxn>
                    <a:cxn ang="0">
                      <a:pos x="810" y="152"/>
                    </a:cxn>
                  </a:cxnLst>
                  <a:rect l="0" t="0" r="r" b="b"/>
                  <a:pathLst>
                    <a:path w="1562" h="2464">
                      <a:moveTo>
                        <a:pt x="784" y="138"/>
                      </a:moveTo>
                      <a:lnTo>
                        <a:pt x="784" y="138"/>
                      </a:lnTo>
                      <a:lnTo>
                        <a:pt x="778" y="134"/>
                      </a:lnTo>
                      <a:lnTo>
                        <a:pt x="772" y="128"/>
                      </a:lnTo>
                      <a:lnTo>
                        <a:pt x="764" y="116"/>
                      </a:lnTo>
                      <a:lnTo>
                        <a:pt x="760" y="102"/>
                      </a:lnTo>
                      <a:lnTo>
                        <a:pt x="754" y="86"/>
                      </a:lnTo>
                      <a:lnTo>
                        <a:pt x="754" y="86"/>
                      </a:lnTo>
                      <a:lnTo>
                        <a:pt x="746" y="72"/>
                      </a:lnTo>
                      <a:lnTo>
                        <a:pt x="736" y="60"/>
                      </a:lnTo>
                      <a:lnTo>
                        <a:pt x="722" y="48"/>
                      </a:lnTo>
                      <a:lnTo>
                        <a:pt x="710" y="38"/>
                      </a:lnTo>
                      <a:lnTo>
                        <a:pt x="710" y="38"/>
                      </a:lnTo>
                      <a:lnTo>
                        <a:pt x="688" y="24"/>
                      </a:lnTo>
                      <a:lnTo>
                        <a:pt x="658" y="10"/>
                      </a:lnTo>
                      <a:lnTo>
                        <a:pt x="642" y="6"/>
                      </a:lnTo>
                      <a:lnTo>
                        <a:pt x="626" y="2"/>
                      </a:lnTo>
                      <a:lnTo>
                        <a:pt x="612" y="0"/>
                      </a:lnTo>
                      <a:lnTo>
                        <a:pt x="600" y="2"/>
                      </a:lnTo>
                      <a:lnTo>
                        <a:pt x="600" y="2"/>
                      </a:lnTo>
                      <a:lnTo>
                        <a:pt x="568" y="10"/>
                      </a:lnTo>
                      <a:lnTo>
                        <a:pt x="552" y="14"/>
                      </a:lnTo>
                      <a:lnTo>
                        <a:pt x="536" y="18"/>
                      </a:lnTo>
                      <a:lnTo>
                        <a:pt x="536" y="18"/>
                      </a:lnTo>
                      <a:lnTo>
                        <a:pt x="518" y="26"/>
                      </a:lnTo>
                      <a:lnTo>
                        <a:pt x="504" y="36"/>
                      </a:lnTo>
                      <a:lnTo>
                        <a:pt x="476" y="58"/>
                      </a:lnTo>
                      <a:lnTo>
                        <a:pt x="476" y="58"/>
                      </a:lnTo>
                      <a:lnTo>
                        <a:pt x="464" y="68"/>
                      </a:lnTo>
                      <a:lnTo>
                        <a:pt x="454" y="80"/>
                      </a:lnTo>
                      <a:lnTo>
                        <a:pt x="444" y="92"/>
                      </a:lnTo>
                      <a:lnTo>
                        <a:pt x="436" y="104"/>
                      </a:lnTo>
                      <a:lnTo>
                        <a:pt x="420" y="130"/>
                      </a:lnTo>
                      <a:lnTo>
                        <a:pt x="408" y="160"/>
                      </a:lnTo>
                      <a:lnTo>
                        <a:pt x="408" y="160"/>
                      </a:lnTo>
                      <a:lnTo>
                        <a:pt x="404" y="176"/>
                      </a:lnTo>
                      <a:lnTo>
                        <a:pt x="404" y="190"/>
                      </a:lnTo>
                      <a:lnTo>
                        <a:pt x="402" y="220"/>
                      </a:lnTo>
                      <a:lnTo>
                        <a:pt x="402" y="220"/>
                      </a:lnTo>
                      <a:lnTo>
                        <a:pt x="402" y="230"/>
                      </a:lnTo>
                      <a:lnTo>
                        <a:pt x="402" y="238"/>
                      </a:lnTo>
                      <a:lnTo>
                        <a:pt x="406" y="244"/>
                      </a:lnTo>
                      <a:lnTo>
                        <a:pt x="408" y="248"/>
                      </a:lnTo>
                      <a:lnTo>
                        <a:pt x="418" y="256"/>
                      </a:lnTo>
                      <a:lnTo>
                        <a:pt x="424" y="262"/>
                      </a:lnTo>
                      <a:lnTo>
                        <a:pt x="428" y="270"/>
                      </a:lnTo>
                      <a:lnTo>
                        <a:pt x="428" y="270"/>
                      </a:lnTo>
                      <a:lnTo>
                        <a:pt x="434" y="282"/>
                      </a:lnTo>
                      <a:lnTo>
                        <a:pt x="438" y="296"/>
                      </a:lnTo>
                      <a:lnTo>
                        <a:pt x="440" y="312"/>
                      </a:lnTo>
                      <a:lnTo>
                        <a:pt x="440" y="328"/>
                      </a:lnTo>
                      <a:lnTo>
                        <a:pt x="438" y="362"/>
                      </a:lnTo>
                      <a:lnTo>
                        <a:pt x="434" y="392"/>
                      </a:lnTo>
                      <a:lnTo>
                        <a:pt x="434" y="392"/>
                      </a:lnTo>
                      <a:lnTo>
                        <a:pt x="430" y="402"/>
                      </a:lnTo>
                      <a:lnTo>
                        <a:pt x="428" y="406"/>
                      </a:lnTo>
                      <a:lnTo>
                        <a:pt x="428" y="412"/>
                      </a:lnTo>
                      <a:lnTo>
                        <a:pt x="428" y="412"/>
                      </a:lnTo>
                      <a:lnTo>
                        <a:pt x="432" y="428"/>
                      </a:lnTo>
                      <a:lnTo>
                        <a:pt x="434" y="436"/>
                      </a:lnTo>
                      <a:lnTo>
                        <a:pt x="436" y="446"/>
                      </a:lnTo>
                      <a:lnTo>
                        <a:pt x="436" y="446"/>
                      </a:lnTo>
                      <a:lnTo>
                        <a:pt x="434" y="468"/>
                      </a:lnTo>
                      <a:lnTo>
                        <a:pt x="430" y="490"/>
                      </a:lnTo>
                      <a:lnTo>
                        <a:pt x="430" y="490"/>
                      </a:lnTo>
                      <a:lnTo>
                        <a:pt x="428" y="506"/>
                      </a:lnTo>
                      <a:lnTo>
                        <a:pt x="430" y="522"/>
                      </a:lnTo>
                      <a:lnTo>
                        <a:pt x="432" y="538"/>
                      </a:lnTo>
                      <a:lnTo>
                        <a:pt x="432" y="554"/>
                      </a:lnTo>
                      <a:lnTo>
                        <a:pt x="432" y="554"/>
                      </a:lnTo>
                      <a:lnTo>
                        <a:pt x="430" y="584"/>
                      </a:lnTo>
                      <a:lnTo>
                        <a:pt x="430" y="598"/>
                      </a:lnTo>
                      <a:lnTo>
                        <a:pt x="430" y="614"/>
                      </a:lnTo>
                      <a:lnTo>
                        <a:pt x="430" y="614"/>
                      </a:lnTo>
                      <a:lnTo>
                        <a:pt x="438" y="648"/>
                      </a:lnTo>
                      <a:lnTo>
                        <a:pt x="438" y="648"/>
                      </a:lnTo>
                      <a:lnTo>
                        <a:pt x="434" y="660"/>
                      </a:lnTo>
                      <a:lnTo>
                        <a:pt x="428" y="674"/>
                      </a:lnTo>
                      <a:lnTo>
                        <a:pt x="428" y="674"/>
                      </a:lnTo>
                      <a:lnTo>
                        <a:pt x="426" y="684"/>
                      </a:lnTo>
                      <a:lnTo>
                        <a:pt x="428" y="694"/>
                      </a:lnTo>
                      <a:lnTo>
                        <a:pt x="430" y="714"/>
                      </a:lnTo>
                      <a:lnTo>
                        <a:pt x="430" y="714"/>
                      </a:lnTo>
                      <a:lnTo>
                        <a:pt x="430" y="718"/>
                      </a:lnTo>
                      <a:lnTo>
                        <a:pt x="428" y="722"/>
                      </a:lnTo>
                      <a:lnTo>
                        <a:pt x="422" y="730"/>
                      </a:lnTo>
                      <a:lnTo>
                        <a:pt x="416" y="736"/>
                      </a:lnTo>
                      <a:lnTo>
                        <a:pt x="412" y="742"/>
                      </a:lnTo>
                      <a:lnTo>
                        <a:pt x="412" y="742"/>
                      </a:lnTo>
                      <a:lnTo>
                        <a:pt x="404" y="760"/>
                      </a:lnTo>
                      <a:lnTo>
                        <a:pt x="398" y="778"/>
                      </a:lnTo>
                      <a:lnTo>
                        <a:pt x="398" y="778"/>
                      </a:lnTo>
                      <a:lnTo>
                        <a:pt x="392" y="788"/>
                      </a:lnTo>
                      <a:lnTo>
                        <a:pt x="386" y="796"/>
                      </a:lnTo>
                      <a:lnTo>
                        <a:pt x="380" y="806"/>
                      </a:lnTo>
                      <a:lnTo>
                        <a:pt x="376" y="816"/>
                      </a:lnTo>
                      <a:lnTo>
                        <a:pt x="376" y="816"/>
                      </a:lnTo>
                      <a:lnTo>
                        <a:pt x="372" y="834"/>
                      </a:lnTo>
                      <a:lnTo>
                        <a:pt x="370" y="854"/>
                      </a:lnTo>
                      <a:lnTo>
                        <a:pt x="374" y="876"/>
                      </a:lnTo>
                      <a:lnTo>
                        <a:pt x="378" y="898"/>
                      </a:lnTo>
                      <a:lnTo>
                        <a:pt x="384" y="918"/>
                      </a:lnTo>
                      <a:lnTo>
                        <a:pt x="392" y="938"/>
                      </a:lnTo>
                      <a:lnTo>
                        <a:pt x="402" y="956"/>
                      </a:lnTo>
                      <a:lnTo>
                        <a:pt x="410" y="972"/>
                      </a:lnTo>
                      <a:lnTo>
                        <a:pt x="410" y="972"/>
                      </a:lnTo>
                      <a:lnTo>
                        <a:pt x="398" y="978"/>
                      </a:lnTo>
                      <a:lnTo>
                        <a:pt x="386" y="986"/>
                      </a:lnTo>
                      <a:lnTo>
                        <a:pt x="374" y="992"/>
                      </a:lnTo>
                      <a:lnTo>
                        <a:pt x="360" y="996"/>
                      </a:lnTo>
                      <a:lnTo>
                        <a:pt x="360" y="996"/>
                      </a:lnTo>
                      <a:lnTo>
                        <a:pt x="326" y="1004"/>
                      </a:lnTo>
                      <a:lnTo>
                        <a:pt x="292" y="1016"/>
                      </a:lnTo>
                      <a:lnTo>
                        <a:pt x="292" y="1016"/>
                      </a:lnTo>
                      <a:lnTo>
                        <a:pt x="264" y="1030"/>
                      </a:lnTo>
                      <a:lnTo>
                        <a:pt x="250" y="1038"/>
                      </a:lnTo>
                      <a:lnTo>
                        <a:pt x="236" y="1046"/>
                      </a:lnTo>
                      <a:lnTo>
                        <a:pt x="224" y="1056"/>
                      </a:lnTo>
                      <a:lnTo>
                        <a:pt x="212" y="1068"/>
                      </a:lnTo>
                      <a:lnTo>
                        <a:pt x="202" y="1080"/>
                      </a:lnTo>
                      <a:lnTo>
                        <a:pt x="196" y="1094"/>
                      </a:lnTo>
                      <a:lnTo>
                        <a:pt x="196" y="1094"/>
                      </a:lnTo>
                      <a:lnTo>
                        <a:pt x="190" y="1110"/>
                      </a:lnTo>
                      <a:lnTo>
                        <a:pt x="184" y="1126"/>
                      </a:lnTo>
                      <a:lnTo>
                        <a:pt x="178" y="1158"/>
                      </a:lnTo>
                      <a:lnTo>
                        <a:pt x="176" y="1192"/>
                      </a:lnTo>
                      <a:lnTo>
                        <a:pt x="176" y="1226"/>
                      </a:lnTo>
                      <a:lnTo>
                        <a:pt x="180" y="1294"/>
                      </a:lnTo>
                      <a:lnTo>
                        <a:pt x="186" y="1360"/>
                      </a:lnTo>
                      <a:lnTo>
                        <a:pt x="186" y="1360"/>
                      </a:lnTo>
                      <a:lnTo>
                        <a:pt x="186" y="1390"/>
                      </a:lnTo>
                      <a:lnTo>
                        <a:pt x="190" y="1418"/>
                      </a:lnTo>
                      <a:lnTo>
                        <a:pt x="200" y="1478"/>
                      </a:lnTo>
                      <a:lnTo>
                        <a:pt x="204" y="1508"/>
                      </a:lnTo>
                      <a:lnTo>
                        <a:pt x="208" y="1536"/>
                      </a:lnTo>
                      <a:lnTo>
                        <a:pt x="210" y="1566"/>
                      </a:lnTo>
                      <a:lnTo>
                        <a:pt x="208" y="1594"/>
                      </a:lnTo>
                      <a:lnTo>
                        <a:pt x="208" y="1594"/>
                      </a:lnTo>
                      <a:lnTo>
                        <a:pt x="204" y="1658"/>
                      </a:lnTo>
                      <a:lnTo>
                        <a:pt x="200" y="1720"/>
                      </a:lnTo>
                      <a:lnTo>
                        <a:pt x="198" y="1784"/>
                      </a:lnTo>
                      <a:lnTo>
                        <a:pt x="192" y="1846"/>
                      </a:lnTo>
                      <a:lnTo>
                        <a:pt x="192" y="1846"/>
                      </a:lnTo>
                      <a:lnTo>
                        <a:pt x="190" y="1878"/>
                      </a:lnTo>
                      <a:lnTo>
                        <a:pt x="190" y="1878"/>
                      </a:lnTo>
                      <a:lnTo>
                        <a:pt x="252" y="1878"/>
                      </a:lnTo>
                      <a:lnTo>
                        <a:pt x="284" y="1878"/>
                      </a:lnTo>
                      <a:lnTo>
                        <a:pt x="314" y="1880"/>
                      </a:lnTo>
                      <a:lnTo>
                        <a:pt x="314" y="1880"/>
                      </a:lnTo>
                      <a:lnTo>
                        <a:pt x="318" y="1882"/>
                      </a:lnTo>
                      <a:lnTo>
                        <a:pt x="320" y="1886"/>
                      </a:lnTo>
                      <a:lnTo>
                        <a:pt x="320" y="1890"/>
                      </a:lnTo>
                      <a:lnTo>
                        <a:pt x="320" y="1898"/>
                      </a:lnTo>
                      <a:lnTo>
                        <a:pt x="314" y="1914"/>
                      </a:lnTo>
                      <a:lnTo>
                        <a:pt x="308" y="1932"/>
                      </a:lnTo>
                      <a:lnTo>
                        <a:pt x="290" y="1968"/>
                      </a:lnTo>
                      <a:lnTo>
                        <a:pt x="278" y="1988"/>
                      </a:lnTo>
                      <a:lnTo>
                        <a:pt x="278" y="1988"/>
                      </a:lnTo>
                      <a:lnTo>
                        <a:pt x="260" y="2012"/>
                      </a:lnTo>
                      <a:lnTo>
                        <a:pt x="242" y="2040"/>
                      </a:lnTo>
                      <a:lnTo>
                        <a:pt x="222" y="2064"/>
                      </a:lnTo>
                      <a:lnTo>
                        <a:pt x="210" y="2074"/>
                      </a:lnTo>
                      <a:lnTo>
                        <a:pt x="198" y="2084"/>
                      </a:lnTo>
                      <a:lnTo>
                        <a:pt x="198" y="2084"/>
                      </a:lnTo>
                      <a:lnTo>
                        <a:pt x="174" y="2104"/>
                      </a:lnTo>
                      <a:lnTo>
                        <a:pt x="160" y="2110"/>
                      </a:lnTo>
                      <a:lnTo>
                        <a:pt x="152" y="2114"/>
                      </a:lnTo>
                      <a:lnTo>
                        <a:pt x="144" y="2114"/>
                      </a:lnTo>
                      <a:lnTo>
                        <a:pt x="144" y="2114"/>
                      </a:lnTo>
                      <a:lnTo>
                        <a:pt x="114" y="2118"/>
                      </a:lnTo>
                      <a:lnTo>
                        <a:pt x="102" y="2122"/>
                      </a:lnTo>
                      <a:lnTo>
                        <a:pt x="88" y="2128"/>
                      </a:lnTo>
                      <a:lnTo>
                        <a:pt x="88" y="2128"/>
                      </a:lnTo>
                      <a:lnTo>
                        <a:pt x="74" y="2132"/>
                      </a:lnTo>
                      <a:lnTo>
                        <a:pt x="60" y="2132"/>
                      </a:lnTo>
                      <a:lnTo>
                        <a:pt x="48" y="2134"/>
                      </a:lnTo>
                      <a:lnTo>
                        <a:pt x="34" y="2140"/>
                      </a:lnTo>
                      <a:lnTo>
                        <a:pt x="34" y="2140"/>
                      </a:lnTo>
                      <a:lnTo>
                        <a:pt x="22" y="2148"/>
                      </a:lnTo>
                      <a:lnTo>
                        <a:pt x="10" y="2160"/>
                      </a:lnTo>
                      <a:lnTo>
                        <a:pt x="4" y="2172"/>
                      </a:lnTo>
                      <a:lnTo>
                        <a:pt x="0" y="2186"/>
                      </a:lnTo>
                      <a:lnTo>
                        <a:pt x="0" y="2186"/>
                      </a:lnTo>
                      <a:lnTo>
                        <a:pt x="0" y="2192"/>
                      </a:lnTo>
                      <a:lnTo>
                        <a:pt x="4" y="2196"/>
                      </a:lnTo>
                      <a:lnTo>
                        <a:pt x="8" y="2200"/>
                      </a:lnTo>
                      <a:lnTo>
                        <a:pt x="14" y="2204"/>
                      </a:lnTo>
                      <a:lnTo>
                        <a:pt x="28" y="2208"/>
                      </a:lnTo>
                      <a:lnTo>
                        <a:pt x="46" y="2212"/>
                      </a:lnTo>
                      <a:lnTo>
                        <a:pt x="84" y="2214"/>
                      </a:lnTo>
                      <a:lnTo>
                        <a:pt x="110" y="2216"/>
                      </a:lnTo>
                      <a:lnTo>
                        <a:pt x="110" y="2216"/>
                      </a:lnTo>
                      <a:lnTo>
                        <a:pt x="148" y="2216"/>
                      </a:lnTo>
                      <a:lnTo>
                        <a:pt x="186" y="2212"/>
                      </a:lnTo>
                      <a:lnTo>
                        <a:pt x="186" y="2212"/>
                      </a:lnTo>
                      <a:lnTo>
                        <a:pt x="208" y="2212"/>
                      </a:lnTo>
                      <a:lnTo>
                        <a:pt x="232" y="2212"/>
                      </a:lnTo>
                      <a:lnTo>
                        <a:pt x="256" y="2212"/>
                      </a:lnTo>
                      <a:lnTo>
                        <a:pt x="266" y="2208"/>
                      </a:lnTo>
                      <a:lnTo>
                        <a:pt x="276" y="2204"/>
                      </a:lnTo>
                      <a:lnTo>
                        <a:pt x="276" y="2204"/>
                      </a:lnTo>
                      <a:lnTo>
                        <a:pt x="304" y="2188"/>
                      </a:lnTo>
                      <a:lnTo>
                        <a:pt x="318" y="2182"/>
                      </a:lnTo>
                      <a:lnTo>
                        <a:pt x="332" y="2176"/>
                      </a:lnTo>
                      <a:lnTo>
                        <a:pt x="346" y="2174"/>
                      </a:lnTo>
                      <a:lnTo>
                        <a:pt x="360" y="2172"/>
                      </a:lnTo>
                      <a:lnTo>
                        <a:pt x="376" y="2172"/>
                      </a:lnTo>
                      <a:lnTo>
                        <a:pt x="394" y="2174"/>
                      </a:lnTo>
                      <a:lnTo>
                        <a:pt x="394" y="2174"/>
                      </a:lnTo>
                      <a:lnTo>
                        <a:pt x="414" y="2174"/>
                      </a:lnTo>
                      <a:lnTo>
                        <a:pt x="434" y="2174"/>
                      </a:lnTo>
                      <a:lnTo>
                        <a:pt x="454" y="2170"/>
                      </a:lnTo>
                      <a:lnTo>
                        <a:pt x="474" y="2170"/>
                      </a:lnTo>
                      <a:lnTo>
                        <a:pt x="474" y="2170"/>
                      </a:lnTo>
                      <a:lnTo>
                        <a:pt x="484" y="2168"/>
                      </a:lnTo>
                      <a:lnTo>
                        <a:pt x="496" y="2166"/>
                      </a:lnTo>
                      <a:lnTo>
                        <a:pt x="506" y="2162"/>
                      </a:lnTo>
                      <a:lnTo>
                        <a:pt x="518" y="2160"/>
                      </a:lnTo>
                      <a:lnTo>
                        <a:pt x="518" y="2160"/>
                      </a:lnTo>
                      <a:lnTo>
                        <a:pt x="524" y="2160"/>
                      </a:lnTo>
                      <a:lnTo>
                        <a:pt x="530" y="2158"/>
                      </a:lnTo>
                      <a:lnTo>
                        <a:pt x="534" y="2156"/>
                      </a:lnTo>
                      <a:lnTo>
                        <a:pt x="536" y="2154"/>
                      </a:lnTo>
                      <a:lnTo>
                        <a:pt x="540" y="2144"/>
                      </a:lnTo>
                      <a:lnTo>
                        <a:pt x="542" y="2134"/>
                      </a:lnTo>
                      <a:lnTo>
                        <a:pt x="542" y="2134"/>
                      </a:lnTo>
                      <a:lnTo>
                        <a:pt x="542" y="2124"/>
                      </a:lnTo>
                      <a:lnTo>
                        <a:pt x="542" y="2114"/>
                      </a:lnTo>
                      <a:lnTo>
                        <a:pt x="536" y="2094"/>
                      </a:lnTo>
                      <a:lnTo>
                        <a:pt x="536" y="2094"/>
                      </a:lnTo>
                      <a:lnTo>
                        <a:pt x="534" y="2090"/>
                      </a:lnTo>
                      <a:lnTo>
                        <a:pt x="530" y="2088"/>
                      </a:lnTo>
                      <a:lnTo>
                        <a:pt x="528" y="2088"/>
                      </a:lnTo>
                      <a:lnTo>
                        <a:pt x="528" y="2084"/>
                      </a:lnTo>
                      <a:lnTo>
                        <a:pt x="528" y="2084"/>
                      </a:lnTo>
                      <a:lnTo>
                        <a:pt x="528" y="2064"/>
                      </a:lnTo>
                      <a:lnTo>
                        <a:pt x="528" y="2064"/>
                      </a:lnTo>
                      <a:lnTo>
                        <a:pt x="528" y="2046"/>
                      </a:lnTo>
                      <a:lnTo>
                        <a:pt x="526" y="2024"/>
                      </a:lnTo>
                      <a:lnTo>
                        <a:pt x="522" y="2004"/>
                      </a:lnTo>
                      <a:lnTo>
                        <a:pt x="520" y="1994"/>
                      </a:lnTo>
                      <a:lnTo>
                        <a:pt x="516" y="1986"/>
                      </a:lnTo>
                      <a:lnTo>
                        <a:pt x="516" y="1986"/>
                      </a:lnTo>
                      <a:lnTo>
                        <a:pt x="514" y="1978"/>
                      </a:lnTo>
                      <a:lnTo>
                        <a:pt x="514" y="1976"/>
                      </a:lnTo>
                      <a:lnTo>
                        <a:pt x="510" y="1974"/>
                      </a:lnTo>
                      <a:lnTo>
                        <a:pt x="510" y="1974"/>
                      </a:lnTo>
                      <a:lnTo>
                        <a:pt x="502" y="1970"/>
                      </a:lnTo>
                      <a:lnTo>
                        <a:pt x="498" y="1968"/>
                      </a:lnTo>
                      <a:lnTo>
                        <a:pt x="494" y="1966"/>
                      </a:lnTo>
                      <a:lnTo>
                        <a:pt x="494" y="1966"/>
                      </a:lnTo>
                      <a:lnTo>
                        <a:pt x="490" y="1946"/>
                      </a:lnTo>
                      <a:lnTo>
                        <a:pt x="486" y="1926"/>
                      </a:lnTo>
                      <a:lnTo>
                        <a:pt x="486" y="1926"/>
                      </a:lnTo>
                      <a:lnTo>
                        <a:pt x="482" y="1908"/>
                      </a:lnTo>
                      <a:lnTo>
                        <a:pt x="480" y="1890"/>
                      </a:lnTo>
                      <a:lnTo>
                        <a:pt x="480" y="1870"/>
                      </a:lnTo>
                      <a:lnTo>
                        <a:pt x="478" y="1852"/>
                      </a:lnTo>
                      <a:lnTo>
                        <a:pt x="478" y="1852"/>
                      </a:lnTo>
                      <a:lnTo>
                        <a:pt x="472" y="1812"/>
                      </a:lnTo>
                      <a:lnTo>
                        <a:pt x="468" y="1774"/>
                      </a:lnTo>
                      <a:lnTo>
                        <a:pt x="468" y="1774"/>
                      </a:lnTo>
                      <a:lnTo>
                        <a:pt x="466" y="1748"/>
                      </a:lnTo>
                      <a:lnTo>
                        <a:pt x="466" y="1698"/>
                      </a:lnTo>
                      <a:lnTo>
                        <a:pt x="466" y="1608"/>
                      </a:lnTo>
                      <a:lnTo>
                        <a:pt x="466" y="1608"/>
                      </a:lnTo>
                      <a:lnTo>
                        <a:pt x="464" y="1574"/>
                      </a:lnTo>
                      <a:lnTo>
                        <a:pt x="464" y="1540"/>
                      </a:lnTo>
                      <a:lnTo>
                        <a:pt x="466" y="1522"/>
                      </a:lnTo>
                      <a:lnTo>
                        <a:pt x="470" y="1506"/>
                      </a:lnTo>
                      <a:lnTo>
                        <a:pt x="474" y="1490"/>
                      </a:lnTo>
                      <a:lnTo>
                        <a:pt x="482" y="1474"/>
                      </a:lnTo>
                      <a:lnTo>
                        <a:pt x="482" y="1474"/>
                      </a:lnTo>
                      <a:lnTo>
                        <a:pt x="484" y="1466"/>
                      </a:lnTo>
                      <a:lnTo>
                        <a:pt x="484" y="1452"/>
                      </a:lnTo>
                      <a:lnTo>
                        <a:pt x="486" y="1410"/>
                      </a:lnTo>
                      <a:lnTo>
                        <a:pt x="486" y="1340"/>
                      </a:lnTo>
                      <a:lnTo>
                        <a:pt x="486" y="1340"/>
                      </a:lnTo>
                      <a:lnTo>
                        <a:pt x="484" y="1328"/>
                      </a:lnTo>
                      <a:lnTo>
                        <a:pt x="478" y="1318"/>
                      </a:lnTo>
                      <a:lnTo>
                        <a:pt x="474" y="1308"/>
                      </a:lnTo>
                      <a:lnTo>
                        <a:pt x="470" y="1296"/>
                      </a:lnTo>
                      <a:lnTo>
                        <a:pt x="470" y="1296"/>
                      </a:lnTo>
                      <a:lnTo>
                        <a:pt x="476" y="1294"/>
                      </a:lnTo>
                      <a:lnTo>
                        <a:pt x="484" y="1296"/>
                      </a:lnTo>
                      <a:lnTo>
                        <a:pt x="488" y="1298"/>
                      </a:lnTo>
                      <a:lnTo>
                        <a:pt x="494" y="1302"/>
                      </a:lnTo>
                      <a:lnTo>
                        <a:pt x="504" y="1308"/>
                      </a:lnTo>
                      <a:lnTo>
                        <a:pt x="510" y="1310"/>
                      </a:lnTo>
                      <a:lnTo>
                        <a:pt x="518" y="1312"/>
                      </a:lnTo>
                      <a:lnTo>
                        <a:pt x="518" y="1312"/>
                      </a:lnTo>
                      <a:lnTo>
                        <a:pt x="568" y="1312"/>
                      </a:lnTo>
                      <a:lnTo>
                        <a:pt x="568" y="1312"/>
                      </a:lnTo>
                      <a:lnTo>
                        <a:pt x="636" y="1310"/>
                      </a:lnTo>
                      <a:lnTo>
                        <a:pt x="702" y="1308"/>
                      </a:lnTo>
                      <a:lnTo>
                        <a:pt x="702" y="1308"/>
                      </a:lnTo>
                      <a:lnTo>
                        <a:pt x="698" y="1308"/>
                      </a:lnTo>
                      <a:lnTo>
                        <a:pt x="698" y="1308"/>
                      </a:lnTo>
                      <a:lnTo>
                        <a:pt x="752" y="1306"/>
                      </a:lnTo>
                      <a:lnTo>
                        <a:pt x="752" y="1306"/>
                      </a:lnTo>
                      <a:lnTo>
                        <a:pt x="784" y="1302"/>
                      </a:lnTo>
                      <a:lnTo>
                        <a:pt x="802" y="1300"/>
                      </a:lnTo>
                      <a:lnTo>
                        <a:pt x="808" y="1298"/>
                      </a:lnTo>
                      <a:lnTo>
                        <a:pt x="808" y="1296"/>
                      </a:lnTo>
                      <a:lnTo>
                        <a:pt x="808" y="1296"/>
                      </a:lnTo>
                      <a:lnTo>
                        <a:pt x="818" y="1308"/>
                      </a:lnTo>
                      <a:lnTo>
                        <a:pt x="824" y="1320"/>
                      </a:lnTo>
                      <a:lnTo>
                        <a:pt x="826" y="1334"/>
                      </a:lnTo>
                      <a:lnTo>
                        <a:pt x="828" y="1350"/>
                      </a:lnTo>
                      <a:lnTo>
                        <a:pt x="826" y="1380"/>
                      </a:lnTo>
                      <a:lnTo>
                        <a:pt x="824" y="1410"/>
                      </a:lnTo>
                      <a:lnTo>
                        <a:pt x="824" y="1410"/>
                      </a:lnTo>
                      <a:lnTo>
                        <a:pt x="824" y="1426"/>
                      </a:lnTo>
                      <a:lnTo>
                        <a:pt x="820" y="1440"/>
                      </a:lnTo>
                      <a:lnTo>
                        <a:pt x="818" y="1454"/>
                      </a:lnTo>
                      <a:lnTo>
                        <a:pt x="818" y="1470"/>
                      </a:lnTo>
                      <a:lnTo>
                        <a:pt x="818" y="1470"/>
                      </a:lnTo>
                      <a:lnTo>
                        <a:pt x="818" y="1484"/>
                      </a:lnTo>
                      <a:lnTo>
                        <a:pt x="816" y="1498"/>
                      </a:lnTo>
                      <a:lnTo>
                        <a:pt x="814" y="1512"/>
                      </a:lnTo>
                      <a:lnTo>
                        <a:pt x="814" y="1526"/>
                      </a:lnTo>
                      <a:lnTo>
                        <a:pt x="814" y="1526"/>
                      </a:lnTo>
                      <a:lnTo>
                        <a:pt x="818" y="1544"/>
                      </a:lnTo>
                      <a:lnTo>
                        <a:pt x="818" y="1562"/>
                      </a:lnTo>
                      <a:lnTo>
                        <a:pt x="816" y="1582"/>
                      </a:lnTo>
                      <a:lnTo>
                        <a:pt x="814" y="1600"/>
                      </a:lnTo>
                      <a:lnTo>
                        <a:pt x="808" y="1636"/>
                      </a:lnTo>
                      <a:lnTo>
                        <a:pt x="798" y="1672"/>
                      </a:lnTo>
                      <a:lnTo>
                        <a:pt x="798" y="1672"/>
                      </a:lnTo>
                      <a:lnTo>
                        <a:pt x="790" y="1700"/>
                      </a:lnTo>
                      <a:lnTo>
                        <a:pt x="786" y="1712"/>
                      </a:lnTo>
                      <a:lnTo>
                        <a:pt x="782" y="1726"/>
                      </a:lnTo>
                      <a:lnTo>
                        <a:pt x="782" y="1726"/>
                      </a:lnTo>
                      <a:lnTo>
                        <a:pt x="780" y="1760"/>
                      </a:lnTo>
                      <a:lnTo>
                        <a:pt x="778" y="1792"/>
                      </a:lnTo>
                      <a:lnTo>
                        <a:pt x="778" y="1792"/>
                      </a:lnTo>
                      <a:lnTo>
                        <a:pt x="768" y="1852"/>
                      </a:lnTo>
                      <a:lnTo>
                        <a:pt x="760" y="1910"/>
                      </a:lnTo>
                      <a:lnTo>
                        <a:pt x="760" y="1910"/>
                      </a:lnTo>
                      <a:lnTo>
                        <a:pt x="754" y="1944"/>
                      </a:lnTo>
                      <a:lnTo>
                        <a:pt x="746" y="1976"/>
                      </a:lnTo>
                      <a:lnTo>
                        <a:pt x="740" y="2008"/>
                      </a:lnTo>
                      <a:lnTo>
                        <a:pt x="734" y="2040"/>
                      </a:lnTo>
                      <a:lnTo>
                        <a:pt x="734" y="2040"/>
                      </a:lnTo>
                      <a:lnTo>
                        <a:pt x="734" y="2056"/>
                      </a:lnTo>
                      <a:lnTo>
                        <a:pt x="736" y="2060"/>
                      </a:lnTo>
                      <a:lnTo>
                        <a:pt x="738" y="2064"/>
                      </a:lnTo>
                      <a:lnTo>
                        <a:pt x="742" y="2066"/>
                      </a:lnTo>
                      <a:lnTo>
                        <a:pt x="748" y="2068"/>
                      </a:lnTo>
                      <a:lnTo>
                        <a:pt x="764" y="2072"/>
                      </a:lnTo>
                      <a:lnTo>
                        <a:pt x="764" y="2072"/>
                      </a:lnTo>
                      <a:lnTo>
                        <a:pt x="798" y="2078"/>
                      </a:lnTo>
                      <a:lnTo>
                        <a:pt x="832" y="2084"/>
                      </a:lnTo>
                      <a:lnTo>
                        <a:pt x="832" y="2084"/>
                      </a:lnTo>
                      <a:lnTo>
                        <a:pt x="842" y="2084"/>
                      </a:lnTo>
                      <a:lnTo>
                        <a:pt x="854" y="2084"/>
                      </a:lnTo>
                      <a:lnTo>
                        <a:pt x="876" y="2082"/>
                      </a:lnTo>
                      <a:lnTo>
                        <a:pt x="876" y="2082"/>
                      </a:lnTo>
                      <a:lnTo>
                        <a:pt x="874" y="2114"/>
                      </a:lnTo>
                      <a:lnTo>
                        <a:pt x="870" y="2144"/>
                      </a:lnTo>
                      <a:lnTo>
                        <a:pt x="870" y="2144"/>
                      </a:lnTo>
                      <a:lnTo>
                        <a:pt x="866" y="2162"/>
                      </a:lnTo>
                      <a:lnTo>
                        <a:pt x="864" y="2172"/>
                      </a:lnTo>
                      <a:lnTo>
                        <a:pt x="860" y="2180"/>
                      </a:lnTo>
                      <a:lnTo>
                        <a:pt x="860" y="2180"/>
                      </a:lnTo>
                      <a:lnTo>
                        <a:pt x="854" y="2186"/>
                      </a:lnTo>
                      <a:lnTo>
                        <a:pt x="850" y="2190"/>
                      </a:lnTo>
                      <a:lnTo>
                        <a:pt x="844" y="2196"/>
                      </a:lnTo>
                      <a:lnTo>
                        <a:pt x="840" y="2200"/>
                      </a:lnTo>
                      <a:lnTo>
                        <a:pt x="840" y="2200"/>
                      </a:lnTo>
                      <a:lnTo>
                        <a:pt x="824" y="2228"/>
                      </a:lnTo>
                      <a:lnTo>
                        <a:pt x="804" y="2254"/>
                      </a:lnTo>
                      <a:lnTo>
                        <a:pt x="762" y="2302"/>
                      </a:lnTo>
                      <a:lnTo>
                        <a:pt x="762" y="2302"/>
                      </a:lnTo>
                      <a:lnTo>
                        <a:pt x="740" y="2328"/>
                      </a:lnTo>
                      <a:lnTo>
                        <a:pt x="728" y="2342"/>
                      </a:lnTo>
                      <a:lnTo>
                        <a:pt x="714" y="2354"/>
                      </a:lnTo>
                      <a:lnTo>
                        <a:pt x="714" y="2354"/>
                      </a:lnTo>
                      <a:lnTo>
                        <a:pt x="694" y="2368"/>
                      </a:lnTo>
                      <a:lnTo>
                        <a:pt x="684" y="2376"/>
                      </a:lnTo>
                      <a:lnTo>
                        <a:pt x="674" y="2386"/>
                      </a:lnTo>
                      <a:lnTo>
                        <a:pt x="674" y="2386"/>
                      </a:lnTo>
                      <a:lnTo>
                        <a:pt x="666" y="2394"/>
                      </a:lnTo>
                      <a:lnTo>
                        <a:pt x="662" y="2402"/>
                      </a:lnTo>
                      <a:lnTo>
                        <a:pt x="660" y="2410"/>
                      </a:lnTo>
                      <a:lnTo>
                        <a:pt x="658" y="2416"/>
                      </a:lnTo>
                      <a:lnTo>
                        <a:pt x="660" y="2422"/>
                      </a:lnTo>
                      <a:lnTo>
                        <a:pt x="662" y="2428"/>
                      </a:lnTo>
                      <a:lnTo>
                        <a:pt x="668" y="2438"/>
                      </a:lnTo>
                      <a:lnTo>
                        <a:pt x="680" y="2446"/>
                      </a:lnTo>
                      <a:lnTo>
                        <a:pt x="694" y="2454"/>
                      </a:lnTo>
                      <a:lnTo>
                        <a:pt x="708" y="2458"/>
                      </a:lnTo>
                      <a:lnTo>
                        <a:pt x="724" y="2462"/>
                      </a:lnTo>
                      <a:lnTo>
                        <a:pt x="724" y="2462"/>
                      </a:lnTo>
                      <a:lnTo>
                        <a:pt x="738" y="2464"/>
                      </a:lnTo>
                      <a:lnTo>
                        <a:pt x="752" y="2464"/>
                      </a:lnTo>
                      <a:lnTo>
                        <a:pt x="782" y="2462"/>
                      </a:lnTo>
                      <a:lnTo>
                        <a:pt x="782" y="2462"/>
                      </a:lnTo>
                      <a:lnTo>
                        <a:pt x="798" y="2460"/>
                      </a:lnTo>
                      <a:lnTo>
                        <a:pt x="812" y="2460"/>
                      </a:lnTo>
                      <a:lnTo>
                        <a:pt x="844" y="2460"/>
                      </a:lnTo>
                      <a:lnTo>
                        <a:pt x="844" y="2460"/>
                      </a:lnTo>
                      <a:lnTo>
                        <a:pt x="862" y="2460"/>
                      </a:lnTo>
                      <a:lnTo>
                        <a:pt x="880" y="2456"/>
                      </a:lnTo>
                      <a:lnTo>
                        <a:pt x="898" y="2452"/>
                      </a:lnTo>
                      <a:lnTo>
                        <a:pt x="916" y="2450"/>
                      </a:lnTo>
                      <a:lnTo>
                        <a:pt x="916" y="2450"/>
                      </a:lnTo>
                      <a:lnTo>
                        <a:pt x="924" y="2448"/>
                      </a:lnTo>
                      <a:lnTo>
                        <a:pt x="930" y="2446"/>
                      </a:lnTo>
                      <a:lnTo>
                        <a:pt x="942" y="2440"/>
                      </a:lnTo>
                      <a:lnTo>
                        <a:pt x="952" y="2430"/>
                      </a:lnTo>
                      <a:lnTo>
                        <a:pt x="960" y="2418"/>
                      </a:lnTo>
                      <a:lnTo>
                        <a:pt x="960" y="2418"/>
                      </a:lnTo>
                      <a:lnTo>
                        <a:pt x="968" y="2408"/>
                      </a:lnTo>
                      <a:lnTo>
                        <a:pt x="978" y="2398"/>
                      </a:lnTo>
                      <a:lnTo>
                        <a:pt x="988" y="2392"/>
                      </a:lnTo>
                      <a:lnTo>
                        <a:pt x="996" y="2390"/>
                      </a:lnTo>
                      <a:lnTo>
                        <a:pt x="1004" y="2388"/>
                      </a:lnTo>
                      <a:lnTo>
                        <a:pt x="1004" y="2388"/>
                      </a:lnTo>
                      <a:lnTo>
                        <a:pt x="1016" y="2388"/>
                      </a:lnTo>
                      <a:lnTo>
                        <a:pt x="1028" y="2386"/>
                      </a:lnTo>
                      <a:lnTo>
                        <a:pt x="1038" y="2382"/>
                      </a:lnTo>
                      <a:lnTo>
                        <a:pt x="1048" y="2374"/>
                      </a:lnTo>
                      <a:lnTo>
                        <a:pt x="1048" y="2374"/>
                      </a:lnTo>
                      <a:lnTo>
                        <a:pt x="1070" y="2354"/>
                      </a:lnTo>
                      <a:lnTo>
                        <a:pt x="1078" y="2344"/>
                      </a:lnTo>
                      <a:lnTo>
                        <a:pt x="1082" y="2338"/>
                      </a:lnTo>
                      <a:lnTo>
                        <a:pt x="1084" y="2332"/>
                      </a:lnTo>
                      <a:lnTo>
                        <a:pt x="1084" y="2332"/>
                      </a:lnTo>
                      <a:lnTo>
                        <a:pt x="1088" y="2300"/>
                      </a:lnTo>
                      <a:lnTo>
                        <a:pt x="1088" y="2284"/>
                      </a:lnTo>
                      <a:lnTo>
                        <a:pt x="1086" y="2268"/>
                      </a:lnTo>
                      <a:lnTo>
                        <a:pt x="1086" y="2268"/>
                      </a:lnTo>
                      <a:lnTo>
                        <a:pt x="1066" y="2276"/>
                      </a:lnTo>
                      <a:lnTo>
                        <a:pt x="1066" y="2276"/>
                      </a:lnTo>
                      <a:lnTo>
                        <a:pt x="1068" y="2276"/>
                      </a:lnTo>
                      <a:lnTo>
                        <a:pt x="1070" y="2272"/>
                      </a:lnTo>
                      <a:lnTo>
                        <a:pt x="1072" y="2260"/>
                      </a:lnTo>
                      <a:lnTo>
                        <a:pt x="1072" y="2246"/>
                      </a:lnTo>
                      <a:lnTo>
                        <a:pt x="1072" y="2230"/>
                      </a:lnTo>
                      <a:lnTo>
                        <a:pt x="1068" y="2196"/>
                      </a:lnTo>
                      <a:lnTo>
                        <a:pt x="1062" y="2172"/>
                      </a:lnTo>
                      <a:lnTo>
                        <a:pt x="1062" y="2172"/>
                      </a:lnTo>
                      <a:lnTo>
                        <a:pt x="1060" y="2164"/>
                      </a:lnTo>
                      <a:lnTo>
                        <a:pt x="1056" y="2158"/>
                      </a:lnTo>
                      <a:lnTo>
                        <a:pt x="1046" y="2146"/>
                      </a:lnTo>
                      <a:lnTo>
                        <a:pt x="1038" y="2134"/>
                      </a:lnTo>
                      <a:lnTo>
                        <a:pt x="1034" y="2128"/>
                      </a:lnTo>
                      <a:lnTo>
                        <a:pt x="1032" y="2122"/>
                      </a:lnTo>
                      <a:lnTo>
                        <a:pt x="1032" y="2122"/>
                      </a:lnTo>
                      <a:lnTo>
                        <a:pt x="1032" y="2108"/>
                      </a:lnTo>
                      <a:lnTo>
                        <a:pt x="1030" y="2096"/>
                      </a:lnTo>
                      <a:lnTo>
                        <a:pt x="1034" y="2070"/>
                      </a:lnTo>
                      <a:lnTo>
                        <a:pt x="1034" y="2070"/>
                      </a:lnTo>
                      <a:lnTo>
                        <a:pt x="1044" y="2012"/>
                      </a:lnTo>
                      <a:lnTo>
                        <a:pt x="1052" y="1954"/>
                      </a:lnTo>
                      <a:lnTo>
                        <a:pt x="1052" y="1954"/>
                      </a:lnTo>
                      <a:lnTo>
                        <a:pt x="1056" y="1918"/>
                      </a:lnTo>
                      <a:lnTo>
                        <a:pt x="1060" y="1898"/>
                      </a:lnTo>
                      <a:lnTo>
                        <a:pt x="1064" y="1880"/>
                      </a:lnTo>
                      <a:lnTo>
                        <a:pt x="1064" y="1880"/>
                      </a:lnTo>
                      <a:lnTo>
                        <a:pt x="1068" y="1866"/>
                      </a:lnTo>
                      <a:lnTo>
                        <a:pt x="1068" y="1854"/>
                      </a:lnTo>
                      <a:lnTo>
                        <a:pt x="1068" y="1840"/>
                      </a:lnTo>
                      <a:lnTo>
                        <a:pt x="1068" y="1826"/>
                      </a:lnTo>
                      <a:lnTo>
                        <a:pt x="1068" y="1826"/>
                      </a:lnTo>
                      <a:lnTo>
                        <a:pt x="1082" y="1712"/>
                      </a:lnTo>
                      <a:lnTo>
                        <a:pt x="1082" y="1712"/>
                      </a:lnTo>
                      <a:lnTo>
                        <a:pt x="1084" y="1684"/>
                      </a:lnTo>
                      <a:lnTo>
                        <a:pt x="1084" y="1654"/>
                      </a:lnTo>
                      <a:lnTo>
                        <a:pt x="1086" y="1626"/>
                      </a:lnTo>
                      <a:lnTo>
                        <a:pt x="1092" y="1598"/>
                      </a:lnTo>
                      <a:lnTo>
                        <a:pt x="1092" y="1598"/>
                      </a:lnTo>
                      <a:lnTo>
                        <a:pt x="1098" y="1570"/>
                      </a:lnTo>
                      <a:lnTo>
                        <a:pt x="1102" y="1540"/>
                      </a:lnTo>
                      <a:lnTo>
                        <a:pt x="1106" y="1510"/>
                      </a:lnTo>
                      <a:lnTo>
                        <a:pt x="1106" y="1482"/>
                      </a:lnTo>
                      <a:lnTo>
                        <a:pt x="1106" y="1482"/>
                      </a:lnTo>
                      <a:lnTo>
                        <a:pt x="1108" y="1456"/>
                      </a:lnTo>
                      <a:lnTo>
                        <a:pt x="1114" y="1428"/>
                      </a:lnTo>
                      <a:lnTo>
                        <a:pt x="1116" y="1402"/>
                      </a:lnTo>
                      <a:lnTo>
                        <a:pt x="1116" y="1390"/>
                      </a:lnTo>
                      <a:lnTo>
                        <a:pt x="1116" y="1376"/>
                      </a:lnTo>
                      <a:lnTo>
                        <a:pt x="1116" y="1376"/>
                      </a:lnTo>
                      <a:lnTo>
                        <a:pt x="1138" y="1374"/>
                      </a:lnTo>
                      <a:lnTo>
                        <a:pt x="1160" y="1370"/>
                      </a:lnTo>
                      <a:lnTo>
                        <a:pt x="1180" y="1364"/>
                      </a:lnTo>
                      <a:lnTo>
                        <a:pt x="1202" y="1360"/>
                      </a:lnTo>
                      <a:lnTo>
                        <a:pt x="1202" y="1360"/>
                      </a:lnTo>
                      <a:lnTo>
                        <a:pt x="1226" y="1356"/>
                      </a:lnTo>
                      <a:lnTo>
                        <a:pt x="1250" y="1350"/>
                      </a:lnTo>
                      <a:lnTo>
                        <a:pt x="1272" y="1344"/>
                      </a:lnTo>
                      <a:lnTo>
                        <a:pt x="1296" y="1340"/>
                      </a:lnTo>
                      <a:lnTo>
                        <a:pt x="1296" y="1340"/>
                      </a:lnTo>
                      <a:lnTo>
                        <a:pt x="1308" y="1338"/>
                      </a:lnTo>
                      <a:lnTo>
                        <a:pt x="1318" y="1332"/>
                      </a:lnTo>
                      <a:lnTo>
                        <a:pt x="1338" y="1320"/>
                      </a:lnTo>
                      <a:lnTo>
                        <a:pt x="1338" y="1320"/>
                      </a:lnTo>
                      <a:lnTo>
                        <a:pt x="1350" y="1316"/>
                      </a:lnTo>
                      <a:lnTo>
                        <a:pt x="1360" y="1312"/>
                      </a:lnTo>
                      <a:lnTo>
                        <a:pt x="1360" y="1312"/>
                      </a:lnTo>
                      <a:lnTo>
                        <a:pt x="1368" y="1308"/>
                      </a:lnTo>
                      <a:lnTo>
                        <a:pt x="1374" y="1308"/>
                      </a:lnTo>
                      <a:lnTo>
                        <a:pt x="1378" y="1310"/>
                      </a:lnTo>
                      <a:lnTo>
                        <a:pt x="1384" y="1316"/>
                      </a:lnTo>
                      <a:lnTo>
                        <a:pt x="1384" y="1316"/>
                      </a:lnTo>
                      <a:lnTo>
                        <a:pt x="1404" y="1332"/>
                      </a:lnTo>
                      <a:lnTo>
                        <a:pt x="1422" y="1350"/>
                      </a:lnTo>
                      <a:lnTo>
                        <a:pt x="1440" y="1368"/>
                      </a:lnTo>
                      <a:lnTo>
                        <a:pt x="1458" y="1384"/>
                      </a:lnTo>
                      <a:lnTo>
                        <a:pt x="1458" y="1384"/>
                      </a:lnTo>
                      <a:lnTo>
                        <a:pt x="1458" y="1376"/>
                      </a:lnTo>
                      <a:lnTo>
                        <a:pt x="1460" y="1368"/>
                      </a:lnTo>
                      <a:lnTo>
                        <a:pt x="1468" y="1346"/>
                      </a:lnTo>
                      <a:lnTo>
                        <a:pt x="1472" y="1336"/>
                      </a:lnTo>
                      <a:lnTo>
                        <a:pt x="1478" y="1328"/>
                      </a:lnTo>
                      <a:lnTo>
                        <a:pt x="1484" y="1322"/>
                      </a:lnTo>
                      <a:lnTo>
                        <a:pt x="1490" y="1320"/>
                      </a:lnTo>
                      <a:lnTo>
                        <a:pt x="1490" y="1320"/>
                      </a:lnTo>
                      <a:lnTo>
                        <a:pt x="1498" y="1324"/>
                      </a:lnTo>
                      <a:lnTo>
                        <a:pt x="1506" y="1330"/>
                      </a:lnTo>
                      <a:lnTo>
                        <a:pt x="1522" y="1346"/>
                      </a:lnTo>
                      <a:lnTo>
                        <a:pt x="1522" y="1346"/>
                      </a:lnTo>
                      <a:lnTo>
                        <a:pt x="1530" y="1354"/>
                      </a:lnTo>
                      <a:lnTo>
                        <a:pt x="1540" y="1360"/>
                      </a:lnTo>
                      <a:lnTo>
                        <a:pt x="1560" y="1370"/>
                      </a:lnTo>
                      <a:lnTo>
                        <a:pt x="1560" y="1370"/>
                      </a:lnTo>
                      <a:lnTo>
                        <a:pt x="1558" y="1358"/>
                      </a:lnTo>
                      <a:lnTo>
                        <a:pt x="1558" y="1344"/>
                      </a:lnTo>
                      <a:lnTo>
                        <a:pt x="1562" y="1316"/>
                      </a:lnTo>
                      <a:lnTo>
                        <a:pt x="1562" y="1316"/>
                      </a:lnTo>
                      <a:lnTo>
                        <a:pt x="1562" y="1298"/>
                      </a:lnTo>
                      <a:lnTo>
                        <a:pt x="1560" y="1278"/>
                      </a:lnTo>
                      <a:lnTo>
                        <a:pt x="1558" y="1260"/>
                      </a:lnTo>
                      <a:lnTo>
                        <a:pt x="1558" y="1240"/>
                      </a:lnTo>
                      <a:lnTo>
                        <a:pt x="1558" y="1240"/>
                      </a:lnTo>
                      <a:lnTo>
                        <a:pt x="1560" y="1186"/>
                      </a:lnTo>
                      <a:lnTo>
                        <a:pt x="1560" y="1186"/>
                      </a:lnTo>
                      <a:lnTo>
                        <a:pt x="1558" y="1168"/>
                      </a:lnTo>
                      <a:lnTo>
                        <a:pt x="1550" y="1132"/>
                      </a:lnTo>
                      <a:lnTo>
                        <a:pt x="1528" y="1030"/>
                      </a:lnTo>
                      <a:lnTo>
                        <a:pt x="1494" y="876"/>
                      </a:lnTo>
                      <a:lnTo>
                        <a:pt x="1494" y="876"/>
                      </a:lnTo>
                      <a:lnTo>
                        <a:pt x="1484" y="846"/>
                      </a:lnTo>
                      <a:lnTo>
                        <a:pt x="1472" y="816"/>
                      </a:lnTo>
                      <a:lnTo>
                        <a:pt x="1460" y="788"/>
                      </a:lnTo>
                      <a:lnTo>
                        <a:pt x="1448" y="758"/>
                      </a:lnTo>
                      <a:lnTo>
                        <a:pt x="1448" y="758"/>
                      </a:lnTo>
                      <a:lnTo>
                        <a:pt x="1430" y="710"/>
                      </a:lnTo>
                      <a:lnTo>
                        <a:pt x="1410" y="654"/>
                      </a:lnTo>
                      <a:lnTo>
                        <a:pt x="1410" y="654"/>
                      </a:lnTo>
                      <a:lnTo>
                        <a:pt x="1404" y="622"/>
                      </a:lnTo>
                      <a:lnTo>
                        <a:pt x="1398" y="592"/>
                      </a:lnTo>
                      <a:lnTo>
                        <a:pt x="1392" y="560"/>
                      </a:lnTo>
                      <a:lnTo>
                        <a:pt x="1384" y="530"/>
                      </a:lnTo>
                      <a:lnTo>
                        <a:pt x="1384" y="530"/>
                      </a:lnTo>
                      <a:lnTo>
                        <a:pt x="1364" y="468"/>
                      </a:lnTo>
                      <a:lnTo>
                        <a:pt x="1354" y="438"/>
                      </a:lnTo>
                      <a:lnTo>
                        <a:pt x="1340" y="408"/>
                      </a:lnTo>
                      <a:lnTo>
                        <a:pt x="1340" y="408"/>
                      </a:lnTo>
                      <a:lnTo>
                        <a:pt x="1328" y="390"/>
                      </a:lnTo>
                      <a:lnTo>
                        <a:pt x="1318" y="372"/>
                      </a:lnTo>
                      <a:lnTo>
                        <a:pt x="1304" y="356"/>
                      </a:lnTo>
                      <a:lnTo>
                        <a:pt x="1290" y="342"/>
                      </a:lnTo>
                      <a:lnTo>
                        <a:pt x="1262" y="316"/>
                      </a:lnTo>
                      <a:lnTo>
                        <a:pt x="1230" y="290"/>
                      </a:lnTo>
                      <a:lnTo>
                        <a:pt x="1230" y="290"/>
                      </a:lnTo>
                      <a:lnTo>
                        <a:pt x="1214" y="280"/>
                      </a:lnTo>
                      <a:lnTo>
                        <a:pt x="1190" y="266"/>
                      </a:lnTo>
                      <a:lnTo>
                        <a:pt x="1154" y="248"/>
                      </a:lnTo>
                      <a:lnTo>
                        <a:pt x="1154" y="248"/>
                      </a:lnTo>
                      <a:lnTo>
                        <a:pt x="1130" y="240"/>
                      </a:lnTo>
                      <a:lnTo>
                        <a:pt x="1106" y="234"/>
                      </a:lnTo>
                      <a:lnTo>
                        <a:pt x="1058" y="220"/>
                      </a:lnTo>
                      <a:lnTo>
                        <a:pt x="1058" y="220"/>
                      </a:lnTo>
                      <a:lnTo>
                        <a:pt x="1020" y="210"/>
                      </a:lnTo>
                      <a:lnTo>
                        <a:pt x="982" y="200"/>
                      </a:lnTo>
                      <a:lnTo>
                        <a:pt x="944" y="190"/>
                      </a:lnTo>
                      <a:lnTo>
                        <a:pt x="908" y="178"/>
                      </a:lnTo>
                      <a:lnTo>
                        <a:pt x="908" y="178"/>
                      </a:lnTo>
                      <a:lnTo>
                        <a:pt x="900" y="174"/>
                      </a:lnTo>
                      <a:lnTo>
                        <a:pt x="892" y="170"/>
                      </a:lnTo>
                      <a:lnTo>
                        <a:pt x="880" y="160"/>
                      </a:lnTo>
                      <a:lnTo>
                        <a:pt x="872" y="154"/>
                      </a:lnTo>
                      <a:lnTo>
                        <a:pt x="866" y="152"/>
                      </a:lnTo>
                      <a:lnTo>
                        <a:pt x="856" y="148"/>
                      </a:lnTo>
                      <a:lnTo>
                        <a:pt x="846" y="148"/>
                      </a:lnTo>
                      <a:lnTo>
                        <a:pt x="846" y="148"/>
                      </a:lnTo>
                      <a:lnTo>
                        <a:pt x="830" y="150"/>
                      </a:lnTo>
                      <a:lnTo>
                        <a:pt x="810" y="152"/>
                      </a:lnTo>
                      <a:lnTo>
                        <a:pt x="802" y="152"/>
                      </a:lnTo>
                      <a:lnTo>
                        <a:pt x="794" y="150"/>
                      </a:lnTo>
                      <a:lnTo>
                        <a:pt x="788" y="146"/>
                      </a:lnTo>
                      <a:lnTo>
                        <a:pt x="784" y="1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Calibri"/>
                    <a:ea typeface="ＭＳ Ｐゴシック" pitchFamily="-97" charset="-128"/>
                  </a:endParaRPr>
                </a:p>
              </p:txBody>
            </p:sp>
            <p:sp>
              <p:nvSpPr>
                <p:cNvPr id="62" name="Freeform 103"/>
                <p:cNvSpPr>
                  <a:spLocks/>
                </p:cNvSpPr>
                <p:nvPr/>
              </p:nvSpPr>
              <p:spPr bwMode="auto">
                <a:xfrm>
                  <a:off x="-1347642" y="6155796"/>
                  <a:ext cx="424603" cy="777904"/>
                </a:xfrm>
                <a:custGeom>
                  <a:avLst/>
                  <a:gdLst/>
                  <a:ahLst/>
                  <a:cxnLst>
                    <a:cxn ang="0">
                      <a:pos x="234" y="430"/>
                    </a:cxn>
                    <a:cxn ang="0">
                      <a:pos x="190" y="490"/>
                    </a:cxn>
                    <a:cxn ang="0">
                      <a:pos x="158" y="440"/>
                    </a:cxn>
                    <a:cxn ang="0">
                      <a:pos x="120" y="394"/>
                    </a:cxn>
                    <a:cxn ang="0">
                      <a:pos x="80" y="354"/>
                    </a:cxn>
                    <a:cxn ang="0">
                      <a:pos x="56" y="318"/>
                    </a:cxn>
                    <a:cxn ang="0">
                      <a:pos x="48" y="290"/>
                    </a:cxn>
                    <a:cxn ang="0">
                      <a:pos x="34" y="252"/>
                    </a:cxn>
                    <a:cxn ang="0">
                      <a:pos x="20" y="206"/>
                    </a:cxn>
                    <a:cxn ang="0">
                      <a:pos x="8" y="178"/>
                    </a:cxn>
                    <a:cxn ang="0">
                      <a:pos x="2" y="134"/>
                    </a:cxn>
                    <a:cxn ang="0">
                      <a:pos x="2" y="114"/>
                    </a:cxn>
                    <a:cxn ang="0">
                      <a:pos x="10" y="108"/>
                    </a:cxn>
                    <a:cxn ang="0">
                      <a:pos x="22" y="116"/>
                    </a:cxn>
                    <a:cxn ang="0">
                      <a:pos x="12" y="90"/>
                    </a:cxn>
                    <a:cxn ang="0">
                      <a:pos x="6" y="60"/>
                    </a:cxn>
                    <a:cxn ang="0">
                      <a:pos x="14" y="48"/>
                    </a:cxn>
                    <a:cxn ang="0">
                      <a:pos x="28" y="54"/>
                    </a:cxn>
                    <a:cxn ang="0">
                      <a:pos x="42" y="80"/>
                    </a:cxn>
                    <a:cxn ang="0">
                      <a:pos x="58" y="104"/>
                    </a:cxn>
                    <a:cxn ang="0">
                      <a:pos x="76" y="130"/>
                    </a:cxn>
                    <a:cxn ang="0">
                      <a:pos x="106" y="184"/>
                    </a:cxn>
                    <a:cxn ang="0">
                      <a:pos x="108" y="166"/>
                    </a:cxn>
                    <a:cxn ang="0">
                      <a:pos x="94" y="120"/>
                    </a:cxn>
                    <a:cxn ang="0">
                      <a:pos x="82" y="98"/>
                    </a:cxn>
                    <a:cxn ang="0">
                      <a:pos x="72" y="74"/>
                    </a:cxn>
                    <a:cxn ang="0">
                      <a:pos x="64" y="58"/>
                    </a:cxn>
                    <a:cxn ang="0">
                      <a:pos x="50" y="26"/>
                    </a:cxn>
                    <a:cxn ang="0">
                      <a:pos x="52" y="20"/>
                    </a:cxn>
                    <a:cxn ang="0">
                      <a:pos x="80" y="16"/>
                    </a:cxn>
                    <a:cxn ang="0">
                      <a:pos x="88" y="30"/>
                    </a:cxn>
                    <a:cxn ang="0">
                      <a:pos x="108" y="62"/>
                    </a:cxn>
                    <a:cxn ang="0">
                      <a:pos x="122" y="70"/>
                    </a:cxn>
                    <a:cxn ang="0">
                      <a:pos x="108" y="36"/>
                    </a:cxn>
                    <a:cxn ang="0">
                      <a:pos x="104" y="8"/>
                    </a:cxn>
                    <a:cxn ang="0">
                      <a:pos x="112" y="0"/>
                    </a:cxn>
                    <a:cxn ang="0">
                      <a:pos x="128" y="12"/>
                    </a:cxn>
                    <a:cxn ang="0">
                      <a:pos x="150" y="60"/>
                    </a:cxn>
                    <a:cxn ang="0">
                      <a:pos x="156" y="76"/>
                    </a:cxn>
                    <a:cxn ang="0">
                      <a:pos x="166" y="86"/>
                    </a:cxn>
                    <a:cxn ang="0">
                      <a:pos x="174" y="108"/>
                    </a:cxn>
                    <a:cxn ang="0">
                      <a:pos x="180" y="126"/>
                    </a:cxn>
                    <a:cxn ang="0">
                      <a:pos x="206" y="186"/>
                    </a:cxn>
                    <a:cxn ang="0">
                      <a:pos x="216" y="188"/>
                    </a:cxn>
                    <a:cxn ang="0">
                      <a:pos x="238" y="160"/>
                    </a:cxn>
                    <a:cxn ang="0">
                      <a:pos x="264" y="122"/>
                    </a:cxn>
                    <a:cxn ang="0">
                      <a:pos x="268" y="140"/>
                    </a:cxn>
                    <a:cxn ang="0">
                      <a:pos x="258" y="192"/>
                    </a:cxn>
                    <a:cxn ang="0">
                      <a:pos x="240" y="250"/>
                    </a:cxn>
                    <a:cxn ang="0">
                      <a:pos x="232" y="292"/>
                    </a:cxn>
                    <a:cxn ang="0">
                      <a:pos x="224" y="332"/>
                    </a:cxn>
                    <a:cxn ang="0">
                      <a:pos x="224" y="340"/>
                    </a:cxn>
                    <a:cxn ang="0">
                      <a:pos x="234" y="356"/>
                    </a:cxn>
                    <a:cxn ang="0">
                      <a:pos x="254" y="374"/>
                    </a:cxn>
                    <a:cxn ang="0">
                      <a:pos x="260" y="386"/>
                    </a:cxn>
                    <a:cxn ang="0">
                      <a:pos x="250" y="410"/>
                    </a:cxn>
                  </a:cxnLst>
                  <a:rect l="0" t="0" r="r" b="b"/>
                  <a:pathLst>
                    <a:path w="268" h="490">
                      <a:moveTo>
                        <a:pt x="250" y="410"/>
                      </a:moveTo>
                      <a:lnTo>
                        <a:pt x="250" y="410"/>
                      </a:lnTo>
                      <a:lnTo>
                        <a:pt x="234" y="430"/>
                      </a:lnTo>
                      <a:lnTo>
                        <a:pt x="220" y="450"/>
                      </a:lnTo>
                      <a:lnTo>
                        <a:pt x="204" y="470"/>
                      </a:lnTo>
                      <a:lnTo>
                        <a:pt x="190" y="490"/>
                      </a:lnTo>
                      <a:lnTo>
                        <a:pt x="190" y="490"/>
                      </a:lnTo>
                      <a:lnTo>
                        <a:pt x="174" y="466"/>
                      </a:lnTo>
                      <a:lnTo>
                        <a:pt x="158" y="440"/>
                      </a:lnTo>
                      <a:lnTo>
                        <a:pt x="140" y="416"/>
                      </a:lnTo>
                      <a:lnTo>
                        <a:pt x="130" y="404"/>
                      </a:lnTo>
                      <a:lnTo>
                        <a:pt x="120" y="394"/>
                      </a:lnTo>
                      <a:lnTo>
                        <a:pt x="120" y="394"/>
                      </a:lnTo>
                      <a:lnTo>
                        <a:pt x="100" y="376"/>
                      </a:lnTo>
                      <a:lnTo>
                        <a:pt x="80" y="354"/>
                      </a:lnTo>
                      <a:lnTo>
                        <a:pt x="70" y="342"/>
                      </a:lnTo>
                      <a:lnTo>
                        <a:pt x="62" y="330"/>
                      </a:lnTo>
                      <a:lnTo>
                        <a:pt x="56" y="318"/>
                      </a:lnTo>
                      <a:lnTo>
                        <a:pt x="52" y="304"/>
                      </a:lnTo>
                      <a:lnTo>
                        <a:pt x="52" y="304"/>
                      </a:lnTo>
                      <a:lnTo>
                        <a:pt x="48" y="290"/>
                      </a:lnTo>
                      <a:lnTo>
                        <a:pt x="44" y="278"/>
                      </a:lnTo>
                      <a:lnTo>
                        <a:pt x="38" y="264"/>
                      </a:lnTo>
                      <a:lnTo>
                        <a:pt x="34" y="252"/>
                      </a:lnTo>
                      <a:lnTo>
                        <a:pt x="34" y="252"/>
                      </a:lnTo>
                      <a:lnTo>
                        <a:pt x="26" y="220"/>
                      </a:lnTo>
                      <a:lnTo>
                        <a:pt x="20" y="206"/>
                      </a:lnTo>
                      <a:lnTo>
                        <a:pt x="14" y="190"/>
                      </a:lnTo>
                      <a:lnTo>
                        <a:pt x="14" y="190"/>
                      </a:lnTo>
                      <a:lnTo>
                        <a:pt x="8" y="178"/>
                      </a:lnTo>
                      <a:lnTo>
                        <a:pt x="4" y="164"/>
                      </a:lnTo>
                      <a:lnTo>
                        <a:pt x="2" y="150"/>
                      </a:lnTo>
                      <a:lnTo>
                        <a:pt x="2" y="134"/>
                      </a:lnTo>
                      <a:lnTo>
                        <a:pt x="2" y="134"/>
                      </a:lnTo>
                      <a:lnTo>
                        <a:pt x="0" y="120"/>
                      </a:lnTo>
                      <a:lnTo>
                        <a:pt x="2" y="114"/>
                      </a:lnTo>
                      <a:lnTo>
                        <a:pt x="6" y="108"/>
                      </a:lnTo>
                      <a:lnTo>
                        <a:pt x="6" y="108"/>
                      </a:lnTo>
                      <a:lnTo>
                        <a:pt x="10" y="108"/>
                      </a:lnTo>
                      <a:lnTo>
                        <a:pt x="12" y="106"/>
                      </a:lnTo>
                      <a:lnTo>
                        <a:pt x="18" y="110"/>
                      </a:lnTo>
                      <a:lnTo>
                        <a:pt x="22" y="116"/>
                      </a:lnTo>
                      <a:lnTo>
                        <a:pt x="26" y="122"/>
                      </a:lnTo>
                      <a:lnTo>
                        <a:pt x="26" y="122"/>
                      </a:lnTo>
                      <a:lnTo>
                        <a:pt x="12" y="90"/>
                      </a:lnTo>
                      <a:lnTo>
                        <a:pt x="6" y="74"/>
                      </a:lnTo>
                      <a:lnTo>
                        <a:pt x="6" y="66"/>
                      </a:lnTo>
                      <a:lnTo>
                        <a:pt x="6" y="60"/>
                      </a:lnTo>
                      <a:lnTo>
                        <a:pt x="6" y="60"/>
                      </a:lnTo>
                      <a:lnTo>
                        <a:pt x="8" y="52"/>
                      </a:lnTo>
                      <a:lnTo>
                        <a:pt x="14" y="48"/>
                      </a:lnTo>
                      <a:lnTo>
                        <a:pt x="20" y="50"/>
                      </a:lnTo>
                      <a:lnTo>
                        <a:pt x="28" y="54"/>
                      </a:lnTo>
                      <a:lnTo>
                        <a:pt x="28" y="54"/>
                      </a:lnTo>
                      <a:lnTo>
                        <a:pt x="32" y="58"/>
                      </a:lnTo>
                      <a:lnTo>
                        <a:pt x="36" y="66"/>
                      </a:lnTo>
                      <a:lnTo>
                        <a:pt x="42" y="80"/>
                      </a:lnTo>
                      <a:lnTo>
                        <a:pt x="42" y="80"/>
                      </a:lnTo>
                      <a:lnTo>
                        <a:pt x="50" y="92"/>
                      </a:lnTo>
                      <a:lnTo>
                        <a:pt x="58" y="104"/>
                      </a:lnTo>
                      <a:lnTo>
                        <a:pt x="68" y="116"/>
                      </a:lnTo>
                      <a:lnTo>
                        <a:pt x="76" y="130"/>
                      </a:lnTo>
                      <a:lnTo>
                        <a:pt x="76" y="130"/>
                      </a:lnTo>
                      <a:lnTo>
                        <a:pt x="90" y="158"/>
                      </a:lnTo>
                      <a:lnTo>
                        <a:pt x="96" y="170"/>
                      </a:lnTo>
                      <a:lnTo>
                        <a:pt x="106" y="184"/>
                      </a:lnTo>
                      <a:lnTo>
                        <a:pt x="106" y="184"/>
                      </a:lnTo>
                      <a:lnTo>
                        <a:pt x="108" y="174"/>
                      </a:lnTo>
                      <a:lnTo>
                        <a:pt x="108" y="166"/>
                      </a:lnTo>
                      <a:lnTo>
                        <a:pt x="106" y="152"/>
                      </a:lnTo>
                      <a:lnTo>
                        <a:pt x="94" y="120"/>
                      </a:lnTo>
                      <a:lnTo>
                        <a:pt x="94" y="120"/>
                      </a:lnTo>
                      <a:lnTo>
                        <a:pt x="90" y="112"/>
                      </a:lnTo>
                      <a:lnTo>
                        <a:pt x="86" y="104"/>
                      </a:lnTo>
                      <a:lnTo>
                        <a:pt x="82" y="98"/>
                      </a:lnTo>
                      <a:lnTo>
                        <a:pt x="78" y="90"/>
                      </a:lnTo>
                      <a:lnTo>
                        <a:pt x="78" y="90"/>
                      </a:lnTo>
                      <a:lnTo>
                        <a:pt x="72" y="74"/>
                      </a:lnTo>
                      <a:lnTo>
                        <a:pt x="68" y="64"/>
                      </a:lnTo>
                      <a:lnTo>
                        <a:pt x="64" y="58"/>
                      </a:lnTo>
                      <a:lnTo>
                        <a:pt x="64" y="58"/>
                      </a:lnTo>
                      <a:lnTo>
                        <a:pt x="60" y="50"/>
                      </a:lnTo>
                      <a:lnTo>
                        <a:pt x="56" y="42"/>
                      </a:lnTo>
                      <a:lnTo>
                        <a:pt x="50" y="26"/>
                      </a:lnTo>
                      <a:lnTo>
                        <a:pt x="50" y="26"/>
                      </a:lnTo>
                      <a:lnTo>
                        <a:pt x="50" y="22"/>
                      </a:lnTo>
                      <a:lnTo>
                        <a:pt x="52" y="20"/>
                      </a:lnTo>
                      <a:lnTo>
                        <a:pt x="62" y="16"/>
                      </a:lnTo>
                      <a:lnTo>
                        <a:pt x="72" y="16"/>
                      </a:lnTo>
                      <a:lnTo>
                        <a:pt x="80" y="16"/>
                      </a:lnTo>
                      <a:lnTo>
                        <a:pt x="80" y="16"/>
                      </a:lnTo>
                      <a:lnTo>
                        <a:pt x="84" y="20"/>
                      </a:lnTo>
                      <a:lnTo>
                        <a:pt x="88" y="30"/>
                      </a:lnTo>
                      <a:lnTo>
                        <a:pt x="98" y="48"/>
                      </a:lnTo>
                      <a:lnTo>
                        <a:pt x="98" y="48"/>
                      </a:lnTo>
                      <a:lnTo>
                        <a:pt x="108" y="62"/>
                      </a:lnTo>
                      <a:lnTo>
                        <a:pt x="114" y="68"/>
                      </a:lnTo>
                      <a:lnTo>
                        <a:pt x="118" y="68"/>
                      </a:lnTo>
                      <a:lnTo>
                        <a:pt x="122" y="70"/>
                      </a:lnTo>
                      <a:lnTo>
                        <a:pt x="122" y="70"/>
                      </a:lnTo>
                      <a:lnTo>
                        <a:pt x="116" y="56"/>
                      </a:lnTo>
                      <a:lnTo>
                        <a:pt x="108" y="36"/>
                      </a:lnTo>
                      <a:lnTo>
                        <a:pt x="104" y="24"/>
                      </a:lnTo>
                      <a:lnTo>
                        <a:pt x="104" y="16"/>
                      </a:lnTo>
                      <a:lnTo>
                        <a:pt x="104" y="8"/>
                      </a:lnTo>
                      <a:lnTo>
                        <a:pt x="108" y="2"/>
                      </a:lnTo>
                      <a:lnTo>
                        <a:pt x="108" y="2"/>
                      </a:lnTo>
                      <a:lnTo>
                        <a:pt x="112" y="0"/>
                      </a:lnTo>
                      <a:lnTo>
                        <a:pt x="114" y="0"/>
                      </a:lnTo>
                      <a:lnTo>
                        <a:pt x="122" y="4"/>
                      </a:lnTo>
                      <a:lnTo>
                        <a:pt x="128" y="12"/>
                      </a:lnTo>
                      <a:lnTo>
                        <a:pt x="134" y="22"/>
                      </a:lnTo>
                      <a:lnTo>
                        <a:pt x="144" y="44"/>
                      </a:lnTo>
                      <a:lnTo>
                        <a:pt x="150" y="60"/>
                      </a:lnTo>
                      <a:lnTo>
                        <a:pt x="150" y="60"/>
                      </a:lnTo>
                      <a:lnTo>
                        <a:pt x="154" y="68"/>
                      </a:lnTo>
                      <a:lnTo>
                        <a:pt x="156" y="76"/>
                      </a:lnTo>
                      <a:lnTo>
                        <a:pt x="156" y="76"/>
                      </a:lnTo>
                      <a:lnTo>
                        <a:pt x="164" y="82"/>
                      </a:lnTo>
                      <a:lnTo>
                        <a:pt x="166" y="86"/>
                      </a:lnTo>
                      <a:lnTo>
                        <a:pt x="170" y="90"/>
                      </a:lnTo>
                      <a:lnTo>
                        <a:pt x="170" y="90"/>
                      </a:lnTo>
                      <a:lnTo>
                        <a:pt x="174" y="108"/>
                      </a:lnTo>
                      <a:lnTo>
                        <a:pt x="176" y="118"/>
                      </a:lnTo>
                      <a:lnTo>
                        <a:pt x="180" y="126"/>
                      </a:lnTo>
                      <a:lnTo>
                        <a:pt x="180" y="126"/>
                      </a:lnTo>
                      <a:lnTo>
                        <a:pt x="198" y="160"/>
                      </a:lnTo>
                      <a:lnTo>
                        <a:pt x="204" y="176"/>
                      </a:lnTo>
                      <a:lnTo>
                        <a:pt x="206" y="186"/>
                      </a:lnTo>
                      <a:lnTo>
                        <a:pt x="206" y="194"/>
                      </a:lnTo>
                      <a:lnTo>
                        <a:pt x="206" y="194"/>
                      </a:lnTo>
                      <a:lnTo>
                        <a:pt x="216" y="188"/>
                      </a:lnTo>
                      <a:lnTo>
                        <a:pt x="224" y="180"/>
                      </a:lnTo>
                      <a:lnTo>
                        <a:pt x="232" y="172"/>
                      </a:lnTo>
                      <a:lnTo>
                        <a:pt x="238" y="160"/>
                      </a:lnTo>
                      <a:lnTo>
                        <a:pt x="248" y="140"/>
                      </a:lnTo>
                      <a:lnTo>
                        <a:pt x="256" y="130"/>
                      </a:lnTo>
                      <a:lnTo>
                        <a:pt x="264" y="122"/>
                      </a:lnTo>
                      <a:lnTo>
                        <a:pt x="264" y="122"/>
                      </a:lnTo>
                      <a:lnTo>
                        <a:pt x="266" y="132"/>
                      </a:lnTo>
                      <a:lnTo>
                        <a:pt x="268" y="140"/>
                      </a:lnTo>
                      <a:lnTo>
                        <a:pt x="266" y="158"/>
                      </a:lnTo>
                      <a:lnTo>
                        <a:pt x="258" y="192"/>
                      </a:lnTo>
                      <a:lnTo>
                        <a:pt x="258" y="192"/>
                      </a:lnTo>
                      <a:lnTo>
                        <a:pt x="252" y="212"/>
                      </a:lnTo>
                      <a:lnTo>
                        <a:pt x="246" y="232"/>
                      </a:lnTo>
                      <a:lnTo>
                        <a:pt x="240" y="250"/>
                      </a:lnTo>
                      <a:lnTo>
                        <a:pt x="236" y="270"/>
                      </a:lnTo>
                      <a:lnTo>
                        <a:pt x="236" y="270"/>
                      </a:lnTo>
                      <a:lnTo>
                        <a:pt x="232" y="292"/>
                      </a:lnTo>
                      <a:lnTo>
                        <a:pt x="228" y="312"/>
                      </a:lnTo>
                      <a:lnTo>
                        <a:pt x="228" y="312"/>
                      </a:lnTo>
                      <a:lnTo>
                        <a:pt x="224" y="332"/>
                      </a:lnTo>
                      <a:lnTo>
                        <a:pt x="224" y="332"/>
                      </a:lnTo>
                      <a:lnTo>
                        <a:pt x="224" y="338"/>
                      </a:lnTo>
                      <a:lnTo>
                        <a:pt x="224" y="340"/>
                      </a:lnTo>
                      <a:lnTo>
                        <a:pt x="228" y="348"/>
                      </a:lnTo>
                      <a:lnTo>
                        <a:pt x="228" y="348"/>
                      </a:lnTo>
                      <a:lnTo>
                        <a:pt x="234" y="356"/>
                      </a:lnTo>
                      <a:lnTo>
                        <a:pt x="240" y="362"/>
                      </a:lnTo>
                      <a:lnTo>
                        <a:pt x="254" y="374"/>
                      </a:lnTo>
                      <a:lnTo>
                        <a:pt x="254" y="374"/>
                      </a:lnTo>
                      <a:lnTo>
                        <a:pt x="258" y="378"/>
                      </a:lnTo>
                      <a:lnTo>
                        <a:pt x="260" y="382"/>
                      </a:lnTo>
                      <a:lnTo>
                        <a:pt x="260" y="386"/>
                      </a:lnTo>
                      <a:lnTo>
                        <a:pt x="260" y="390"/>
                      </a:lnTo>
                      <a:lnTo>
                        <a:pt x="256" y="400"/>
                      </a:lnTo>
                      <a:lnTo>
                        <a:pt x="250" y="41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Calibri"/>
                    <a:ea typeface="ＭＳ Ｐゴシック" pitchFamily="-97" charset="-128"/>
                  </a:endParaRPr>
                </a:p>
              </p:txBody>
            </p:sp>
            <p:sp>
              <p:nvSpPr>
                <p:cNvPr id="63" name="Freeform 104"/>
                <p:cNvSpPr>
                  <a:spLocks/>
                </p:cNvSpPr>
                <p:nvPr/>
              </p:nvSpPr>
              <p:spPr bwMode="auto">
                <a:xfrm>
                  <a:off x="-1094579" y="6736676"/>
                  <a:ext cx="197016" cy="259867"/>
                </a:xfrm>
                <a:custGeom>
                  <a:avLst/>
                  <a:gdLst/>
                  <a:ahLst/>
                  <a:cxnLst>
                    <a:cxn ang="0">
                      <a:pos x="124" y="30"/>
                    </a:cxn>
                    <a:cxn ang="0">
                      <a:pos x="124" y="30"/>
                    </a:cxn>
                    <a:cxn ang="0">
                      <a:pos x="112" y="46"/>
                    </a:cxn>
                    <a:cxn ang="0">
                      <a:pos x="100" y="62"/>
                    </a:cxn>
                    <a:cxn ang="0">
                      <a:pos x="100" y="62"/>
                    </a:cxn>
                    <a:cxn ang="0">
                      <a:pos x="94" y="72"/>
                    </a:cxn>
                    <a:cxn ang="0">
                      <a:pos x="90" y="80"/>
                    </a:cxn>
                    <a:cxn ang="0">
                      <a:pos x="88" y="90"/>
                    </a:cxn>
                    <a:cxn ang="0">
                      <a:pos x="82" y="100"/>
                    </a:cxn>
                    <a:cxn ang="0">
                      <a:pos x="82" y="100"/>
                    </a:cxn>
                    <a:cxn ang="0">
                      <a:pos x="72" y="116"/>
                    </a:cxn>
                    <a:cxn ang="0">
                      <a:pos x="68" y="124"/>
                    </a:cxn>
                    <a:cxn ang="0">
                      <a:pos x="64" y="132"/>
                    </a:cxn>
                    <a:cxn ang="0">
                      <a:pos x="64" y="132"/>
                    </a:cxn>
                    <a:cxn ang="0">
                      <a:pos x="56" y="140"/>
                    </a:cxn>
                    <a:cxn ang="0">
                      <a:pos x="48" y="146"/>
                    </a:cxn>
                    <a:cxn ang="0">
                      <a:pos x="42" y="154"/>
                    </a:cxn>
                    <a:cxn ang="0">
                      <a:pos x="38" y="164"/>
                    </a:cxn>
                    <a:cxn ang="0">
                      <a:pos x="38" y="164"/>
                    </a:cxn>
                    <a:cxn ang="0">
                      <a:pos x="18" y="146"/>
                    </a:cxn>
                    <a:cxn ang="0">
                      <a:pos x="0" y="126"/>
                    </a:cxn>
                    <a:cxn ang="0">
                      <a:pos x="0" y="126"/>
                    </a:cxn>
                    <a:cxn ang="0">
                      <a:pos x="2" y="122"/>
                    </a:cxn>
                    <a:cxn ang="0">
                      <a:pos x="4" y="118"/>
                    </a:cxn>
                    <a:cxn ang="0">
                      <a:pos x="16" y="102"/>
                    </a:cxn>
                    <a:cxn ang="0">
                      <a:pos x="36" y="76"/>
                    </a:cxn>
                    <a:cxn ang="0">
                      <a:pos x="36" y="76"/>
                    </a:cxn>
                    <a:cxn ang="0">
                      <a:pos x="52" y="58"/>
                    </a:cxn>
                    <a:cxn ang="0">
                      <a:pos x="58" y="48"/>
                    </a:cxn>
                    <a:cxn ang="0">
                      <a:pos x="60" y="36"/>
                    </a:cxn>
                    <a:cxn ang="0">
                      <a:pos x="60" y="36"/>
                    </a:cxn>
                    <a:cxn ang="0">
                      <a:pos x="62" y="28"/>
                    </a:cxn>
                    <a:cxn ang="0">
                      <a:pos x="66" y="24"/>
                    </a:cxn>
                    <a:cxn ang="0">
                      <a:pos x="78" y="16"/>
                    </a:cxn>
                    <a:cxn ang="0">
                      <a:pos x="88" y="10"/>
                    </a:cxn>
                    <a:cxn ang="0">
                      <a:pos x="92" y="6"/>
                    </a:cxn>
                    <a:cxn ang="0">
                      <a:pos x="96" y="0"/>
                    </a:cxn>
                    <a:cxn ang="0">
                      <a:pos x="96" y="0"/>
                    </a:cxn>
                    <a:cxn ang="0">
                      <a:pos x="124" y="30"/>
                    </a:cxn>
                  </a:cxnLst>
                  <a:rect l="0" t="0" r="r" b="b"/>
                  <a:pathLst>
                    <a:path w="124" h="164">
                      <a:moveTo>
                        <a:pt x="124" y="30"/>
                      </a:moveTo>
                      <a:lnTo>
                        <a:pt x="124" y="30"/>
                      </a:lnTo>
                      <a:lnTo>
                        <a:pt x="112" y="46"/>
                      </a:lnTo>
                      <a:lnTo>
                        <a:pt x="100" y="62"/>
                      </a:lnTo>
                      <a:lnTo>
                        <a:pt x="100" y="62"/>
                      </a:lnTo>
                      <a:lnTo>
                        <a:pt x="94" y="72"/>
                      </a:lnTo>
                      <a:lnTo>
                        <a:pt x="90" y="80"/>
                      </a:lnTo>
                      <a:lnTo>
                        <a:pt x="88" y="9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72" y="116"/>
                      </a:lnTo>
                      <a:lnTo>
                        <a:pt x="68" y="124"/>
                      </a:lnTo>
                      <a:lnTo>
                        <a:pt x="64" y="132"/>
                      </a:lnTo>
                      <a:lnTo>
                        <a:pt x="64" y="132"/>
                      </a:lnTo>
                      <a:lnTo>
                        <a:pt x="56" y="140"/>
                      </a:lnTo>
                      <a:lnTo>
                        <a:pt x="48" y="146"/>
                      </a:lnTo>
                      <a:lnTo>
                        <a:pt x="42" y="154"/>
                      </a:lnTo>
                      <a:lnTo>
                        <a:pt x="38" y="164"/>
                      </a:lnTo>
                      <a:lnTo>
                        <a:pt x="38" y="164"/>
                      </a:lnTo>
                      <a:lnTo>
                        <a:pt x="18" y="14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lnTo>
                        <a:pt x="2" y="122"/>
                      </a:lnTo>
                      <a:lnTo>
                        <a:pt x="4" y="118"/>
                      </a:lnTo>
                      <a:lnTo>
                        <a:pt x="16" y="102"/>
                      </a:lnTo>
                      <a:lnTo>
                        <a:pt x="36" y="76"/>
                      </a:lnTo>
                      <a:lnTo>
                        <a:pt x="36" y="76"/>
                      </a:lnTo>
                      <a:lnTo>
                        <a:pt x="52" y="58"/>
                      </a:lnTo>
                      <a:lnTo>
                        <a:pt x="58" y="48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62" y="28"/>
                      </a:lnTo>
                      <a:lnTo>
                        <a:pt x="66" y="24"/>
                      </a:lnTo>
                      <a:lnTo>
                        <a:pt x="78" y="16"/>
                      </a:lnTo>
                      <a:lnTo>
                        <a:pt x="88" y="10"/>
                      </a:lnTo>
                      <a:lnTo>
                        <a:pt x="92" y="6"/>
                      </a:lnTo>
                      <a:lnTo>
                        <a:pt x="96" y="0"/>
                      </a:lnTo>
                      <a:lnTo>
                        <a:pt x="96" y="0"/>
                      </a:lnTo>
                      <a:lnTo>
                        <a:pt x="124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Calibri"/>
                    <a:ea typeface="ＭＳ Ｐゴシック" pitchFamily="-97" charset="-128"/>
                  </a:endParaRPr>
                </a:p>
              </p:txBody>
            </p:sp>
            <p:sp>
              <p:nvSpPr>
                <p:cNvPr id="64" name="Freeform 105"/>
                <p:cNvSpPr>
                  <a:spLocks/>
                </p:cNvSpPr>
                <p:nvPr/>
              </p:nvSpPr>
              <p:spPr bwMode="auto">
                <a:xfrm>
                  <a:off x="-1065706" y="6743470"/>
                  <a:ext cx="197016" cy="259867"/>
                </a:xfrm>
                <a:custGeom>
                  <a:avLst/>
                  <a:gdLst/>
                  <a:ahLst/>
                  <a:cxnLst>
                    <a:cxn ang="0">
                      <a:pos x="124" y="30"/>
                    </a:cxn>
                    <a:cxn ang="0">
                      <a:pos x="124" y="30"/>
                    </a:cxn>
                    <a:cxn ang="0">
                      <a:pos x="112" y="46"/>
                    </a:cxn>
                    <a:cxn ang="0">
                      <a:pos x="100" y="62"/>
                    </a:cxn>
                    <a:cxn ang="0">
                      <a:pos x="100" y="62"/>
                    </a:cxn>
                    <a:cxn ang="0">
                      <a:pos x="94" y="72"/>
                    </a:cxn>
                    <a:cxn ang="0">
                      <a:pos x="90" y="80"/>
                    </a:cxn>
                    <a:cxn ang="0">
                      <a:pos x="88" y="90"/>
                    </a:cxn>
                    <a:cxn ang="0">
                      <a:pos x="82" y="100"/>
                    </a:cxn>
                    <a:cxn ang="0">
                      <a:pos x="82" y="100"/>
                    </a:cxn>
                    <a:cxn ang="0">
                      <a:pos x="72" y="116"/>
                    </a:cxn>
                    <a:cxn ang="0">
                      <a:pos x="68" y="124"/>
                    </a:cxn>
                    <a:cxn ang="0">
                      <a:pos x="64" y="132"/>
                    </a:cxn>
                    <a:cxn ang="0">
                      <a:pos x="64" y="132"/>
                    </a:cxn>
                    <a:cxn ang="0">
                      <a:pos x="56" y="140"/>
                    </a:cxn>
                    <a:cxn ang="0">
                      <a:pos x="48" y="146"/>
                    </a:cxn>
                    <a:cxn ang="0">
                      <a:pos x="42" y="154"/>
                    </a:cxn>
                    <a:cxn ang="0">
                      <a:pos x="38" y="164"/>
                    </a:cxn>
                    <a:cxn ang="0">
                      <a:pos x="38" y="164"/>
                    </a:cxn>
                    <a:cxn ang="0">
                      <a:pos x="18" y="146"/>
                    </a:cxn>
                    <a:cxn ang="0">
                      <a:pos x="0" y="126"/>
                    </a:cxn>
                    <a:cxn ang="0">
                      <a:pos x="0" y="126"/>
                    </a:cxn>
                    <a:cxn ang="0">
                      <a:pos x="2" y="122"/>
                    </a:cxn>
                    <a:cxn ang="0">
                      <a:pos x="4" y="118"/>
                    </a:cxn>
                    <a:cxn ang="0">
                      <a:pos x="16" y="102"/>
                    </a:cxn>
                    <a:cxn ang="0">
                      <a:pos x="36" y="76"/>
                    </a:cxn>
                    <a:cxn ang="0">
                      <a:pos x="36" y="76"/>
                    </a:cxn>
                    <a:cxn ang="0">
                      <a:pos x="52" y="58"/>
                    </a:cxn>
                    <a:cxn ang="0">
                      <a:pos x="58" y="48"/>
                    </a:cxn>
                    <a:cxn ang="0">
                      <a:pos x="60" y="36"/>
                    </a:cxn>
                    <a:cxn ang="0">
                      <a:pos x="60" y="36"/>
                    </a:cxn>
                    <a:cxn ang="0">
                      <a:pos x="62" y="28"/>
                    </a:cxn>
                    <a:cxn ang="0">
                      <a:pos x="66" y="24"/>
                    </a:cxn>
                    <a:cxn ang="0">
                      <a:pos x="78" y="16"/>
                    </a:cxn>
                    <a:cxn ang="0">
                      <a:pos x="88" y="10"/>
                    </a:cxn>
                    <a:cxn ang="0">
                      <a:pos x="92" y="6"/>
                    </a:cxn>
                    <a:cxn ang="0">
                      <a:pos x="96" y="0"/>
                    </a:cxn>
                    <a:cxn ang="0">
                      <a:pos x="96" y="0"/>
                    </a:cxn>
                    <a:cxn ang="0">
                      <a:pos x="124" y="30"/>
                    </a:cxn>
                  </a:cxnLst>
                  <a:rect l="0" t="0" r="r" b="b"/>
                  <a:pathLst>
                    <a:path w="124" h="164">
                      <a:moveTo>
                        <a:pt x="124" y="30"/>
                      </a:moveTo>
                      <a:lnTo>
                        <a:pt x="124" y="30"/>
                      </a:lnTo>
                      <a:lnTo>
                        <a:pt x="112" y="46"/>
                      </a:lnTo>
                      <a:lnTo>
                        <a:pt x="100" y="62"/>
                      </a:lnTo>
                      <a:lnTo>
                        <a:pt x="100" y="62"/>
                      </a:lnTo>
                      <a:lnTo>
                        <a:pt x="94" y="72"/>
                      </a:lnTo>
                      <a:lnTo>
                        <a:pt x="90" y="80"/>
                      </a:lnTo>
                      <a:lnTo>
                        <a:pt x="88" y="9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72" y="116"/>
                      </a:lnTo>
                      <a:lnTo>
                        <a:pt x="68" y="124"/>
                      </a:lnTo>
                      <a:lnTo>
                        <a:pt x="64" y="132"/>
                      </a:lnTo>
                      <a:lnTo>
                        <a:pt x="64" y="132"/>
                      </a:lnTo>
                      <a:lnTo>
                        <a:pt x="56" y="140"/>
                      </a:lnTo>
                      <a:lnTo>
                        <a:pt x="48" y="146"/>
                      </a:lnTo>
                      <a:lnTo>
                        <a:pt x="42" y="154"/>
                      </a:lnTo>
                      <a:lnTo>
                        <a:pt x="38" y="164"/>
                      </a:lnTo>
                      <a:lnTo>
                        <a:pt x="38" y="164"/>
                      </a:lnTo>
                      <a:lnTo>
                        <a:pt x="18" y="14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lnTo>
                        <a:pt x="2" y="122"/>
                      </a:lnTo>
                      <a:lnTo>
                        <a:pt x="4" y="118"/>
                      </a:lnTo>
                      <a:lnTo>
                        <a:pt x="16" y="102"/>
                      </a:lnTo>
                      <a:lnTo>
                        <a:pt x="36" y="76"/>
                      </a:lnTo>
                      <a:lnTo>
                        <a:pt x="36" y="76"/>
                      </a:lnTo>
                      <a:lnTo>
                        <a:pt x="52" y="58"/>
                      </a:lnTo>
                      <a:lnTo>
                        <a:pt x="58" y="48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62" y="28"/>
                      </a:lnTo>
                      <a:lnTo>
                        <a:pt x="66" y="24"/>
                      </a:lnTo>
                      <a:lnTo>
                        <a:pt x="78" y="16"/>
                      </a:lnTo>
                      <a:lnTo>
                        <a:pt x="88" y="10"/>
                      </a:lnTo>
                      <a:lnTo>
                        <a:pt x="92" y="6"/>
                      </a:lnTo>
                      <a:lnTo>
                        <a:pt x="96" y="0"/>
                      </a:lnTo>
                      <a:lnTo>
                        <a:pt x="96" y="0"/>
                      </a:lnTo>
                      <a:lnTo>
                        <a:pt x="124" y="3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Calibri"/>
                    <a:ea typeface="ＭＳ Ｐゴシック" pitchFamily="-97" charset="-128"/>
                  </a:endParaRPr>
                </a:p>
              </p:txBody>
            </p:sp>
            <p:sp>
              <p:nvSpPr>
                <p:cNvPr id="65" name="Freeform 106"/>
                <p:cNvSpPr>
                  <a:spLocks/>
                </p:cNvSpPr>
                <p:nvPr/>
              </p:nvSpPr>
              <p:spPr bwMode="auto">
                <a:xfrm>
                  <a:off x="-1537864" y="6838585"/>
                  <a:ext cx="241174" cy="314218"/>
                </a:xfrm>
                <a:custGeom>
                  <a:avLst/>
                  <a:gdLst/>
                  <a:ahLst/>
                  <a:cxnLst>
                    <a:cxn ang="0">
                      <a:pos x="146" y="0"/>
                    </a:cxn>
                    <a:cxn ang="0">
                      <a:pos x="152" y="42"/>
                    </a:cxn>
                    <a:cxn ang="0">
                      <a:pos x="150" y="58"/>
                    </a:cxn>
                    <a:cxn ang="0">
                      <a:pos x="140" y="88"/>
                    </a:cxn>
                    <a:cxn ang="0">
                      <a:pos x="122" y="114"/>
                    </a:cxn>
                    <a:cxn ang="0">
                      <a:pos x="114" y="126"/>
                    </a:cxn>
                    <a:cxn ang="0">
                      <a:pos x="96" y="146"/>
                    </a:cxn>
                    <a:cxn ang="0">
                      <a:pos x="88" y="158"/>
                    </a:cxn>
                    <a:cxn ang="0">
                      <a:pos x="78" y="182"/>
                    </a:cxn>
                    <a:cxn ang="0">
                      <a:pos x="72" y="192"/>
                    </a:cxn>
                    <a:cxn ang="0">
                      <a:pos x="62" y="198"/>
                    </a:cxn>
                    <a:cxn ang="0">
                      <a:pos x="56" y="198"/>
                    </a:cxn>
                    <a:cxn ang="0">
                      <a:pos x="44" y="194"/>
                    </a:cxn>
                    <a:cxn ang="0">
                      <a:pos x="32" y="176"/>
                    </a:cxn>
                    <a:cxn ang="0">
                      <a:pos x="18" y="128"/>
                    </a:cxn>
                    <a:cxn ang="0">
                      <a:pos x="12" y="102"/>
                    </a:cxn>
                    <a:cxn ang="0">
                      <a:pos x="0" y="42"/>
                    </a:cxn>
                    <a:cxn ang="0">
                      <a:pos x="2" y="32"/>
                    </a:cxn>
                    <a:cxn ang="0">
                      <a:pos x="16" y="4"/>
                    </a:cxn>
                    <a:cxn ang="0">
                      <a:pos x="24" y="0"/>
                    </a:cxn>
                    <a:cxn ang="0">
                      <a:pos x="20" y="10"/>
                    </a:cxn>
                    <a:cxn ang="0">
                      <a:pos x="20" y="28"/>
                    </a:cxn>
                    <a:cxn ang="0">
                      <a:pos x="24" y="40"/>
                    </a:cxn>
                    <a:cxn ang="0">
                      <a:pos x="26" y="58"/>
                    </a:cxn>
                    <a:cxn ang="0">
                      <a:pos x="30" y="76"/>
                    </a:cxn>
                    <a:cxn ang="0">
                      <a:pos x="34" y="82"/>
                    </a:cxn>
                    <a:cxn ang="0">
                      <a:pos x="46" y="90"/>
                    </a:cxn>
                    <a:cxn ang="0">
                      <a:pos x="58" y="94"/>
                    </a:cxn>
                    <a:cxn ang="0">
                      <a:pos x="78" y="92"/>
                    </a:cxn>
                    <a:cxn ang="0">
                      <a:pos x="92" y="86"/>
                    </a:cxn>
                    <a:cxn ang="0">
                      <a:pos x="114" y="68"/>
                    </a:cxn>
                    <a:cxn ang="0">
                      <a:pos x="124" y="56"/>
                    </a:cxn>
                    <a:cxn ang="0">
                      <a:pos x="138" y="38"/>
                    </a:cxn>
                    <a:cxn ang="0">
                      <a:pos x="142" y="32"/>
                    </a:cxn>
                    <a:cxn ang="0">
                      <a:pos x="146" y="0"/>
                    </a:cxn>
                  </a:cxnLst>
                  <a:rect l="0" t="0" r="r" b="b"/>
                  <a:pathLst>
                    <a:path w="152" h="198">
                      <a:moveTo>
                        <a:pt x="146" y="0"/>
                      </a:moveTo>
                      <a:lnTo>
                        <a:pt x="146" y="0"/>
                      </a:lnTo>
                      <a:lnTo>
                        <a:pt x="150" y="28"/>
                      </a:lnTo>
                      <a:lnTo>
                        <a:pt x="152" y="42"/>
                      </a:lnTo>
                      <a:lnTo>
                        <a:pt x="150" y="58"/>
                      </a:lnTo>
                      <a:lnTo>
                        <a:pt x="150" y="58"/>
                      </a:lnTo>
                      <a:lnTo>
                        <a:pt x="146" y="72"/>
                      </a:lnTo>
                      <a:lnTo>
                        <a:pt x="140" y="88"/>
                      </a:lnTo>
                      <a:lnTo>
                        <a:pt x="132" y="102"/>
                      </a:lnTo>
                      <a:lnTo>
                        <a:pt x="122" y="114"/>
                      </a:lnTo>
                      <a:lnTo>
                        <a:pt x="122" y="114"/>
                      </a:lnTo>
                      <a:lnTo>
                        <a:pt x="114" y="126"/>
                      </a:lnTo>
                      <a:lnTo>
                        <a:pt x="104" y="136"/>
                      </a:lnTo>
                      <a:lnTo>
                        <a:pt x="96" y="146"/>
                      </a:lnTo>
                      <a:lnTo>
                        <a:pt x="88" y="158"/>
                      </a:lnTo>
                      <a:lnTo>
                        <a:pt x="88" y="158"/>
                      </a:lnTo>
                      <a:lnTo>
                        <a:pt x="84" y="168"/>
                      </a:lnTo>
                      <a:lnTo>
                        <a:pt x="78" y="182"/>
                      </a:lnTo>
                      <a:lnTo>
                        <a:pt x="76" y="188"/>
                      </a:lnTo>
                      <a:lnTo>
                        <a:pt x="72" y="192"/>
                      </a:lnTo>
                      <a:lnTo>
                        <a:pt x="68" y="196"/>
                      </a:lnTo>
                      <a:lnTo>
                        <a:pt x="62" y="198"/>
                      </a:lnTo>
                      <a:lnTo>
                        <a:pt x="62" y="198"/>
                      </a:lnTo>
                      <a:lnTo>
                        <a:pt x="56" y="198"/>
                      </a:lnTo>
                      <a:lnTo>
                        <a:pt x="50" y="198"/>
                      </a:lnTo>
                      <a:lnTo>
                        <a:pt x="44" y="194"/>
                      </a:lnTo>
                      <a:lnTo>
                        <a:pt x="40" y="190"/>
                      </a:lnTo>
                      <a:lnTo>
                        <a:pt x="32" y="176"/>
                      </a:lnTo>
                      <a:lnTo>
                        <a:pt x="26" y="162"/>
                      </a:lnTo>
                      <a:lnTo>
                        <a:pt x="18" y="128"/>
                      </a:lnTo>
                      <a:lnTo>
                        <a:pt x="12" y="102"/>
                      </a:lnTo>
                      <a:lnTo>
                        <a:pt x="12" y="102"/>
                      </a:lnTo>
                      <a:lnTo>
                        <a:pt x="4" y="7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32"/>
                      </a:lnTo>
                      <a:lnTo>
                        <a:pt x="8" y="16"/>
                      </a:lnTo>
                      <a:lnTo>
                        <a:pt x="16" y="4"/>
                      </a:lnTo>
                      <a:lnTo>
                        <a:pt x="20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20" y="10"/>
                      </a:lnTo>
                      <a:lnTo>
                        <a:pt x="18" y="20"/>
                      </a:lnTo>
                      <a:lnTo>
                        <a:pt x="20" y="28"/>
                      </a:lnTo>
                      <a:lnTo>
                        <a:pt x="24" y="40"/>
                      </a:lnTo>
                      <a:lnTo>
                        <a:pt x="24" y="40"/>
                      </a:lnTo>
                      <a:lnTo>
                        <a:pt x="26" y="50"/>
                      </a:lnTo>
                      <a:lnTo>
                        <a:pt x="26" y="58"/>
                      </a:lnTo>
                      <a:lnTo>
                        <a:pt x="28" y="68"/>
                      </a:lnTo>
                      <a:lnTo>
                        <a:pt x="30" y="76"/>
                      </a:lnTo>
                      <a:lnTo>
                        <a:pt x="30" y="76"/>
                      </a:lnTo>
                      <a:lnTo>
                        <a:pt x="34" y="82"/>
                      </a:lnTo>
                      <a:lnTo>
                        <a:pt x="40" y="86"/>
                      </a:lnTo>
                      <a:lnTo>
                        <a:pt x="46" y="90"/>
                      </a:lnTo>
                      <a:lnTo>
                        <a:pt x="52" y="94"/>
                      </a:lnTo>
                      <a:lnTo>
                        <a:pt x="58" y="94"/>
                      </a:lnTo>
                      <a:lnTo>
                        <a:pt x="66" y="94"/>
                      </a:lnTo>
                      <a:lnTo>
                        <a:pt x="78" y="92"/>
                      </a:lnTo>
                      <a:lnTo>
                        <a:pt x="78" y="92"/>
                      </a:lnTo>
                      <a:lnTo>
                        <a:pt x="92" y="86"/>
                      </a:lnTo>
                      <a:lnTo>
                        <a:pt x="104" y="78"/>
                      </a:lnTo>
                      <a:lnTo>
                        <a:pt x="114" y="68"/>
                      </a:lnTo>
                      <a:lnTo>
                        <a:pt x="124" y="56"/>
                      </a:lnTo>
                      <a:lnTo>
                        <a:pt x="124" y="56"/>
                      </a:lnTo>
                      <a:lnTo>
                        <a:pt x="134" y="44"/>
                      </a:lnTo>
                      <a:lnTo>
                        <a:pt x="138" y="38"/>
                      </a:lnTo>
                      <a:lnTo>
                        <a:pt x="142" y="32"/>
                      </a:lnTo>
                      <a:lnTo>
                        <a:pt x="142" y="32"/>
                      </a:lnTo>
                      <a:lnTo>
                        <a:pt x="146" y="16"/>
                      </a:lnTo>
                      <a:lnTo>
                        <a:pt x="1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Calibri"/>
                    <a:ea typeface="ＭＳ Ｐゴシック" pitchFamily="-97" charset="-128"/>
                  </a:endParaRPr>
                </a:p>
              </p:txBody>
            </p:sp>
            <p:sp>
              <p:nvSpPr>
                <p:cNvPr id="66" name="Freeform 107"/>
                <p:cNvSpPr>
                  <a:spLocks/>
                </p:cNvSpPr>
                <p:nvPr/>
              </p:nvSpPr>
              <p:spPr bwMode="auto">
                <a:xfrm>
                  <a:off x="-1537864" y="6838585"/>
                  <a:ext cx="241174" cy="314218"/>
                </a:xfrm>
                <a:custGeom>
                  <a:avLst/>
                  <a:gdLst/>
                  <a:ahLst/>
                  <a:cxnLst>
                    <a:cxn ang="0">
                      <a:pos x="146" y="0"/>
                    </a:cxn>
                    <a:cxn ang="0">
                      <a:pos x="152" y="42"/>
                    </a:cxn>
                    <a:cxn ang="0">
                      <a:pos x="150" y="58"/>
                    </a:cxn>
                    <a:cxn ang="0">
                      <a:pos x="140" y="88"/>
                    </a:cxn>
                    <a:cxn ang="0">
                      <a:pos x="122" y="114"/>
                    </a:cxn>
                    <a:cxn ang="0">
                      <a:pos x="114" y="126"/>
                    </a:cxn>
                    <a:cxn ang="0">
                      <a:pos x="96" y="146"/>
                    </a:cxn>
                    <a:cxn ang="0">
                      <a:pos x="88" y="158"/>
                    </a:cxn>
                    <a:cxn ang="0">
                      <a:pos x="78" y="182"/>
                    </a:cxn>
                    <a:cxn ang="0">
                      <a:pos x="72" y="192"/>
                    </a:cxn>
                    <a:cxn ang="0">
                      <a:pos x="62" y="198"/>
                    </a:cxn>
                    <a:cxn ang="0">
                      <a:pos x="56" y="198"/>
                    </a:cxn>
                    <a:cxn ang="0">
                      <a:pos x="44" y="194"/>
                    </a:cxn>
                    <a:cxn ang="0">
                      <a:pos x="32" y="176"/>
                    </a:cxn>
                    <a:cxn ang="0">
                      <a:pos x="18" y="128"/>
                    </a:cxn>
                    <a:cxn ang="0">
                      <a:pos x="12" y="102"/>
                    </a:cxn>
                    <a:cxn ang="0">
                      <a:pos x="0" y="42"/>
                    </a:cxn>
                    <a:cxn ang="0">
                      <a:pos x="2" y="32"/>
                    </a:cxn>
                    <a:cxn ang="0">
                      <a:pos x="16" y="4"/>
                    </a:cxn>
                    <a:cxn ang="0">
                      <a:pos x="24" y="0"/>
                    </a:cxn>
                    <a:cxn ang="0">
                      <a:pos x="20" y="10"/>
                    </a:cxn>
                    <a:cxn ang="0">
                      <a:pos x="20" y="28"/>
                    </a:cxn>
                    <a:cxn ang="0">
                      <a:pos x="24" y="40"/>
                    </a:cxn>
                    <a:cxn ang="0">
                      <a:pos x="26" y="58"/>
                    </a:cxn>
                    <a:cxn ang="0">
                      <a:pos x="30" y="76"/>
                    </a:cxn>
                    <a:cxn ang="0">
                      <a:pos x="34" y="82"/>
                    </a:cxn>
                    <a:cxn ang="0">
                      <a:pos x="46" y="90"/>
                    </a:cxn>
                    <a:cxn ang="0">
                      <a:pos x="58" y="94"/>
                    </a:cxn>
                    <a:cxn ang="0">
                      <a:pos x="78" y="92"/>
                    </a:cxn>
                    <a:cxn ang="0">
                      <a:pos x="92" y="86"/>
                    </a:cxn>
                    <a:cxn ang="0">
                      <a:pos x="114" y="68"/>
                    </a:cxn>
                    <a:cxn ang="0">
                      <a:pos x="124" y="56"/>
                    </a:cxn>
                    <a:cxn ang="0">
                      <a:pos x="138" y="38"/>
                    </a:cxn>
                    <a:cxn ang="0">
                      <a:pos x="142" y="32"/>
                    </a:cxn>
                    <a:cxn ang="0">
                      <a:pos x="146" y="0"/>
                    </a:cxn>
                  </a:cxnLst>
                  <a:rect l="0" t="0" r="r" b="b"/>
                  <a:pathLst>
                    <a:path w="152" h="198">
                      <a:moveTo>
                        <a:pt x="146" y="0"/>
                      </a:moveTo>
                      <a:lnTo>
                        <a:pt x="146" y="0"/>
                      </a:lnTo>
                      <a:lnTo>
                        <a:pt x="150" y="28"/>
                      </a:lnTo>
                      <a:lnTo>
                        <a:pt x="152" y="42"/>
                      </a:lnTo>
                      <a:lnTo>
                        <a:pt x="150" y="58"/>
                      </a:lnTo>
                      <a:lnTo>
                        <a:pt x="150" y="58"/>
                      </a:lnTo>
                      <a:lnTo>
                        <a:pt x="146" y="72"/>
                      </a:lnTo>
                      <a:lnTo>
                        <a:pt x="140" y="88"/>
                      </a:lnTo>
                      <a:lnTo>
                        <a:pt x="132" y="102"/>
                      </a:lnTo>
                      <a:lnTo>
                        <a:pt x="122" y="114"/>
                      </a:lnTo>
                      <a:lnTo>
                        <a:pt x="122" y="114"/>
                      </a:lnTo>
                      <a:lnTo>
                        <a:pt x="114" y="126"/>
                      </a:lnTo>
                      <a:lnTo>
                        <a:pt x="104" y="136"/>
                      </a:lnTo>
                      <a:lnTo>
                        <a:pt x="96" y="146"/>
                      </a:lnTo>
                      <a:lnTo>
                        <a:pt x="88" y="158"/>
                      </a:lnTo>
                      <a:lnTo>
                        <a:pt x="88" y="158"/>
                      </a:lnTo>
                      <a:lnTo>
                        <a:pt x="84" y="168"/>
                      </a:lnTo>
                      <a:lnTo>
                        <a:pt x="78" y="182"/>
                      </a:lnTo>
                      <a:lnTo>
                        <a:pt x="76" y="188"/>
                      </a:lnTo>
                      <a:lnTo>
                        <a:pt x="72" y="192"/>
                      </a:lnTo>
                      <a:lnTo>
                        <a:pt x="68" y="196"/>
                      </a:lnTo>
                      <a:lnTo>
                        <a:pt x="62" y="198"/>
                      </a:lnTo>
                      <a:lnTo>
                        <a:pt x="62" y="198"/>
                      </a:lnTo>
                      <a:lnTo>
                        <a:pt x="56" y="198"/>
                      </a:lnTo>
                      <a:lnTo>
                        <a:pt x="50" y="198"/>
                      </a:lnTo>
                      <a:lnTo>
                        <a:pt x="44" y="194"/>
                      </a:lnTo>
                      <a:lnTo>
                        <a:pt x="40" y="190"/>
                      </a:lnTo>
                      <a:lnTo>
                        <a:pt x="32" y="176"/>
                      </a:lnTo>
                      <a:lnTo>
                        <a:pt x="26" y="162"/>
                      </a:lnTo>
                      <a:lnTo>
                        <a:pt x="18" y="128"/>
                      </a:lnTo>
                      <a:lnTo>
                        <a:pt x="12" y="102"/>
                      </a:lnTo>
                      <a:lnTo>
                        <a:pt x="12" y="102"/>
                      </a:lnTo>
                      <a:lnTo>
                        <a:pt x="4" y="7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32"/>
                      </a:lnTo>
                      <a:lnTo>
                        <a:pt x="8" y="16"/>
                      </a:lnTo>
                      <a:lnTo>
                        <a:pt x="16" y="4"/>
                      </a:lnTo>
                      <a:lnTo>
                        <a:pt x="20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20" y="10"/>
                      </a:lnTo>
                      <a:lnTo>
                        <a:pt x="18" y="20"/>
                      </a:lnTo>
                      <a:lnTo>
                        <a:pt x="20" y="28"/>
                      </a:lnTo>
                      <a:lnTo>
                        <a:pt x="24" y="40"/>
                      </a:lnTo>
                      <a:lnTo>
                        <a:pt x="24" y="40"/>
                      </a:lnTo>
                      <a:lnTo>
                        <a:pt x="26" y="50"/>
                      </a:lnTo>
                      <a:lnTo>
                        <a:pt x="26" y="58"/>
                      </a:lnTo>
                      <a:lnTo>
                        <a:pt x="28" y="68"/>
                      </a:lnTo>
                      <a:lnTo>
                        <a:pt x="30" y="76"/>
                      </a:lnTo>
                      <a:lnTo>
                        <a:pt x="30" y="76"/>
                      </a:lnTo>
                      <a:lnTo>
                        <a:pt x="34" y="82"/>
                      </a:lnTo>
                      <a:lnTo>
                        <a:pt x="40" y="86"/>
                      </a:lnTo>
                      <a:lnTo>
                        <a:pt x="46" y="90"/>
                      </a:lnTo>
                      <a:lnTo>
                        <a:pt x="52" y="94"/>
                      </a:lnTo>
                      <a:lnTo>
                        <a:pt x="58" y="94"/>
                      </a:lnTo>
                      <a:lnTo>
                        <a:pt x="66" y="94"/>
                      </a:lnTo>
                      <a:lnTo>
                        <a:pt x="78" y="92"/>
                      </a:lnTo>
                      <a:lnTo>
                        <a:pt x="78" y="92"/>
                      </a:lnTo>
                      <a:lnTo>
                        <a:pt x="92" y="86"/>
                      </a:lnTo>
                      <a:lnTo>
                        <a:pt x="104" y="78"/>
                      </a:lnTo>
                      <a:lnTo>
                        <a:pt x="114" y="68"/>
                      </a:lnTo>
                      <a:lnTo>
                        <a:pt x="124" y="56"/>
                      </a:lnTo>
                      <a:lnTo>
                        <a:pt x="124" y="56"/>
                      </a:lnTo>
                      <a:lnTo>
                        <a:pt x="134" y="44"/>
                      </a:lnTo>
                      <a:lnTo>
                        <a:pt x="138" y="38"/>
                      </a:lnTo>
                      <a:lnTo>
                        <a:pt x="142" y="32"/>
                      </a:lnTo>
                      <a:lnTo>
                        <a:pt x="142" y="32"/>
                      </a:lnTo>
                      <a:lnTo>
                        <a:pt x="146" y="16"/>
                      </a:lnTo>
                      <a:lnTo>
                        <a:pt x="146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Calibri"/>
                    <a:ea typeface="ＭＳ Ｐゴシック" pitchFamily="-97" charset="-128"/>
                  </a:endParaRPr>
                </a:p>
              </p:txBody>
            </p:sp>
            <p:sp>
              <p:nvSpPr>
                <p:cNvPr id="67" name="Freeform 108"/>
                <p:cNvSpPr>
                  <a:spLocks/>
                </p:cNvSpPr>
                <p:nvPr/>
              </p:nvSpPr>
              <p:spPr bwMode="auto">
                <a:xfrm>
                  <a:off x="-1519182" y="6199956"/>
                  <a:ext cx="273445" cy="794889"/>
                </a:xfrm>
                <a:custGeom>
                  <a:avLst/>
                  <a:gdLst/>
                  <a:ahLst/>
                  <a:cxnLst>
                    <a:cxn ang="0">
                      <a:pos x="12" y="344"/>
                    </a:cxn>
                    <a:cxn ang="0">
                      <a:pos x="4" y="262"/>
                    </a:cxn>
                    <a:cxn ang="0">
                      <a:pos x="4" y="200"/>
                    </a:cxn>
                    <a:cxn ang="0">
                      <a:pos x="8" y="178"/>
                    </a:cxn>
                    <a:cxn ang="0">
                      <a:pos x="12" y="136"/>
                    </a:cxn>
                    <a:cxn ang="0">
                      <a:pos x="10" y="92"/>
                    </a:cxn>
                    <a:cxn ang="0">
                      <a:pos x="8" y="70"/>
                    </a:cxn>
                    <a:cxn ang="0">
                      <a:pos x="10" y="4"/>
                    </a:cxn>
                    <a:cxn ang="0">
                      <a:pos x="10" y="0"/>
                    </a:cxn>
                    <a:cxn ang="0">
                      <a:pos x="16" y="2"/>
                    </a:cxn>
                    <a:cxn ang="0">
                      <a:pos x="30" y="24"/>
                    </a:cxn>
                    <a:cxn ang="0">
                      <a:pos x="40" y="42"/>
                    </a:cxn>
                    <a:cxn ang="0">
                      <a:pos x="48" y="52"/>
                    </a:cxn>
                    <a:cxn ang="0">
                      <a:pos x="52" y="52"/>
                    </a:cxn>
                    <a:cxn ang="0">
                      <a:pos x="62" y="54"/>
                    </a:cxn>
                    <a:cxn ang="0">
                      <a:pos x="74" y="70"/>
                    </a:cxn>
                    <a:cxn ang="0">
                      <a:pos x="78" y="78"/>
                    </a:cxn>
                    <a:cxn ang="0">
                      <a:pos x="84" y="84"/>
                    </a:cxn>
                    <a:cxn ang="0">
                      <a:pos x="100" y="94"/>
                    </a:cxn>
                    <a:cxn ang="0">
                      <a:pos x="106" y="102"/>
                    </a:cxn>
                    <a:cxn ang="0">
                      <a:pos x="110" y="124"/>
                    </a:cxn>
                    <a:cxn ang="0">
                      <a:pos x="110" y="148"/>
                    </a:cxn>
                    <a:cxn ang="0">
                      <a:pos x="110" y="174"/>
                    </a:cxn>
                    <a:cxn ang="0">
                      <a:pos x="112" y="180"/>
                    </a:cxn>
                    <a:cxn ang="0">
                      <a:pos x="132" y="202"/>
                    </a:cxn>
                    <a:cxn ang="0">
                      <a:pos x="138" y="208"/>
                    </a:cxn>
                    <a:cxn ang="0">
                      <a:pos x="154" y="226"/>
                    </a:cxn>
                    <a:cxn ang="0">
                      <a:pos x="166" y="246"/>
                    </a:cxn>
                    <a:cxn ang="0">
                      <a:pos x="172" y="278"/>
                    </a:cxn>
                    <a:cxn ang="0">
                      <a:pos x="164" y="304"/>
                    </a:cxn>
                    <a:cxn ang="0">
                      <a:pos x="148" y="328"/>
                    </a:cxn>
                    <a:cxn ang="0">
                      <a:pos x="130" y="352"/>
                    </a:cxn>
                    <a:cxn ang="0">
                      <a:pos x="124" y="368"/>
                    </a:cxn>
                    <a:cxn ang="0">
                      <a:pos x="126" y="396"/>
                    </a:cxn>
                    <a:cxn ang="0">
                      <a:pos x="128" y="412"/>
                    </a:cxn>
                    <a:cxn ang="0">
                      <a:pos x="122" y="444"/>
                    </a:cxn>
                    <a:cxn ang="0">
                      <a:pos x="102" y="470"/>
                    </a:cxn>
                    <a:cxn ang="0">
                      <a:pos x="90" y="482"/>
                    </a:cxn>
                    <a:cxn ang="0">
                      <a:pos x="62" y="496"/>
                    </a:cxn>
                    <a:cxn ang="0">
                      <a:pos x="44" y="498"/>
                    </a:cxn>
                    <a:cxn ang="0">
                      <a:pos x="26" y="496"/>
                    </a:cxn>
                    <a:cxn ang="0">
                      <a:pos x="20" y="490"/>
                    </a:cxn>
                    <a:cxn ang="0">
                      <a:pos x="10" y="478"/>
                    </a:cxn>
                    <a:cxn ang="0">
                      <a:pos x="8" y="462"/>
                    </a:cxn>
                    <a:cxn ang="0">
                      <a:pos x="6" y="456"/>
                    </a:cxn>
                    <a:cxn ang="0">
                      <a:pos x="0" y="436"/>
                    </a:cxn>
                    <a:cxn ang="0">
                      <a:pos x="0" y="428"/>
                    </a:cxn>
                    <a:cxn ang="0">
                      <a:pos x="4" y="414"/>
                    </a:cxn>
                    <a:cxn ang="0">
                      <a:pos x="6" y="406"/>
                    </a:cxn>
                    <a:cxn ang="0">
                      <a:pos x="8" y="374"/>
                    </a:cxn>
                    <a:cxn ang="0">
                      <a:pos x="12" y="344"/>
                    </a:cxn>
                  </a:cxnLst>
                  <a:rect l="0" t="0" r="r" b="b"/>
                  <a:pathLst>
                    <a:path w="172" h="500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8" y="302"/>
                      </a:lnTo>
                      <a:lnTo>
                        <a:pt x="4" y="262"/>
                      </a:lnTo>
                      <a:lnTo>
                        <a:pt x="4" y="220"/>
                      </a:lnTo>
                      <a:lnTo>
                        <a:pt x="4" y="200"/>
                      </a:lnTo>
                      <a:lnTo>
                        <a:pt x="8" y="178"/>
                      </a:lnTo>
                      <a:lnTo>
                        <a:pt x="8" y="178"/>
                      </a:lnTo>
                      <a:lnTo>
                        <a:pt x="12" y="156"/>
                      </a:lnTo>
                      <a:lnTo>
                        <a:pt x="12" y="136"/>
                      </a:lnTo>
                      <a:lnTo>
                        <a:pt x="12" y="114"/>
                      </a:lnTo>
                      <a:lnTo>
                        <a:pt x="10" y="92"/>
                      </a:lnTo>
                      <a:lnTo>
                        <a:pt x="10" y="92"/>
                      </a:lnTo>
                      <a:lnTo>
                        <a:pt x="8" y="70"/>
                      </a:lnTo>
                      <a:lnTo>
                        <a:pt x="8" y="48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20" y="6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40" y="42"/>
                      </a:lnTo>
                      <a:lnTo>
                        <a:pt x="46" y="50"/>
                      </a:lnTo>
                      <a:lnTo>
                        <a:pt x="48" y="52"/>
                      </a:lnTo>
                      <a:lnTo>
                        <a:pt x="52" y="52"/>
                      </a:lnTo>
                      <a:lnTo>
                        <a:pt x="52" y="52"/>
                      </a:lnTo>
                      <a:lnTo>
                        <a:pt x="58" y="54"/>
                      </a:lnTo>
                      <a:lnTo>
                        <a:pt x="62" y="54"/>
                      </a:lnTo>
                      <a:lnTo>
                        <a:pt x="70" y="62"/>
                      </a:lnTo>
                      <a:lnTo>
                        <a:pt x="74" y="70"/>
                      </a:lnTo>
                      <a:lnTo>
                        <a:pt x="78" y="78"/>
                      </a:lnTo>
                      <a:lnTo>
                        <a:pt x="78" y="78"/>
                      </a:lnTo>
                      <a:lnTo>
                        <a:pt x="80" y="82"/>
                      </a:lnTo>
                      <a:lnTo>
                        <a:pt x="84" y="84"/>
                      </a:lnTo>
                      <a:lnTo>
                        <a:pt x="92" y="90"/>
                      </a:lnTo>
                      <a:lnTo>
                        <a:pt x="100" y="94"/>
                      </a:lnTo>
                      <a:lnTo>
                        <a:pt x="104" y="98"/>
                      </a:lnTo>
                      <a:lnTo>
                        <a:pt x="106" y="102"/>
                      </a:lnTo>
                      <a:lnTo>
                        <a:pt x="106" y="102"/>
                      </a:lnTo>
                      <a:lnTo>
                        <a:pt x="110" y="124"/>
                      </a:lnTo>
                      <a:lnTo>
                        <a:pt x="110" y="148"/>
                      </a:lnTo>
                      <a:lnTo>
                        <a:pt x="110" y="148"/>
                      </a:lnTo>
                      <a:lnTo>
                        <a:pt x="110" y="164"/>
                      </a:lnTo>
                      <a:lnTo>
                        <a:pt x="110" y="174"/>
                      </a:lnTo>
                      <a:lnTo>
                        <a:pt x="112" y="180"/>
                      </a:lnTo>
                      <a:lnTo>
                        <a:pt x="112" y="180"/>
                      </a:lnTo>
                      <a:lnTo>
                        <a:pt x="124" y="196"/>
                      </a:lnTo>
                      <a:lnTo>
                        <a:pt x="132" y="202"/>
                      </a:lnTo>
                      <a:lnTo>
                        <a:pt x="138" y="208"/>
                      </a:lnTo>
                      <a:lnTo>
                        <a:pt x="138" y="208"/>
                      </a:lnTo>
                      <a:lnTo>
                        <a:pt x="148" y="216"/>
                      </a:lnTo>
                      <a:lnTo>
                        <a:pt x="154" y="226"/>
                      </a:lnTo>
                      <a:lnTo>
                        <a:pt x="166" y="246"/>
                      </a:lnTo>
                      <a:lnTo>
                        <a:pt x="166" y="246"/>
                      </a:lnTo>
                      <a:lnTo>
                        <a:pt x="170" y="262"/>
                      </a:lnTo>
                      <a:lnTo>
                        <a:pt x="172" y="278"/>
                      </a:lnTo>
                      <a:lnTo>
                        <a:pt x="170" y="290"/>
                      </a:lnTo>
                      <a:lnTo>
                        <a:pt x="164" y="304"/>
                      </a:lnTo>
                      <a:lnTo>
                        <a:pt x="156" y="316"/>
                      </a:lnTo>
                      <a:lnTo>
                        <a:pt x="148" y="328"/>
                      </a:lnTo>
                      <a:lnTo>
                        <a:pt x="130" y="352"/>
                      </a:lnTo>
                      <a:lnTo>
                        <a:pt x="130" y="352"/>
                      </a:lnTo>
                      <a:lnTo>
                        <a:pt x="126" y="360"/>
                      </a:lnTo>
                      <a:lnTo>
                        <a:pt x="124" y="368"/>
                      </a:lnTo>
                      <a:lnTo>
                        <a:pt x="124" y="382"/>
                      </a:lnTo>
                      <a:lnTo>
                        <a:pt x="126" y="396"/>
                      </a:lnTo>
                      <a:lnTo>
                        <a:pt x="128" y="412"/>
                      </a:lnTo>
                      <a:lnTo>
                        <a:pt x="128" y="412"/>
                      </a:lnTo>
                      <a:lnTo>
                        <a:pt x="126" y="428"/>
                      </a:lnTo>
                      <a:lnTo>
                        <a:pt x="122" y="444"/>
                      </a:lnTo>
                      <a:lnTo>
                        <a:pt x="112" y="458"/>
                      </a:lnTo>
                      <a:lnTo>
                        <a:pt x="102" y="470"/>
                      </a:lnTo>
                      <a:lnTo>
                        <a:pt x="102" y="470"/>
                      </a:lnTo>
                      <a:lnTo>
                        <a:pt x="90" y="482"/>
                      </a:lnTo>
                      <a:lnTo>
                        <a:pt x="76" y="492"/>
                      </a:lnTo>
                      <a:lnTo>
                        <a:pt x="62" y="496"/>
                      </a:lnTo>
                      <a:lnTo>
                        <a:pt x="44" y="498"/>
                      </a:lnTo>
                      <a:lnTo>
                        <a:pt x="44" y="498"/>
                      </a:lnTo>
                      <a:lnTo>
                        <a:pt x="30" y="500"/>
                      </a:lnTo>
                      <a:lnTo>
                        <a:pt x="26" y="496"/>
                      </a:lnTo>
                      <a:lnTo>
                        <a:pt x="20" y="490"/>
                      </a:lnTo>
                      <a:lnTo>
                        <a:pt x="20" y="490"/>
                      </a:lnTo>
                      <a:lnTo>
                        <a:pt x="14" y="484"/>
                      </a:lnTo>
                      <a:lnTo>
                        <a:pt x="10" y="478"/>
                      </a:lnTo>
                      <a:lnTo>
                        <a:pt x="8" y="470"/>
                      </a:lnTo>
                      <a:lnTo>
                        <a:pt x="8" y="462"/>
                      </a:lnTo>
                      <a:lnTo>
                        <a:pt x="8" y="462"/>
                      </a:lnTo>
                      <a:lnTo>
                        <a:pt x="6" y="456"/>
                      </a:lnTo>
                      <a:lnTo>
                        <a:pt x="4" y="448"/>
                      </a:lnTo>
                      <a:lnTo>
                        <a:pt x="0" y="436"/>
                      </a:lnTo>
                      <a:lnTo>
                        <a:pt x="0" y="436"/>
                      </a:lnTo>
                      <a:lnTo>
                        <a:pt x="0" y="428"/>
                      </a:lnTo>
                      <a:lnTo>
                        <a:pt x="2" y="420"/>
                      </a:lnTo>
                      <a:lnTo>
                        <a:pt x="4" y="414"/>
                      </a:lnTo>
                      <a:lnTo>
                        <a:pt x="6" y="406"/>
                      </a:lnTo>
                      <a:lnTo>
                        <a:pt x="6" y="406"/>
                      </a:lnTo>
                      <a:lnTo>
                        <a:pt x="8" y="390"/>
                      </a:lnTo>
                      <a:lnTo>
                        <a:pt x="8" y="374"/>
                      </a:lnTo>
                      <a:lnTo>
                        <a:pt x="8" y="360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solidFill>
                  <a:srgbClr val="AEB0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Calibri"/>
                    <a:ea typeface="ＭＳ Ｐゴシック" pitchFamily="-97" charset="-128"/>
                  </a:endParaRPr>
                </a:p>
              </p:txBody>
            </p:sp>
            <p:sp>
              <p:nvSpPr>
                <p:cNvPr id="68" name="Freeform 109"/>
                <p:cNvSpPr>
                  <a:spLocks/>
                </p:cNvSpPr>
                <p:nvPr/>
              </p:nvSpPr>
              <p:spPr bwMode="auto">
                <a:xfrm>
                  <a:off x="-1519182" y="6199956"/>
                  <a:ext cx="273445" cy="794889"/>
                </a:xfrm>
                <a:custGeom>
                  <a:avLst/>
                  <a:gdLst/>
                  <a:ahLst/>
                  <a:cxnLst>
                    <a:cxn ang="0">
                      <a:pos x="12" y="344"/>
                    </a:cxn>
                    <a:cxn ang="0">
                      <a:pos x="4" y="262"/>
                    </a:cxn>
                    <a:cxn ang="0">
                      <a:pos x="4" y="200"/>
                    </a:cxn>
                    <a:cxn ang="0">
                      <a:pos x="8" y="178"/>
                    </a:cxn>
                    <a:cxn ang="0">
                      <a:pos x="12" y="136"/>
                    </a:cxn>
                    <a:cxn ang="0">
                      <a:pos x="10" y="92"/>
                    </a:cxn>
                    <a:cxn ang="0">
                      <a:pos x="8" y="70"/>
                    </a:cxn>
                    <a:cxn ang="0">
                      <a:pos x="10" y="4"/>
                    </a:cxn>
                    <a:cxn ang="0">
                      <a:pos x="10" y="0"/>
                    </a:cxn>
                    <a:cxn ang="0">
                      <a:pos x="16" y="2"/>
                    </a:cxn>
                    <a:cxn ang="0">
                      <a:pos x="30" y="24"/>
                    </a:cxn>
                    <a:cxn ang="0">
                      <a:pos x="40" y="42"/>
                    </a:cxn>
                    <a:cxn ang="0">
                      <a:pos x="48" y="52"/>
                    </a:cxn>
                    <a:cxn ang="0">
                      <a:pos x="52" y="52"/>
                    </a:cxn>
                    <a:cxn ang="0">
                      <a:pos x="62" y="54"/>
                    </a:cxn>
                    <a:cxn ang="0">
                      <a:pos x="74" y="70"/>
                    </a:cxn>
                    <a:cxn ang="0">
                      <a:pos x="78" y="78"/>
                    </a:cxn>
                    <a:cxn ang="0">
                      <a:pos x="84" y="84"/>
                    </a:cxn>
                    <a:cxn ang="0">
                      <a:pos x="100" y="94"/>
                    </a:cxn>
                    <a:cxn ang="0">
                      <a:pos x="106" y="102"/>
                    </a:cxn>
                    <a:cxn ang="0">
                      <a:pos x="110" y="124"/>
                    </a:cxn>
                    <a:cxn ang="0">
                      <a:pos x="110" y="148"/>
                    </a:cxn>
                    <a:cxn ang="0">
                      <a:pos x="110" y="174"/>
                    </a:cxn>
                    <a:cxn ang="0">
                      <a:pos x="112" y="180"/>
                    </a:cxn>
                    <a:cxn ang="0">
                      <a:pos x="132" y="202"/>
                    </a:cxn>
                    <a:cxn ang="0">
                      <a:pos x="138" y="208"/>
                    </a:cxn>
                    <a:cxn ang="0">
                      <a:pos x="154" y="226"/>
                    </a:cxn>
                    <a:cxn ang="0">
                      <a:pos x="166" y="246"/>
                    </a:cxn>
                    <a:cxn ang="0">
                      <a:pos x="172" y="278"/>
                    </a:cxn>
                    <a:cxn ang="0">
                      <a:pos x="164" y="304"/>
                    </a:cxn>
                    <a:cxn ang="0">
                      <a:pos x="148" y="328"/>
                    </a:cxn>
                    <a:cxn ang="0">
                      <a:pos x="130" y="352"/>
                    </a:cxn>
                    <a:cxn ang="0">
                      <a:pos x="124" y="368"/>
                    </a:cxn>
                    <a:cxn ang="0">
                      <a:pos x="126" y="396"/>
                    </a:cxn>
                    <a:cxn ang="0">
                      <a:pos x="128" y="412"/>
                    </a:cxn>
                    <a:cxn ang="0">
                      <a:pos x="122" y="444"/>
                    </a:cxn>
                    <a:cxn ang="0">
                      <a:pos x="102" y="470"/>
                    </a:cxn>
                    <a:cxn ang="0">
                      <a:pos x="90" y="482"/>
                    </a:cxn>
                    <a:cxn ang="0">
                      <a:pos x="62" y="496"/>
                    </a:cxn>
                    <a:cxn ang="0">
                      <a:pos x="44" y="498"/>
                    </a:cxn>
                    <a:cxn ang="0">
                      <a:pos x="26" y="496"/>
                    </a:cxn>
                    <a:cxn ang="0">
                      <a:pos x="20" y="490"/>
                    </a:cxn>
                    <a:cxn ang="0">
                      <a:pos x="10" y="478"/>
                    </a:cxn>
                    <a:cxn ang="0">
                      <a:pos x="8" y="462"/>
                    </a:cxn>
                    <a:cxn ang="0">
                      <a:pos x="6" y="456"/>
                    </a:cxn>
                    <a:cxn ang="0">
                      <a:pos x="0" y="436"/>
                    </a:cxn>
                    <a:cxn ang="0">
                      <a:pos x="0" y="428"/>
                    </a:cxn>
                    <a:cxn ang="0">
                      <a:pos x="4" y="414"/>
                    </a:cxn>
                    <a:cxn ang="0">
                      <a:pos x="6" y="406"/>
                    </a:cxn>
                    <a:cxn ang="0">
                      <a:pos x="8" y="374"/>
                    </a:cxn>
                    <a:cxn ang="0">
                      <a:pos x="12" y="344"/>
                    </a:cxn>
                  </a:cxnLst>
                  <a:rect l="0" t="0" r="r" b="b"/>
                  <a:pathLst>
                    <a:path w="172" h="500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8" y="302"/>
                      </a:lnTo>
                      <a:lnTo>
                        <a:pt x="4" y="262"/>
                      </a:lnTo>
                      <a:lnTo>
                        <a:pt x="4" y="220"/>
                      </a:lnTo>
                      <a:lnTo>
                        <a:pt x="4" y="200"/>
                      </a:lnTo>
                      <a:lnTo>
                        <a:pt x="8" y="178"/>
                      </a:lnTo>
                      <a:lnTo>
                        <a:pt x="8" y="178"/>
                      </a:lnTo>
                      <a:lnTo>
                        <a:pt x="12" y="156"/>
                      </a:lnTo>
                      <a:lnTo>
                        <a:pt x="12" y="136"/>
                      </a:lnTo>
                      <a:lnTo>
                        <a:pt x="12" y="114"/>
                      </a:lnTo>
                      <a:lnTo>
                        <a:pt x="10" y="92"/>
                      </a:lnTo>
                      <a:lnTo>
                        <a:pt x="10" y="92"/>
                      </a:lnTo>
                      <a:lnTo>
                        <a:pt x="8" y="70"/>
                      </a:lnTo>
                      <a:lnTo>
                        <a:pt x="8" y="48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20" y="6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40" y="42"/>
                      </a:lnTo>
                      <a:lnTo>
                        <a:pt x="46" y="50"/>
                      </a:lnTo>
                      <a:lnTo>
                        <a:pt x="48" y="52"/>
                      </a:lnTo>
                      <a:lnTo>
                        <a:pt x="52" y="52"/>
                      </a:lnTo>
                      <a:lnTo>
                        <a:pt x="52" y="52"/>
                      </a:lnTo>
                      <a:lnTo>
                        <a:pt x="58" y="54"/>
                      </a:lnTo>
                      <a:lnTo>
                        <a:pt x="62" y="54"/>
                      </a:lnTo>
                      <a:lnTo>
                        <a:pt x="70" y="62"/>
                      </a:lnTo>
                      <a:lnTo>
                        <a:pt x="74" y="70"/>
                      </a:lnTo>
                      <a:lnTo>
                        <a:pt x="78" y="78"/>
                      </a:lnTo>
                      <a:lnTo>
                        <a:pt x="78" y="78"/>
                      </a:lnTo>
                      <a:lnTo>
                        <a:pt x="80" y="82"/>
                      </a:lnTo>
                      <a:lnTo>
                        <a:pt x="84" y="84"/>
                      </a:lnTo>
                      <a:lnTo>
                        <a:pt x="92" y="90"/>
                      </a:lnTo>
                      <a:lnTo>
                        <a:pt x="100" y="94"/>
                      </a:lnTo>
                      <a:lnTo>
                        <a:pt x="104" y="98"/>
                      </a:lnTo>
                      <a:lnTo>
                        <a:pt x="106" y="102"/>
                      </a:lnTo>
                      <a:lnTo>
                        <a:pt x="106" y="102"/>
                      </a:lnTo>
                      <a:lnTo>
                        <a:pt x="110" y="124"/>
                      </a:lnTo>
                      <a:lnTo>
                        <a:pt x="110" y="148"/>
                      </a:lnTo>
                      <a:lnTo>
                        <a:pt x="110" y="148"/>
                      </a:lnTo>
                      <a:lnTo>
                        <a:pt x="110" y="164"/>
                      </a:lnTo>
                      <a:lnTo>
                        <a:pt x="110" y="174"/>
                      </a:lnTo>
                      <a:lnTo>
                        <a:pt x="112" y="180"/>
                      </a:lnTo>
                      <a:lnTo>
                        <a:pt x="112" y="180"/>
                      </a:lnTo>
                      <a:lnTo>
                        <a:pt x="124" y="196"/>
                      </a:lnTo>
                      <a:lnTo>
                        <a:pt x="132" y="202"/>
                      </a:lnTo>
                      <a:lnTo>
                        <a:pt x="138" y="208"/>
                      </a:lnTo>
                      <a:lnTo>
                        <a:pt x="138" y="208"/>
                      </a:lnTo>
                      <a:lnTo>
                        <a:pt x="148" y="216"/>
                      </a:lnTo>
                      <a:lnTo>
                        <a:pt x="154" y="226"/>
                      </a:lnTo>
                      <a:lnTo>
                        <a:pt x="166" y="246"/>
                      </a:lnTo>
                      <a:lnTo>
                        <a:pt x="166" y="246"/>
                      </a:lnTo>
                      <a:lnTo>
                        <a:pt x="170" y="262"/>
                      </a:lnTo>
                      <a:lnTo>
                        <a:pt x="172" y="278"/>
                      </a:lnTo>
                      <a:lnTo>
                        <a:pt x="170" y="290"/>
                      </a:lnTo>
                      <a:lnTo>
                        <a:pt x="164" y="304"/>
                      </a:lnTo>
                      <a:lnTo>
                        <a:pt x="156" y="316"/>
                      </a:lnTo>
                      <a:lnTo>
                        <a:pt x="148" y="328"/>
                      </a:lnTo>
                      <a:lnTo>
                        <a:pt x="130" y="352"/>
                      </a:lnTo>
                      <a:lnTo>
                        <a:pt x="130" y="352"/>
                      </a:lnTo>
                      <a:lnTo>
                        <a:pt x="126" y="360"/>
                      </a:lnTo>
                      <a:lnTo>
                        <a:pt x="124" y="368"/>
                      </a:lnTo>
                      <a:lnTo>
                        <a:pt x="124" y="382"/>
                      </a:lnTo>
                      <a:lnTo>
                        <a:pt x="126" y="396"/>
                      </a:lnTo>
                      <a:lnTo>
                        <a:pt x="128" y="412"/>
                      </a:lnTo>
                      <a:lnTo>
                        <a:pt x="128" y="412"/>
                      </a:lnTo>
                      <a:lnTo>
                        <a:pt x="126" y="428"/>
                      </a:lnTo>
                      <a:lnTo>
                        <a:pt x="122" y="444"/>
                      </a:lnTo>
                      <a:lnTo>
                        <a:pt x="112" y="458"/>
                      </a:lnTo>
                      <a:lnTo>
                        <a:pt x="102" y="470"/>
                      </a:lnTo>
                      <a:lnTo>
                        <a:pt x="102" y="470"/>
                      </a:lnTo>
                      <a:lnTo>
                        <a:pt x="90" y="482"/>
                      </a:lnTo>
                      <a:lnTo>
                        <a:pt x="76" y="492"/>
                      </a:lnTo>
                      <a:lnTo>
                        <a:pt x="62" y="496"/>
                      </a:lnTo>
                      <a:lnTo>
                        <a:pt x="44" y="498"/>
                      </a:lnTo>
                      <a:lnTo>
                        <a:pt x="44" y="498"/>
                      </a:lnTo>
                      <a:lnTo>
                        <a:pt x="30" y="500"/>
                      </a:lnTo>
                      <a:lnTo>
                        <a:pt x="26" y="496"/>
                      </a:lnTo>
                      <a:lnTo>
                        <a:pt x="20" y="490"/>
                      </a:lnTo>
                      <a:lnTo>
                        <a:pt x="20" y="490"/>
                      </a:lnTo>
                      <a:lnTo>
                        <a:pt x="14" y="484"/>
                      </a:lnTo>
                      <a:lnTo>
                        <a:pt x="10" y="478"/>
                      </a:lnTo>
                      <a:lnTo>
                        <a:pt x="8" y="470"/>
                      </a:lnTo>
                      <a:lnTo>
                        <a:pt x="8" y="462"/>
                      </a:lnTo>
                      <a:lnTo>
                        <a:pt x="8" y="462"/>
                      </a:lnTo>
                      <a:lnTo>
                        <a:pt x="6" y="456"/>
                      </a:lnTo>
                      <a:lnTo>
                        <a:pt x="4" y="448"/>
                      </a:lnTo>
                      <a:lnTo>
                        <a:pt x="0" y="436"/>
                      </a:lnTo>
                      <a:lnTo>
                        <a:pt x="0" y="436"/>
                      </a:lnTo>
                      <a:lnTo>
                        <a:pt x="0" y="428"/>
                      </a:lnTo>
                      <a:lnTo>
                        <a:pt x="2" y="420"/>
                      </a:lnTo>
                      <a:lnTo>
                        <a:pt x="4" y="414"/>
                      </a:lnTo>
                      <a:lnTo>
                        <a:pt x="6" y="406"/>
                      </a:lnTo>
                      <a:lnTo>
                        <a:pt x="6" y="406"/>
                      </a:lnTo>
                      <a:lnTo>
                        <a:pt x="8" y="390"/>
                      </a:lnTo>
                      <a:lnTo>
                        <a:pt x="8" y="374"/>
                      </a:lnTo>
                      <a:lnTo>
                        <a:pt x="8" y="360"/>
                      </a:lnTo>
                      <a:lnTo>
                        <a:pt x="12" y="344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>
                    <a:solidFill>
                      <a:sysClr val="windowText" lastClr="000000"/>
                    </a:solidFill>
                    <a:latin typeface="Calibri"/>
                    <a:ea typeface="ＭＳ Ｐゴシック" pitchFamily="-97" charset="-128"/>
                  </a:endParaRPr>
                </a:p>
              </p:txBody>
            </p:sp>
          </p:grpSp>
          <p:sp>
            <p:nvSpPr>
              <p:cNvPr id="59" name="Freeform 102"/>
              <p:cNvSpPr>
                <a:spLocks/>
              </p:cNvSpPr>
              <p:nvPr/>
            </p:nvSpPr>
            <p:spPr bwMode="auto">
              <a:xfrm>
                <a:off x="1839688" y="2733884"/>
                <a:ext cx="398341" cy="726885"/>
              </a:xfrm>
              <a:custGeom>
                <a:avLst/>
                <a:gdLst/>
                <a:ahLst/>
                <a:cxnLst>
                  <a:cxn ang="0">
                    <a:pos x="234" y="430"/>
                  </a:cxn>
                  <a:cxn ang="0">
                    <a:pos x="190" y="490"/>
                  </a:cxn>
                  <a:cxn ang="0">
                    <a:pos x="158" y="440"/>
                  </a:cxn>
                  <a:cxn ang="0">
                    <a:pos x="120" y="394"/>
                  </a:cxn>
                  <a:cxn ang="0">
                    <a:pos x="80" y="354"/>
                  </a:cxn>
                  <a:cxn ang="0">
                    <a:pos x="56" y="318"/>
                  </a:cxn>
                  <a:cxn ang="0">
                    <a:pos x="48" y="290"/>
                  </a:cxn>
                  <a:cxn ang="0">
                    <a:pos x="34" y="252"/>
                  </a:cxn>
                  <a:cxn ang="0">
                    <a:pos x="20" y="206"/>
                  </a:cxn>
                  <a:cxn ang="0">
                    <a:pos x="8" y="178"/>
                  </a:cxn>
                  <a:cxn ang="0">
                    <a:pos x="2" y="134"/>
                  </a:cxn>
                  <a:cxn ang="0">
                    <a:pos x="2" y="114"/>
                  </a:cxn>
                  <a:cxn ang="0">
                    <a:pos x="10" y="108"/>
                  </a:cxn>
                  <a:cxn ang="0">
                    <a:pos x="22" y="116"/>
                  </a:cxn>
                  <a:cxn ang="0">
                    <a:pos x="12" y="90"/>
                  </a:cxn>
                  <a:cxn ang="0">
                    <a:pos x="6" y="60"/>
                  </a:cxn>
                  <a:cxn ang="0">
                    <a:pos x="14" y="48"/>
                  </a:cxn>
                  <a:cxn ang="0">
                    <a:pos x="28" y="54"/>
                  </a:cxn>
                  <a:cxn ang="0">
                    <a:pos x="42" y="80"/>
                  </a:cxn>
                  <a:cxn ang="0">
                    <a:pos x="58" y="104"/>
                  </a:cxn>
                  <a:cxn ang="0">
                    <a:pos x="76" y="130"/>
                  </a:cxn>
                  <a:cxn ang="0">
                    <a:pos x="106" y="184"/>
                  </a:cxn>
                  <a:cxn ang="0">
                    <a:pos x="108" y="166"/>
                  </a:cxn>
                  <a:cxn ang="0">
                    <a:pos x="94" y="120"/>
                  </a:cxn>
                  <a:cxn ang="0">
                    <a:pos x="82" y="98"/>
                  </a:cxn>
                  <a:cxn ang="0">
                    <a:pos x="72" y="74"/>
                  </a:cxn>
                  <a:cxn ang="0">
                    <a:pos x="64" y="58"/>
                  </a:cxn>
                  <a:cxn ang="0">
                    <a:pos x="50" y="26"/>
                  </a:cxn>
                  <a:cxn ang="0">
                    <a:pos x="52" y="20"/>
                  </a:cxn>
                  <a:cxn ang="0">
                    <a:pos x="80" y="16"/>
                  </a:cxn>
                  <a:cxn ang="0">
                    <a:pos x="88" y="30"/>
                  </a:cxn>
                  <a:cxn ang="0">
                    <a:pos x="108" y="62"/>
                  </a:cxn>
                  <a:cxn ang="0">
                    <a:pos x="122" y="70"/>
                  </a:cxn>
                  <a:cxn ang="0">
                    <a:pos x="108" y="36"/>
                  </a:cxn>
                  <a:cxn ang="0">
                    <a:pos x="104" y="8"/>
                  </a:cxn>
                  <a:cxn ang="0">
                    <a:pos x="112" y="0"/>
                  </a:cxn>
                  <a:cxn ang="0">
                    <a:pos x="128" y="12"/>
                  </a:cxn>
                  <a:cxn ang="0">
                    <a:pos x="150" y="60"/>
                  </a:cxn>
                  <a:cxn ang="0">
                    <a:pos x="156" y="76"/>
                  </a:cxn>
                  <a:cxn ang="0">
                    <a:pos x="166" y="86"/>
                  </a:cxn>
                  <a:cxn ang="0">
                    <a:pos x="174" y="108"/>
                  </a:cxn>
                  <a:cxn ang="0">
                    <a:pos x="180" y="126"/>
                  </a:cxn>
                  <a:cxn ang="0">
                    <a:pos x="206" y="186"/>
                  </a:cxn>
                  <a:cxn ang="0">
                    <a:pos x="216" y="188"/>
                  </a:cxn>
                  <a:cxn ang="0">
                    <a:pos x="238" y="160"/>
                  </a:cxn>
                  <a:cxn ang="0">
                    <a:pos x="264" y="122"/>
                  </a:cxn>
                  <a:cxn ang="0">
                    <a:pos x="268" y="140"/>
                  </a:cxn>
                  <a:cxn ang="0">
                    <a:pos x="258" y="192"/>
                  </a:cxn>
                  <a:cxn ang="0">
                    <a:pos x="240" y="250"/>
                  </a:cxn>
                  <a:cxn ang="0">
                    <a:pos x="232" y="292"/>
                  </a:cxn>
                  <a:cxn ang="0">
                    <a:pos x="224" y="332"/>
                  </a:cxn>
                  <a:cxn ang="0">
                    <a:pos x="224" y="340"/>
                  </a:cxn>
                  <a:cxn ang="0">
                    <a:pos x="234" y="356"/>
                  </a:cxn>
                  <a:cxn ang="0">
                    <a:pos x="254" y="374"/>
                  </a:cxn>
                  <a:cxn ang="0">
                    <a:pos x="260" y="386"/>
                  </a:cxn>
                  <a:cxn ang="0">
                    <a:pos x="250" y="410"/>
                  </a:cxn>
                </a:cxnLst>
                <a:rect l="0" t="0" r="r" b="b"/>
                <a:pathLst>
                  <a:path w="268" h="490">
                    <a:moveTo>
                      <a:pt x="250" y="410"/>
                    </a:moveTo>
                    <a:lnTo>
                      <a:pt x="250" y="410"/>
                    </a:lnTo>
                    <a:lnTo>
                      <a:pt x="234" y="430"/>
                    </a:lnTo>
                    <a:lnTo>
                      <a:pt x="220" y="450"/>
                    </a:lnTo>
                    <a:lnTo>
                      <a:pt x="204" y="470"/>
                    </a:lnTo>
                    <a:lnTo>
                      <a:pt x="190" y="490"/>
                    </a:lnTo>
                    <a:lnTo>
                      <a:pt x="190" y="490"/>
                    </a:lnTo>
                    <a:lnTo>
                      <a:pt x="174" y="466"/>
                    </a:lnTo>
                    <a:lnTo>
                      <a:pt x="158" y="440"/>
                    </a:lnTo>
                    <a:lnTo>
                      <a:pt x="140" y="416"/>
                    </a:lnTo>
                    <a:lnTo>
                      <a:pt x="130" y="404"/>
                    </a:lnTo>
                    <a:lnTo>
                      <a:pt x="120" y="394"/>
                    </a:lnTo>
                    <a:lnTo>
                      <a:pt x="120" y="394"/>
                    </a:lnTo>
                    <a:lnTo>
                      <a:pt x="100" y="376"/>
                    </a:lnTo>
                    <a:lnTo>
                      <a:pt x="80" y="354"/>
                    </a:lnTo>
                    <a:lnTo>
                      <a:pt x="70" y="342"/>
                    </a:lnTo>
                    <a:lnTo>
                      <a:pt x="62" y="330"/>
                    </a:lnTo>
                    <a:lnTo>
                      <a:pt x="56" y="318"/>
                    </a:lnTo>
                    <a:lnTo>
                      <a:pt x="52" y="304"/>
                    </a:lnTo>
                    <a:lnTo>
                      <a:pt x="52" y="304"/>
                    </a:lnTo>
                    <a:lnTo>
                      <a:pt x="48" y="290"/>
                    </a:lnTo>
                    <a:lnTo>
                      <a:pt x="44" y="278"/>
                    </a:lnTo>
                    <a:lnTo>
                      <a:pt x="38" y="264"/>
                    </a:lnTo>
                    <a:lnTo>
                      <a:pt x="34" y="252"/>
                    </a:lnTo>
                    <a:lnTo>
                      <a:pt x="34" y="252"/>
                    </a:lnTo>
                    <a:lnTo>
                      <a:pt x="26" y="220"/>
                    </a:lnTo>
                    <a:lnTo>
                      <a:pt x="20" y="206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4"/>
                    </a:lnTo>
                    <a:lnTo>
                      <a:pt x="2" y="150"/>
                    </a:lnTo>
                    <a:lnTo>
                      <a:pt x="2" y="134"/>
                    </a:lnTo>
                    <a:lnTo>
                      <a:pt x="2" y="134"/>
                    </a:lnTo>
                    <a:lnTo>
                      <a:pt x="0" y="120"/>
                    </a:lnTo>
                    <a:lnTo>
                      <a:pt x="2" y="114"/>
                    </a:lnTo>
                    <a:lnTo>
                      <a:pt x="6" y="108"/>
                    </a:lnTo>
                    <a:lnTo>
                      <a:pt x="6" y="108"/>
                    </a:lnTo>
                    <a:lnTo>
                      <a:pt x="10" y="108"/>
                    </a:lnTo>
                    <a:lnTo>
                      <a:pt x="12" y="106"/>
                    </a:lnTo>
                    <a:lnTo>
                      <a:pt x="18" y="110"/>
                    </a:lnTo>
                    <a:lnTo>
                      <a:pt x="22" y="116"/>
                    </a:lnTo>
                    <a:lnTo>
                      <a:pt x="26" y="122"/>
                    </a:lnTo>
                    <a:lnTo>
                      <a:pt x="26" y="122"/>
                    </a:lnTo>
                    <a:lnTo>
                      <a:pt x="12" y="90"/>
                    </a:lnTo>
                    <a:lnTo>
                      <a:pt x="6" y="74"/>
                    </a:lnTo>
                    <a:lnTo>
                      <a:pt x="6" y="66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8" y="52"/>
                    </a:lnTo>
                    <a:lnTo>
                      <a:pt x="14" y="48"/>
                    </a:lnTo>
                    <a:lnTo>
                      <a:pt x="20" y="50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32" y="58"/>
                    </a:lnTo>
                    <a:lnTo>
                      <a:pt x="36" y="66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50" y="92"/>
                    </a:lnTo>
                    <a:lnTo>
                      <a:pt x="58" y="104"/>
                    </a:lnTo>
                    <a:lnTo>
                      <a:pt x="68" y="116"/>
                    </a:lnTo>
                    <a:lnTo>
                      <a:pt x="76" y="130"/>
                    </a:lnTo>
                    <a:lnTo>
                      <a:pt x="76" y="130"/>
                    </a:lnTo>
                    <a:lnTo>
                      <a:pt x="90" y="158"/>
                    </a:lnTo>
                    <a:lnTo>
                      <a:pt x="96" y="170"/>
                    </a:lnTo>
                    <a:lnTo>
                      <a:pt x="106" y="184"/>
                    </a:lnTo>
                    <a:lnTo>
                      <a:pt x="106" y="184"/>
                    </a:lnTo>
                    <a:lnTo>
                      <a:pt x="108" y="174"/>
                    </a:lnTo>
                    <a:lnTo>
                      <a:pt x="108" y="166"/>
                    </a:lnTo>
                    <a:lnTo>
                      <a:pt x="106" y="152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0" y="112"/>
                    </a:lnTo>
                    <a:lnTo>
                      <a:pt x="86" y="104"/>
                    </a:lnTo>
                    <a:lnTo>
                      <a:pt x="82" y="98"/>
                    </a:lnTo>
                    <a:lnTo>
                      <a:pt x="78" y="90"/>
                    </a:lnTo>
                    <a:lnTo>
                      <a:pt x="78" y="90"/>
                    </a:lnTo>
                    <a:lnTo>
                      <a:pt x="72" y="74"/>
                    </a:lnTo>
                    <a:lnTo>
                      <a:pt x="68" y="64"/>
                    </a:lnTo>
                    <a:lnTo>
                      <a:pt x="64" y="58"/>
                    </a:lnTo>
                    <a:lnTo>
                      <a:pt x="64" y="58"/>
                    </a:lnTo>
                    <a:lnTo>
                      <a:pt x="60" y="50"/>
                    </a:lnTo>
                    <a:lnTo>
                      <a:pt x="56" y="42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50" y="22"/>
                    </a:lnTo>
                    <a:lnTo>
                      <a:pt x="52" y="20"/>
                    </a:lnTo>
                    <a:lnTo>
                      <a:pt x="62" y="16"/>
                    </a:lnTo>
                    <a:lnTo>
                      <a:pt x="72" y="16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84" y="20"/>
                    </a:lnTo>
                    <a:lnTo>
                      <a:pt x="88" y="30"/>
                    </a:lnTo>
                    <a:lnTo>
                      <a:pt x="98" y="48"/>
                    </a:lnTo>
                    <a:lnTo>
                      <a:pt x="98" y="48"/>
                    </a:lnTo>
                    <a:lnTo>
                      <a:pt x="108" y="62"/>
                    </a:lnTo>
                    <a:lnTo>
                      <a:pt x="114" y="68"/>
                    </a:lnTo>
                    <a:lnTo>
                      <a:pt x="118" y="68"/>
                    </a:lnTo>
                    <a:lnTo>
                      <a:pt x="122" y="70"/>
                    </a:lnTo>
                    <a:lnTo>
                      <a:pt x="122" y="70"/>
                    </a:lnTo>
                    <a:lnTo>
                      <a:pt x="116" y="56"/>
                    </a:lnTo>
                    <a:lnTo>
                      <a:pt x="108" y="36"/>
                    </a:lnTo>
                    <a:lnTo>
                      <a:pt x="104" y="24"/>
                    </a:lnTo>
                    <a:lnTo>
                      <a:pt x="104" y="16"/>
                    </a:lnTo>
                    <a:lnTo>
                      <a:pt x="104" y="8"/>
                    </a:lnTo>
                    <a:lnTo>
                      <a:pt x="108" y="2"/>
                    </a:lnTo>
                    <a:lnTo>
                      <a:pt x="108" y="2"/>
                    </a:lnTo>
                    <a:lnTo>
                      <a:pt x="112" y="0"/>
                    </a:lnTo>
                    <a:lnTo>
                      <a:pt x="114" y="0"/>
                    </a:lnTo>
                    <a:lnTo>
                      <a:pt x="122" y="4"/>
                    </a:lnTo>
                    <a:lnTo>
                      <a:pt x="128" y="12"/>
                    </a:lnTo>
                    <a:lnTo>
                      <a:pt x="134" y="22"/>
                    </a:lnTo>
                    <a:lnTo>
                      <a:pt x="144" y="44"/>
                    </a:lnTo>
                    <a:lnTo>
                      <a:pt x="150" y="60"/>
                    </a:lnTo>
                    <a:lnTo>
                      <a:pt x="150" y="60"/>
                    </a:lnTo>
                    <a:lnTo>
                      <a:pt x="154" y="68"/>
                    </a:lnTo>
                    <a:lnTo>
                      <a:pt x="156" y="76"/>
                    </a:lnTo>
                    <a:lnTo>
                      <a:pt x="156" y="76"/>
                    </a:lnTo>
                    <a:lnTo>
                      <a:pt x="164" y="82"/>
                    </a:lnTo>
                    <a:lnTo>
                      <a:pt x="166" y="86"/>
                    </a:lnTo>
                    <a:lnTo>
                      <a:pt x="170" y="90"/>
                    </a:lnTo>
                    <a:lnTo>
                      <a:pt x="170" y="90"/>
                    </a:lnTo>
                    <a:lnTo>
                      <a:pt x="174" y="108"/>
                    </a:lnTo>
                    <a:lnTo>
                      <a:pt x="176" y="118"/>
                    </a:lnTo>
                    <a:lnTo>
                      <a:pt x="180" y="126"/>
                    </a:lnTo>
                    <a:lnTo>
                      <a:pt x="180" y="126"/>
                    </a:lnTo>
                    <a:lnTo>
                      <a:pt x="198" y="160"/>
                    </a:lnTo>
                    <a:lnTo>
                      <a:pt x="204" y="176"/>
                    </a:lnTo>
                    <a:lnTo>
                      <a:pt x="206" y="186"/>
                    </a:lnTo>
                    <a:lnTo>
                      <a:pt x="206" y="194"/>
                    </a:lnTo>
                    <a:lnTo>
                      <a:pt x="206" y="194"/>
                    </a:lnTo>
                    <a:lnTo>
                      <a:pt x="216" y="188"/>
                    </a:lnTo>
                    <a:lnTo>
                      <a:pt x="224" y="180"/>
                    </a:lnTo>
                    <a:lnTo>
                      <a:pt x="232" y="172"/>
                    </a:lnTo>
                    <a:lnTo>
                      <a:pt x="238" y="160"/>
                    </a:lnTo>
                    <a:lnTo>
                      <a:pt x="248" y="140"/>
                    </a:lnTo>
                    <a:lnTo>
                      <a:pt x="256" y="130"/>
                    </a:lnTo>
                    <a:lnTo>
                      <a:pt x="264" y="122"/>
                    </a:lnTo>
                    <a:lnTo>
                      <a:pt x="264" y="122"/>
                    </a:lnTo>
                    <a:lnTo>
                      <a:pt x="266" y="132"/>
                    </a:lnTo>
                    <a:lnTo>
                      <a:pt x="268" y="140"/>
                    </a:lnTo>
                    <a:lnTo>
                      <a:pt x="266" y="158"/>
                    </a:lnTo>
                    <a:lnTo>
                      <a:pt x="258" y="192"/>
                    </a:lnTo>
                    <a:lnTo>
                      <a:pt x="258" y="192"/>
                    </a:lnTo>
                    <a:lnTo>
                      <a:pt x="252" y="212"/>
                    </a:lnTo>
                    <a:lnTo>
                      <a:pt x="246" y="232"/>
                    </a:lnTo>
                    <a:lnTo>
                      <a:pt x="240" y="250"/>
                    </a:lnTo>
                    <a:lnTo>
                      <a:pt x="236" y="270"/>
                    </a:lnTo>
                    <a:lnTo>
                      <a:pt x="236" y="270"/>
                    </a:lnTo>
                    <a:lnTo>
                      <a:pt x="232" y="292"/>
                    </a:lnTo>
                    <a:lnTo>
                      <a:pt x="228" y="312"/>
                    </a:lnTo>
                    <a:lnTo>
                      <a:pt x="228" y="312"/>
                    </a:lnTo>
                    <a:lnTo>
                      <a:pt x="224" y="332"/>
                    </a:lnTo>
                    <a:lnTo>
                      <a:pt x="224" y="332"/>
                    </a:lnTo>
                    <a:lnTo>
                      <a:pt x="224" y="338"/>
                    </a:lnTo>
                    <a:lnTo>
                      <a:pt x="224" y="340"/>
                    </a:lnTo>
                    <a:lnTo>
                      <a:pt x="228" y="348"/>
                    </a:lnTo>
                    <a:lnTo>
                      <a:pt x="228" y="348"/>
                    </a:lnTo>
                    <a:lnTo>
                      <a:pt x="234" y="356"/>
                    </a:lnTo>
                    <a:lnTo>
                      <a:pt x="240" y="362"/>
                    </a:lnTo>
                    <a:lnTo>
                      <a:pt x="254" y="374"/>
                    </a:lnTo>
                    <a:lnTo>
                      <a:pt x="254" y="374"/>
                    </a:lnTo>
                    <a:lnTo>
                      <a:pt x="258" y="378"/>
                    </a:lnTo>
                    <a:lnTo>
                      <a:pt x="260" y="382"/>
                    </a:lnTo>
                    <a:lnTo>
                      <a:pt x="260" y="386"/>
                    </a:lnTo>
                    <a:lnTo>
                      <a:pt x="260" y="390"/>
                    </a:lnTo>
                    <a:lnTo>
                      <a:pt x="256" y="400"/>
                    </a:lnTo>
                    <a:lnTo>
                      <a:pt x="250" y="410"/>
                    </a:lnTo>
                    <a:close/>
                  </a:path>
                </a:pathLst>
              </a:custGeom>
              <a:solidFill>
                <a:srgbClr val="AEB0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kern="0">
                  <a:solidFill>
                    <a:sysClr val="windowText" lastClr="000000"/>
                  </a:solidFill>
                  <a:latin typeface="Calibri"/>
                  <a:ea typeface="ＭＳ Ｐゴシック" pitchFamily="-97" charset="-128"/>
                </a:endParaRPr>
              </a:p>
            </p:txBody>
          </p:sp>
        </p:grpSp>
        <p:sp>
          <p:nvSpPr>
            <p:cNvPr id="69" name="Rektangel 84"/>
            <p:cNvSpPr/>
            <p:nvPr/>
          </p:nvSpPr>
          <p:spPr bwMode="auto">
            <a:xfrm>
              <a:off x="3795713" y="3590925"/>
              <a:ext cx="952500" cy="338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prstClr val="black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2009</a:t>
              </a:r>
              <a:endParaRPr lang="da-DK" sz="1600" b="1" kern="0" dirty="0">
                <a:solidFill>
                  <a:prstClr val="black"/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70" name="Rektangel 85"/>
            <p:cNvSpPr/>
            <p:nvPr/>
          </p:nvSpPr>
          <p:spPr bwMode="auto">
            <a:xfrm>
              <a:off x="2773363" y="2890838"/>
              <a:ext cx="954087" cy="3381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prstClr val="black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2008</a:t>
              </a:r>
              <a:endParaRPr lang="da-DK" sz="1600" b="1" kern="0" dirty="0">
                <a:solidFill>
                  <a:prstClr val="black"/>
                </a:solidFill>
                <a:latin typeface="Calibri"/>
                <a:ea typeface="ＭＳ Ｐゴシック" pitchFamily="-97" charset="-128"/>
              </a:endParaRPr>
            </a:p>
          </p:txBody>
        </p:sp>
        <p:sp>
          <p:nvSpPr>
            <p:cNvPr id="71" name="Rektangel 86"/>
            <p:cNvSpPr/>
            <p:nvPr/>
          </p:nvSpPr>
          <p:spPr bwMode="auto">
            <a:xfrm>
              <a:off x="1684338" y="760413"/>
              <a:ext cx="952500" cy="3381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prstClr val="black"/>
                  </a:solidFill>
                  <a:latin typeface="Calibri" pitchFamily="34" charset="0"/>
                  <a:ea typeface="ＭＳ Ｐゴシック" pitchFamily="-97" charset="-128"/>
                  <a:cs typeface="Arial" pitchFamily="34" charset="0"/>
                </a:rPr>
                <a:t>2007</a:t>
              </a:r>
              <a:endParaRPr lang="da-DK" sz="1600" b="1" kern="0" dirty="0">
                <a:solidFill>
                  <a:prstClr val="black"/>
                </a:solidFill>
                <a:latin typeface="Calibri"/>
                <a:ea typeface="ＭＳ Ｐゴシック" pitchFamily="-97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5942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23468</TotalTime>
  <Words>177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1542</cp:revision>
  <dcterms:created xsi:type="dcterms:W3CDTF">2009-02-11T05:37:22Z</dcterms:created>
  <dcterms:modified xsi:type="dcterms:W3CDTF">2014-05-12T09:38:56Z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