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0" r:id="rId3"/>
    <p:sldId id="393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83568" y="2060848"/>
            <a:ext cx="3777677" cy="3178045"/>
            <a:chOff x="1331640" y="1368201"/>
            <a:chExt cx="5616624" cy="4725095"/>
          </a:xfrm>
          <a:solidFill>
            <a:sysClr val="window" lastClr="FFFFFF"/>
          </a:solidFill>
          <a:effectLst>
            <a:outerShdw blurRad="342900" dist="469900" algn="tl" rotWithShape="0">
              <a:prstClr val="black">
                <a:alpha val="40000"/>
              </a:prstClr>
            </a:outerShdw>
          </a:effectLst>
          <a:scene3d>
            <a:camera prst="perspectiveFront" fov="4800000">
              <a:rot lat="0" lon="3000000" rev="16200000"/>
            </a:camera>
            <a:lightRig rig="balanced" dir="t">
              <a:rot lat="0" lon="0" rev="4200000"/>
            </a:lightRig>
          </a:scene3d>
        </p:grpSpPr>
        <p:sp>
          <p:nvSpPr>
            <p:cNvPr id="21" name="饼形 20"/>
            <p:cNvSpPr/>
            <p:nvPr/>
          </p:nvSpPr>
          <p:spPr>
            <a:xfrm>
              <a:off x="1331640" y="1700808"/>
              <a:ext cx="4392488" cy="4392488"/>
            </a:xfrm>
            <a:prstGeom prst="pie">
              <a:avLst>
                <a:gd name="adj1" fmla="val 6537479"/>
                <a:gd name="adj2" fmla="val 12145440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91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FFC000"/>
                  </a:gs>
                  <a:gs pos="100000">
                    <a:srgbClr val="F79646">
                      <a:lumMod val="75000"/>
                    </a:srgb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>
              <a:off x="2401473" y="1368201"/>
              <a:ext cx="4392487" cy="4392488"/>
            </a:xfrm>
            <a:prstGeom prst="pie">
              <a:avLst>
                <a:gd name="adj1" fmla="val 12154272"/>
                <a:gd name="adj2" fmla="val 18200663"/>
              </a:avLst>
            </a:prstGeom>
            <a:gradFill>
              <a:gsLst>
                <a:gs pos="0">
                  <a:srgbClr val="00B0F0"/>
                </a:gs>
                <a:gs pos="100000">
                  <a:srgbClr val="008DD6"/>
                </a:gs>
                <a:gs pos="91000">
                  <a:srgbClr val="0070C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 </a:t>
              </a:r>
            </a:p>
          </p:txBody>
        </p:sp>
        <p:sp>
          <p:nvSpPr>
            <p:cNvPr id="23" name="饼形 22"/>
            <p:cNvSpPr/>
            <p:nvPr/>
          </p:nvSpPr>
          <p:spPr>
            <a:xfrm>
              <a:off x="2555776" y="1412776"/>
              <a:ext cx="4392488" cy="4392488"/>
            </a:xfrm>
            <a:prstGeom prst="pie">
              <a:avLst>
                <a:gd name="adj1" fmla="val 18219142"/>
                <a:gd name="adj2" fmla="val 20996530"/>
              </a:avLst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  <a:gs pos="91000">
                  <a:sysClr val="windowText" lastClr="000000">
                    <a:lumMod val="85000"/>
                    <a:lumOff val="15000"/>
                  </a:sysClr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2555777" y="1522504"/>
              <a:ext cx="4392487" cy="4392488"/>
            </a:xfrm>
            <a:prstGeom prst="pie">
              <a:avLst>
                <a:gd name="adj1" fmla="val 21005621"/>
                <a:gd name="adj2" fmla="val 6501432"/>
              </a:avLst>
            </a:prstGeom>
            <a:gradFill>
              <a:gsLst>
                <a:gs pos="0">
                  <a:srgbClr val="CCCC00"/>
                </a:gs>
                <a:gs pos="100000">
                  <a:srgbClr val="CCCC00"/>
                </a:gs>
                <a:gs pos="91000">
                  <a:srgbClr val="9A960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CCCC00"/>
                  </a:gs>
                  <a:gs pos="100000">
                    <a:srgbClr val="9A960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0032" y="1986832"/>
            <a:ext cx="3816424" cy="3458392"/>
            <a:chOff x="1292521" y="1365215"/>
            <a:chExt cx="5674233" cy="5141914"/>
          </a:xfrm>
          <a:solidFill>
            <a:sysClr val="window" lastClr="FFFFFF"/>
          </a:solidFill>
          <a:effectLst>
            <a:outerShdw blurRad="342900" dist="469900" algn="tl" rotWithShape="0">
              <a:prstClr val="black">
                <a:alpha val="40000"/>
              </a:prstClr>
            </a:outerShdw>
          </a:effectLst>
          <a:scene3d>
            <a:camera prst="perspectiveFront" fov="4800000">
              <a:rot lat="1499997" lon="2999998" rev="14699984"/>
            </a:camera>
            <a:lightRig rig="balanced" dir="t">
              <a:rot lat="0" lon="0" rev="1800000"/>
            </a:lightRig>
          </a:scene3d>
        </p:grpSpPr>
        <p:sp>
          <p:nvSpPr>
            <p:cNvPr id="26" name="饼形 25"/>
            <p:cNvSpPr/>
            <p:nvPr/>
          </p:nvSpPr>
          <p:spPr>
            <a:xfrm>
              <a:off x="1292521" y="2114641"/>
              <a:ext cx="4392488" cy="4392488"/>
            </a:xfrm>
            <a:prstGeom prst="pie">
              <a:avLst>
                <a:gd name="adj1" fmla="val 6537479"/>
                <a:gd name="adj2" fmla="val 12145440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91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FFC000"/>
                  </a:gs>
                  <a:gs pos="100000">
                    <a:srgbClr val="F79646">
                      <a:lumMod val="75000"/>
                    </a:srgb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1399582" y="1686398"/>
              <a:ext cx="4392485" cy="4392487"/>
            </a:xfrm>
            <a:prstGeom prst="pie">
              <a:avLst>
                <a:gd name="adj1" fmla="val 12154272"/>
                <a:gd name="adj2" fmla="val 18200663"/>
              </a:avLst>
            </a:prstGeom>
            <a:gradFill>
              <a:gsLst>
                <a:gs pos="0">
                  <a:srgbClr val="00B0F0"/>
                </a:gs>
                <a:gs pos="100000">
                  <a:srgbClr val="008DD6"/>
                </a:gs>
                <a:gs pos="91000">
                  <a:srgbClr val="0070C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 </a:t>
              </a:r>
            </a:p>
          </p:txBody>
        </p:sp>
        <p:sp>
          <p:nvSpPr>
            <p:cNvPr id="28" name="饼形 27"/>
            <p:cNvSpPr/>
            <p:nvPr/>
          </p:nvSpPr>
          <p:spPr>
            <a:xfrm>
              <a:off x="2574266" y="1365215"/>
              <a:ext cx="4392488" cy="4392487"/>
            </a:xfrm>
            <a:prstGeom prst="pie">
              <a:avLst>
                <a:gd name="adj1" fmla="val 18219142"/>
                <a:gd name="adj2" fmla="val 20996530"/>
              </a:avLst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  <a:gs pos="91000">
                  <a:sysClr val="windowText" lastClr="000000">
                    <a:lumMod val="85000"/>
                    <a:lumOff val="15000"/>
                  </a:sysClr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1720765" y="2114642"/>
              <a:ext cx="4392485" cy="4392487"/>
            </a:xfrm>
            <a:prstGeom prst="pie">
              <a:avLst>
                <a:gd name="adj1" fmla="val 21005621"/>
                <a:gd name="adj2" fmla="val 6501432"/>
              </a:avLst>
            </a:prstGeom>
            <a:gradFill>
              <a:gsLst>
                <a:gs pos="0">
                  <a:srgbClr val="CCCC00"/>
                </a:gs>
                <a:gs pos="100000">
                  <a:srgbClr val="CCCC00"/>
                </a:gs>
                <a:gs pos="91000">
                  <a:srgbClr val="9A960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CCCC00"/>
                  </a:gs>
                  <a:gs pos="100000">
                    <a:srgbClr val="9A960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饼形 21"/>
          <p:cNvSpPr/>
          <p:nvPr/>
        </p:nvSpPr>
        <p:spPr>
          <a:xfrm>
            <a:off x="5411640" y="1412776"/>
            <a:ext cx="2976784" cy="2976786"/>
          </a:xfrm>
          <a:prstGeom prst="pie">
            <a:avLst>
              <a:gd name="adj1" fmla="val 5779616"/>
              <a:gd name="adj2" fmla="val 16840137"/>
            </a:avLst>
          </a:prstGeom>
          <a:gradFill flip="none" rotWithShape="1">
            <a:gsLst>
              <a:gs pos="0">
                <a:srgbClr val="0070C0"/>
              </a:gs>
              <a:gs pos="92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361950" extrusionH="495300"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3" name="饼形 22"/>
          <p:cNvSpPr/>
          <p:nvPr/>
        </p:nvSpPr>
        <p:spPr>
          <a:xfrm>
            <a:off x="5771680" y="3212976"/>
            <a:ext cx="2976784" cy="2976786"/>
          </a:xfrm>
          <a:prstGeom prst="pie">
            <a:avLst>
              <a:gd name="adj1" fmla="val 16796599"/>
              <a:gd name="adj2" fmla="val 18200663"/>
            </a:avLst>
          </a:prstGeom>
          <a:gradFill flip="none" rotWithShape="1">
            <a:gsLst>
              <a:gs pos="100000">
                <a:srgbClr val="700000"/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7000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869950" extrusionH="495300"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 </a:t>
            </a:r>
          </a:p>
        </p:txBody>
      </p:sp>
      <p:sp>
        <p:nvSpPr>
          <p:cNvPr id="24" name="饼形 23"/>
          <p:cNvSpPr/>
          <p:nvPr/>
        </p:nvSpPr>
        <p:spPr>
          <a:xfrm>
            <a:off x="5336271" y="3284984"/>
            <a:ext cx="2976784" cy="2976787"/>
          </a:xfrm>
          <a:prstGeom prst="pie">
            <a:avLst>
              <a:gd name="adj1" fmla="val 18219142"/>
              <a:gd name="adj2" fmla="val 20996530"/>
            </a:avLst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  <a:gs pos="91000">
                <a:sysClr val="windowText" lastClr="000000">
                  <a:lumMod val="85000"/>
                  <a:lumOff val="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8382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5" name="饼形 24"/>
          <p:cNvSpPr/>
          <p:nvPr/>
        </p:nvSpPr>
        <p:spPr>
          <a:xfrm>
            <a:off x="1210720" y="1456623"/>
            <a:ext cx="2976784" cy="2976786"/>
          </a:xfrm>
          <a:prstGeom prst="pie">
            <a:avLst>
              <a:gd name="adj1" fmla="val 5779616"/>
              <a:gd name="adj2" fmla="val 16840137"/>
            </a:avLst>
          </a:prstGeom>
          <a:gradFill flip="none" rotWithShape="1">
            <a:gsLst>
              <a:gs pos="0">
                <a:srgbClr val="0070C0"/>
              </a:gs>
              <a:gs pos="92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361950" extrusionH="495300"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6" name="饼形 25"/>
          <p:cNvSpPr/>
          <p:nvPr/>
        </p:nvSpPr>
        <p:spPr>
          <a:xfrm>
            <a:off x="1667224" y="2613822"/>
            <a:ext cx="2976784" cy="2976786"/>
          </a:xfrm>
          <a:prstGeom prst="pie">
            <a:avLst>
              <a:gd name="adj1" fmla="val 16796599"/>
              <a:gd name="adj2" fmla="val 18200663"/>
            </a:avLst>
          </a:prstGeom>
          <a:gradFill flip="none" rotWithShape="1">
            <a:gsLst>
              <a:gs pos="100000">
                <a:srgbClr val="700000"/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7000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869950" extrusionH="495300"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 </a:t>
            </a:r>
          </a:p>
        </p:txBody>
      </p:sp>
      <p:sp>
        <p:nvSpPr>
          <p:cNvPr id="27" name="饼形 26"/>
          <p:cNvSpPr/>
          <p:nvPr/>
        </p:nvSpPr>
        <p:spPr>
          <a:xfrm>
            <a:off x="-60969" y="2037758"/>
            <a:ext cx="2976784" cy="2976786"/>
          </a:xfrm>
          <a:prstGeom prst="pie">
            <a:avLst>
              <a:gd name="adj1" fmla="val 21005621"/>
              <a:gd name="adj2" fmla="val 5818251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6C52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8A69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3937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4112135" y="1988840"/>
            <a:ext cx="2976784" cy="2976786"/>
          </a:xfrm>
          <a:prstGeom prst="pie">
            <a:avLst>
              <a:gd name="adj1" fmla="val 21005621"/>
              <a:gd name="adj2" fmla="val 5818251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6C52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8A69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3937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9" name="饼形 28"/>
          <p:cNvSpPr/>
          <p:nvPr/>
        </p:nvSpPr>
        <p:spPr>
          <a:xfrm>
            <a:off x="1235176" y="2973862"/>
            <a:ext cx="2976784" cy="2976787"/>
          </a:xfrm>
          <a:prstGeom prst="pie">
            <a:avLst>
              <a:gd name="adj1" fmla="val 18219142"/>
              <a:gd name="adj2" fmla="val 20996530"/>
            </a:avLst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  <a:gs pos="91000">
                <a:sysClr val="windowText" lastClr="000000">
                  <a:lumMod val="85000"/>
                  <a:lumOff val="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8382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9606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23359</TotalTime>
  <Words>150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1540</cp:revision>
  <dcterms:created xsi:type="dcterms:W3CDTF">2009-02-11T05:37:22Z</dcterms:created>
  <dcterms:modified xsi:type="dcterms:W3CDTF">2014-05-07T10:16:07Z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