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90" r:id="rId3"/>
    <p:sldId id="393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397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611560" y="3212976"/>
            <a:ext cx="3672408" cy="1008112"/>
            <a:chOff x="-396552" y="1340768"/>
            <a:chExt cx="3672408" cy="1008112"/>
          </a:xfrm>
          <a:effectLst>
            <a:outerShdw blurRad="190500" dist="38100" dir="5400000" algn="t" rotWithShape="0">
              <a:prstClr val="black">
                <a:alpha val="90000"/>
              </a:prstClr>
            </a:outerShdw>
          </a:effectLst>
          <a:scene3d>
            <a:camera prst="perspectiveFront" fov="4800000">
              <a:rot lat="18807702" lon="20248589" rev="1705351"/>
            </a:camera>
            <a:lightRig rig="balanced" dir="t">
              <a:rot lat="0" lon="0" rev="13200000"/>
            </a:lightRig>
          </a:scene3d>
        </p:grpSpPr>
        <p:sp>
          <p:nvSpPr>
            <p:cNvPr id="41" name="矩形 40"/>
            <p:cNvSpPr/>
            <p:nvPr/>
          </p:nvSpPr>
          <p:spPr>
            <a:xfrm>
              <a:off x="-396552" y="1340768"/>
              <a:ext cx="1008112" cy="1008112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100000">
                  <a:srgbClr val="CCCC00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FF00"/>
                  </a:gs>
                  <a:gs pos="100000">
                    <a:srgbClr val="FFFF00"/>
                  </a:gs>
                  <a:gs pos="91000">
                    <a:srgbClr val="CCCC00"/>
                  </a:gs>
                </a:gsLst>
                <a:lin ang="0" scaled="1"/>
                <a:tileRect/>
              </a:gradFill>
              <a:prstDash val="solid"/>
            </a:ln>
            <a:effectLst/>
            <a:sp3d extrusionH="2540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20%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971600" y="1340768"/>
              <a:ext cx="1008112" cy="1008112"/>
            </a:xfrm>
            <a:prstGeom prst="rect">
              <a:avLst/>
            </a:prstGeom>
            <a:gradFill flip="none" rotWithShape="1">
              <a:gsLst>
                <a:gs pos="0">
                  <a:srgbClr val="8064A2">
                    <a:lumMod val="75000"/>
                  </a:srgbClr>
                </a:gs>
                <a:gs pos="100000">
                  <a:srgbClr val="8064A2">
                    <a:lumMod val="50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100000">
                    <a:srgbClr val="584370"/>
                  </a:gs>
                  <a:gs pos="0">
                    <a:srgbClr val="8064A2">
                      <a:lumMod val="75000"/>
                    </a:srgbClr>
                  </a:gs>
                  <a:gs pos="82000">
                    <a:srgbClr val="8064A2">
                      <a:lumMod val="50000"/>
                    </a:srgbClr>
                  </a:gs>
                </a:gsLst>
                <a:lin ang="0" scaled="1"/>
                <a:tileRect/>
              </a:gradFill>
              <a:prstDash val="solid"/>
            </a:ln>
            <a:effectLst/>
            <a:sp3d z="1276350" extrusionH="3810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30%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267744" y="1340768"/>
              <a:ext cx="1008112" cy="1008112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0">
                    <a:srgbClr val="00B0F0"/>
                  </a:gs>
                  <a:gs pos="100000">
                    <a:srgbClr val="0095DC"/>
                  </a:gs>
                  <a:gs pos="91000">
                    <a:srgbClr val="0070C0"/>
                  </a:gs>
                </a:gsLst>
                <a:lin ang="0" scaled="1"/>
                <a:tileRect/>
              </a:gradFill>
              <a:prstDash val="solid"/>
            </a:ln>
            <a:effectLst/>
            <a:sp3d z="1949450" extrusionH="4445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35%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6777" y="2948075"/>
            <a:ext cx="2415798" cy="719599"/>
            <a:chOff x="-396552" y="1340768"/>
            <a:chExt cx="3672408" cy="1008112"/>
          </a:xfrm>
          <a:effectLst>
            <a:outerShdw blurRad="190500" dist="38100" dir="5400000" algn="t" rotWithShape="0">
              <a:prstClr val="black">
                <a:alpha val="90000"/>
              </a:prstClr>
            </a:outerShdw>
          </a:effectLst>
          <a:scene3d>
            <a:camera prst="perspectiveFront" fov="4800000">
              <a:rot lat="17696992" lon="3672142" rev="17872609"/>
            </a:camera>
            <a:lightRig rig="balanced" dir="t">
              <a:rot lat="0" lon="0" rev="10800000"/>
            </a:lightRig>
          </a:scene3d>
        </p:grpSpPr>
        <p:sp>
          <p:nvSpPr>
            <p:cNvPr id="45" name="矩形 44"/>
            <p:cNvSpPr/>
            <p:nvPr/>
          </p:nvSpPr>
          <p:spPr>
            <a:xfrm>
              <a:off x="-396552" y="1340768"/>
              <a:ext cx="1008112" cy="1008112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100000">
                  <a:srgbClr val="CCCC00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FF00"/>
                  </a:gs>
                  <a:gs pos="100000">
                    <a:srgbClr val="FFFF00"/>
                  </a:gs>
                  <a:gs pos="91000">
                    <a:srgbClr val="CCCC00"/>
                  </a:gs>
                </a:gsLst>
                <a:lin ang="0" scaled="1"/>
                <a:tileRect/>
              </a:gradFill>
              <a:prstDash val="solid"/>
            </a:ln>
            <a:effectLst/>
            <a:sp3d extrusionH="2540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20%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971600" y="1340768"/>
              <a:ext cx="1008112" cy="1008112"/>
            </a:xfrm>
            <a:prstGeom prst="rect">
              <a:avLst/>
            </a:prstGeom>
            <a:gradFill flip="none" rotWithShape="1">
              <a:gsLst>
                <a:gs pos="0">
                  <a:srgbClr val="8064A2">
                    <a:lumMod val="75000"/>
                  </a:srgbClr>
                </a:gs>
                <a:gs pos="100000">
                  <a:srgbClr val="8064A2">
                    <a:lumMod val="50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100000">
                    <a:srgbClr val="584370"/>
                  </a:gs>
                  <a:gs pos="0">
                    <a:srgbClr val="8064A2">
                      <a:lumMod val="75000"/>
                    </a:srgbClr>
                  </a:gs>
                  <a:gs pos="82000">
                    <a:srgbClr val="8064A2">
                      <a:lumMod val="50000"/>
                    </a:srgbClr>
                  </a:gs>
                </a:gsLst>
                <a:lin ang="0" scaled="1"/>
                <a:tileRect/>
              </a:gradFill>
              <a:prstDash val="solid"/>
            </a:ln>
            <a:effectLst/>
            <a:sp3d z="1276350" extrusionH="3810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30%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267744" y="1340768"/>
              <a:ext cx="1008112" cy="1008112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0">
                    <a:srgbClr val="00B0F0"/>
                  </a:gs>
                  <a:gs pos="100000">
                    <a:srgbClr val="0095DC"/>
                  </a:gs>
                  <a:gs pos="91000">
                    <a:srgbClr val="0070C0"/>
                  </a:gs>
                </a:gsLst>
                <a:lin ang="0" scaled="1"/>
                <a:tileRect/>
              </a:gradFill>
              <a:prstDash val="solid"/>
            </a:ln>
            <a:effectLst/>
            <a:sp3d z="1949450" extrusionH="4445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35%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822216" y="3212976"/>
            <a:ext cx="1008112" cy="1008112"/>
          </a:xfrm>
          <a:prstGeom prst="rect">
            <a:avLst/>
          </a:prstGeom>
          <a:solidFill>
            <a:srgbClr val="F79646">
              <a:lumMod val="75000"/>
            </a:srgbClr>
          </a:solidFill>
          <a:ln w="25400" cap="flat" cmpd="sng" algn="ctr">
            <a:gradFill flip="none" rotWithShape="1">
              <a:gsLst>
                <a:gs pos="100000">
                  <a:srgbClr val="C35C09"/>
                </a:gs>
                <a:gs pos="0">
                  <a:srgbClr val="F79646">
                    <a:lumMod val="75000"/>
                  </a:srgbClr>
                </a:gs>
                <a:gs pos="87000">
                  <a:srgbClr val="F79646">
                    <a:lumMod val="50000"/>
                  </a:srgbClr>
                </a:gs>
              </a:gsLst>
              <a:lin ang="270000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18005585" lon="20301694" rev="813246"/>
            </a:camera>
            <a:lightRig rig="balanced" dir="t">
              <a:rot lat="0" lon="0" rev="9600000"/>
            </a:lightRig>
          </a:scene3d>
          <a:sp3d extrusionH="2540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20%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32912" y="3212976"/>
            <a:ext cx="1008112" cy="1008112"/>
          </a:xfrm>
          <a:prstGeom prst="rect">
            <a:avLst/>
          </a:prstGeom>
          <a:solidFill>
            <a:srgbClr val="008EC0"/>
          </a:solidFill>
          <a:ln w="25400" cap="flat" cmpd="sng" algn="ctr">
            <a:gradFill flip="none" rotWithShape="1">
              <a:gsLst>
                <a:gs pos="0">
                  <a:srgbClr val="00B0F0"/>
                </a:gs>
                <a:gs pos="100000">
                  <a:srgbClr val="0876B2"/>
                </a:gs>
                <a:gs pos="84000">
                  <a:srgbClr val="0F6090"/>
                </a:gs>
              </a:gsLst>
              <a:lin ang="270000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17986922" lon="21425400" rev="21598340"/>
            </a:camera>
            <a:lightRig rig="balanced" dir="t">
              <a:rot lat="0" lon="0" rev="9600000"/>
            </a:lightRig>
          </a:scene3d>
          <a:sp3d z="1949450" extrusionH="4445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35%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592" y="3212976"/>
            <a:ext cx="1008112" cy="1008112"/>
          </a:xfrm>
          <a:prstGeom prst="rect">
            <a:avLst/>
          </a:prstGeom>
          <a:solidFill>
            <a:srgbClr val="8064A2">
              <a:lumMod val="50000"/>
            </a:srgbClr>
          </a:solidFill>
          <a:ln w="25400" cap="flat" cmpd="sng" algn="ctr">
            <a:gradFill flip="none" rotWithShape="1">
              <a:gsLst>
                <a:gs pos="0">
                  <a:srgbClr val="8064A2">
                    <a:lumMod val="75000"/>
                  </a:srgbClr>
                </a:gs>
                <a:gs pos="100000">
                  <a:srgbClr val="594572"/>
                </a:gs>
                <a:gs pos="93000">
                  <a:srgbClr val="8064A2">
                    <a:lumMod val="50000"/>
                  </a:srgbClr>
                </a:gs>
              </a:gsLst>
              <a:lin ang="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17993508" lon="839536" rev="21157696"/>
            </a:camera>
            <a:lightRig rig="balanced" dir="t">
              <a:rot lat="0" lon="0" rev="9600000"/>
            </a:lightRig>
          </a:scene3d>
          <a:sp3d z="1276350" extrusionH="3810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30%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08304" y="2132856"/>
            <a:ext cx="720080" cy="720080"/>
          </a:xfrm>
          <a:prstGeom prst="rect">
            <a:avLst/>
          </a:prstGeom>
          <a:solidFill>
            <a:srgbClr val="F79646">
              <a:lumMod val="75000"/>
            </a:srgbClr>
          </a:solidFill>
          <a:ln w="25400" cap="flat" cmpd="sng" algn="ctr">
            <a:gradFill flip="none" rotWithShape="1">
              <a:gsLst>
                <a:gs pos="100000">
                  <a:srgbClr val="C35C09"/>
                </a:gs>
                <a:gs pos="0">
                  <a:srgbClr val="F79646">
                    <a:lumMod val="75000"/>
                  </a:srgbClr>
                </a:gs>
                <a:gs pos="87000">
                  <a:srgbClr val="F79646">
                    <a:lumMod val="50000"/>
                  </a:srgbClr>
                </a:gs>
              </a:gsLst>
              <a:lin ang="270000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20321676" lon="21092859" rev="105331"/>
            </a:camera>
            <a:lightRig rig="balanced" dir="t">
              <a:rot lat="0" lon="0" rev="7800000"/>
            </a:lightRig>
          </a:scene3d>
          <a:sp3d extrusionH="2540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20%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00192" y="2132856"/>
            <a:ext cx="720080" cy="720080"/>
          </a:xfrm>
          <a:prstGeom prst="rect">
            <a:avLst/>
          </a:prstGeom>
          <a:solidFill>
            <a:srgbClr val="008EC0"/>
          </a:solidFill>
          <a:ln w="25400" cap="flat" cmpd="sng" algn="ctr">
            <a:gradFill flip="none" rotWithShape="1">
              <a:gsLst>
                <a:gs pos="0">
                  <a:srgbClr val="00B0F0"/>
                </a:gs>
                <a:gs pos="100000">
                  <a:srgbClr val="0876B2"/>
                </a:gs>
                <a:gs pos="84000">
                  <a:srgbClr val="0F6090"/>
                </a:gs>
              </a:gsLst>
              <a:lin ang="270000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20364006" lon="64538" rev="21272460"/>
            </a:camera>
            <a:lightRig rig="balanced" dir="t">
              <a:rot lat="0" lon="0" rev="7800000"/>
            </a:lightRig>
          </a:scene3d>
          <a:sp3d z="1949450" extrusionH="4445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35%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11699" y="2060848"/>
            <a:ext cx="720080" cy="720080"/>
          </a:xfrm>
          <a:prstGeom prst="rect">
            <a:avLst/>
          </a:prstGeom>
          <a:solidFill>
            <a:srgbClr val="8064A2">
              <a:lumMod val="50000"/>
            </a:srgbClr>
          </a:solidFill>
          <a:ln w="25400" cap="flat" cmpd="sng" algn="ctr">
            <a:gradFill flip="none" rotWithShape="1">
              <a:gsLst>
                <a:gs pos="0">
                  <a:srgbClr val="8064A2">
                    <a:lumMod val="75000"/>
                  </a:srgbClr>
                </a:gs>
                <a:gs pos="100000">
                  <a:srgbClr val="594572"/>
                </a:gs>
                <a:gs pos="93000">
                  <a:srgbClr val="8064A2">
                    <a:lumMod val="50000"/>
                  </a:srgbClr>
                </a:gs>
              </a:gsLst>
              <a:lin ang="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20376260" lon="778164" rev="21038790"/>
            </a:camera>
            <a:lightRig rig="balanced" dir="t">
              <a:rot lat="0" lon="0" rev="7800000"/>
            </a:lightRig>
          </a:scene3d>
          <a:sp3d z="1276350" extrusionH="3810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30%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96065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23353</TotalTime>
  <Words>170</Words>
  <Application>Microsoft Office PowerPoint</Application>
  <PresentationFormat>全屏显示(4:3)</PresentationFormat>
  <Paragraphs>28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1539</cp:revision>
  <dcterms:created xsi:type="dcterms:W3CDTF">2009-02-11T05:37:22Z</dcterms:created>
  <dcterms:modified xsi:type="dcterms:W3CDTF">2014-05-07T05:30:59Z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