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8"/>
  </p:notesMasterIdLst>
  <p:handoutMasterIdLst>
    <p:handoutMasterId r:id="rId9"/>
  </p:handoutMasterIdLst>
  <p:sldIdLst>
    <p:sldId id="390" r:id="rId3"/>
    <p:sldId id="391" r:id="rId4"/>
    <p:sldId id="392" r:id="rId5"/>
    <p:sldId id="393" r:id="rId6"/>
    <p:sldId id="359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6600"/>
    <a:srgbClr val="990099"/>
    <a:srgbClr val="FF3399"/>
    <a:srgbClr val="66FF33"/>
    <a:srgbClr val="99FF66"/>
    <a:srgbClr val="FFCC66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3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2014/5/7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3974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2014/5/7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683568" y="2282860"/>
            <a:ext cx="3271158" cy="3108762"/>
          </a:xfrm>
          <a:prstGeom prst="rect">
            <a:avLst/>
          </a:prstGeom>
          <a:gradFill>
            <a:gsLst>
              <a:gs pos="30000">
                <a:srgbClr val="00B0F0"/>
              </a:gs>
              <a:gs pos="98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162540" y="1972181"/>
            <a:ext cx="2285769" cy="2167662"/>
          </a:xfrm>
          <a:prstGeom prst="rect">
            <a:avLst/>
          </a:prstGeom>
          <a:gradFill>
            <a:gsLst>
              <a:gs pos="30000">
                <a:srgbClr val="00B050"/>
              </a:gs>
              <a:gs pos="100000">
                <a:srgbClr val="0054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497276" y="1758403"/>
            <a:ext cx="1614150" cy="1539071"/>
          </a:xfrm>
          <a:prstGeom prst="rect">
            <a:avLst/>
          </a:prstGeom>
          <a:gradFill>
            <a:gsLst>
              <a:gs pos="30000">
                <a:srgbClr val="FFFF00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744926" y="1425098"/>
            <a:ext cx="1097319" cy="1080000"/>
          </a:xfrm>
          <a:prstGeom prst="rect">
            <a:avLst/>
          </a:prstGeom>
          <a:gradFill>
            <a:gsLst>
              <a:gs pos="30000">
                <a:srgbClr val="7030A0"/>
              </a:gs>
              <a:gs pos="100000">
                <a:srgbClr val="8064A2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709539" lon="2246828" rev="19210350"/>
            </a:camera>
            <a:lightRig rig="balanced" dir="t">
              <a:rot lat="0" lon="0" rev="6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2018937" y="908720"/>
            <a:ext cx="540000" cy="540000"/>
          </a:xfrm>
          <a:prstGeom prst="rect">
            <a:avLst/>
          </a:prstGeom>
          <a:gradFill>
            <a:gsLst>
              <a:gs pos="100000">
                <a:srgbClr val="CC0066"/>
              </a:gs>
              <a:gs pos="30000">
                <a:srgbClr val="C00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7916175" lon="2729084" rev="18779825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1996464" y="1001560"/>
            <a:ext cx="775336" cy="806303"/>
          </a:xfrm>
          <a:prstGeom prst="ellipse">
            <a:avLst/>
          </a:prstGeom>
          <a:gradFill>
            <a:gsLst>
              <a:gs pos="57000">
                <a:sysClr val="window" lastClr="FFFFFF">
                  <a:alpha val="0"/>
                </a:sysClr>
              </a:gs>
              <a:gs pos="1250">
                <a:sysClr val="window" lastClr="FFFFFF"/>
              </a:gs>
              <a:gs pos="11000">
                <a:sysClr val="window" lastClr="FFFFFF">
                  <a:alpha val="90000"/>
                </a:sys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grpSp>
        <p:nvGrpSpPr>
          <p:cNvPr id="74" name="组合 73"/>
          <p:cNvGrpSpPr/>
          <p:nvPr/>
        </p:nvGrpSpPr>
        <p:grpSpPr>
          <a:xfrm rot="1233859">
            <a:off x="1870899" y="3157028"/>
            <a:ext cx="2481054" cy="2481054"/>
            <a:chOff x="-3980455" y="20151"/>
            <a:chExt cx="3220304" cy="2983896"/>
          </a:xfrm>
        </p:grpSpPr>
        <p:sp>
          <p:nvSpPr>
            <p:cNvPr id="75" name="任意多边形 74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77" name="椭圆 76"/>
            <p:cNvSpPr/>
            <p:nvPr/>
          </p:nvSpPr>
          <p:spPr>
            <a:xfrm>
              <a:off x="-2992978" y="1151310"/>
              <a:ext cx="1011778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1390302" y="1515992"/>
            <a:ext cx="2830946" cy="283094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79" name="任意多边形 78"/>
            <p:cNvSpPr/>
            <p:nvPr/>
          </p:nvSpPr>
          <p:spPr>
            <a:xfrm>
              <a:off x="1808742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17" name="椭圆 116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118" name="TextBox 117"/>
          <p:cNvSpPr txBox="1"/>
          <p:nvPr/>
        </p:nvSpPr>
        <p:spPr>
          <a:xfrm>
            <a:off x="752466" y="4541368"/>
            <a:ext cx="2279791" cy="683264"/>
          </a:xfrm>
          <a:prstGeom prst="rect">
            <a:avLst/>
          </a:prstGeom>
          <a:noFill/>
          <a:scene3d>
            <a:camera prst="orthographicFront">
              <a:rot lat="0" lon="0" rev="21299999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0">
                <a:rot lat="20755076" lon="895688" rev="21162178"/>
              </a:camera>
              <a:lightRig rig="balanced" dir="t"/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alpha val="71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alpha val="71000"/>
                  </a:prstClr>
                </a:outerShdw>
              </a:effectLst>
              <a:latin typeface="Segoe UI"/>
              <a:ea typeface="微软雅黑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5142261" y="2424361"/>
            <a:ext cx="3271158" cy="3108762"/>
          </a:xfrm>
          <a:prstGeom prst="rect">
            <a:avLst/>
          </a:prstGeom>
          <a:gradFill>
            <a:gsLst>
              <a:gs pos="30000">
                <a:srgbClr val="00B0F0"/>
              </a:gs>
              <a:gs pos="98000">
                <a:srgbClr val="1F497D">
                  <a:lumMod val="75000"/>
                </a:srgbClr>
              </a:gs>
            </a:gsLst>
            <a:path path="circle">
              <a:fillToRect l="50000" t="50000" r="50000" b="50000"/>
            </a:path>
          </a:gradFill>
          <a:ln w="12700" cap="flat" cmpd="sng" algn="ctr">
            <a:noFill/>
            <a:prstDash val="solid"/>
          </a:ln>
          <a:effectLst>
            <a:outerShdw blurRad="368300" dist="38100" dir="8100000" algn="tr" rotWithShape="0">
              <a:prstClr val="black">
                <a:alpha val="90000"/>
              </a:prstClr>
            </a:outerShdw>
          </a:effectLst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444500" h="1041400" prst="angle"/>
            <a:extrusionClr>
              <a:srgbClr val="0070C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5621233" y="2113682"/>
            <a:ext cx="2285769" cy="2167662"/>
          </a:xfrm>
          <a:prstGeom prst="rect">
            <a:avLst/>
          </a:prstGeom>
          <a:gradFill>
            <a:gsLst>
              <a:gs pos="30000">
                <a:srgbClr val="00B050"/>
              </a:gs>
              <a:gs pos="100000">
                <a:srgbClr val="0054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311150" h="730250" prst="angle"/>
            <a:extrusionClr>
              <a:srgbClr val="00B05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21" name="矩形 120"/>
          <p:cNvSpPr/>
          <p:nvPr/>
        </p:nvSpPr>
        <p:spPr>
          <a:xfrm>
            <a:off x="5955969" y="1899904"/>
            <a:ext cx="1614150" cy="1539071"/>
          </a:xfrm>
          <a:prstGeom prst="rect">
            <a:avLst/>
          </a:prstGeom>
          <a:gradFill>
            <a:gsLst>
              <a:gs pos="30000">
                <a:srgbClr val="FFFF00"/>
              </a:gs>
              <a:gs pos="100000">
                <a:srgbClr val="FFC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19200000"/>
            </a:lightRig>
          </a:scene3d>
          <a:sp3d prstMaterial="flat">
            <a:bevelT w="215900" h="501650" prst="angle"/>
            <a:extrusionClr>
              <a:srgbClr val="FFC00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22" name="矩形 121"/>
          <p:cNvSpPr/>
          <p:nvPr/>
        </p:nvSpPr>
        <p:spPr>
          <a:xfrm>
            <a:off x="6203619" y="1566599"/>
            <a:ext cx="1097319" cy="1080000"/>
          </a:xfrm>
          <a:prstGeom prst="rect">
            <a:avLst/>
          </a:prstGeom>
          <a:gradFill>
            <a:gsLst>
              <a:gs pos="30000">
                <a:srgbClr val="7030A0"/>
              </a:gs>
              <a:gs pos="100000">
                <a:srgbClr val="8064A2">
                  <a:lumMod val="50000"/>
                </a:srgb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273803" lon="17920893" rev="3994085"/>
            </a:camera>
            <a:lightRig rig="balanced" dir="t">
              <a:rot lat="0" lon="0" rev="19200000"/>
            </a:lightRig>
          </a:scene3d>
          <a:sp3d prstMaterial="flat">
            <a:bevelT w="234950" h="520700" prst="angle"/>
            <a:extrusionClr>
              <a:srgbClr val="7030A0"/>
            </a:extrusion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23" name="矩形 122"/>
          <p:cNvSpPr/>
          <p:nvPr/>
        </p:nvSpPr>
        <p:spPr>
          <a:xfrm>
            <a:off x="6477630" y="1050221"/>
            <a:ext cx="540000" cy="540000"/>
          </a:xfrm>
          <a:prstGeom prst="rect">
            <a:avLst/>
          </a:prstGeom>
          <a:gradFill>
            <a:gsLst>
              <a:gs pos="100000">
                <a:srgbClr val="CC0066"/>
              </a:gs>
              <a:gs pos="30000">
                <a:srgbClr val="C00000"/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/>
          <a:scene3d>
            <a:camera prst="orthographicFront">
              <a:rot lat="18046872" lon="18284658" rev="3678571"/>
            </a:camera>
            <a:lightRig rig="balanced" dir="t">
              <a:rot lat="0" lon="0" rev="600000"/>
            </a:lightRig>
          </a:scene3d>
          <a:sp3d prstMaterial="flat">
            <a:bevelT w="336550" h="755650" prst="angle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24" name="椭圆 123"/>
          <p:cNvSpPr/>
          <p:nvPr/>
        </p:nvSpPr>
        <p:spPr>
          <a:xfrm>
            <a:off x="6390172" y="1057304"/>
            <a:ext cx="775336" cy="806303"/>
          </a:xfrm>
          <a:prstGeom prst="ellipse">
            <a:avLst/>
          </a:prstGeom>
          <a:gradFill>
            <a:gsLst>
              <a:gs pos="57000">
                <a:sysClr val="window" lastClr="FFFFFF">
                  <a:alpha val="0"/>
                </a:sysClr>
              </a:gs>
              <a:gs pos="1250">
                <a:sysClr val="window" lastClr="FFFFFF"/>
              </a:gs>
              <a:gs pos="11000">
                <a:sysClr val="window" lastClr="FFFFFF">
                  <a:alpha val="90000"/>
                </a:sysClr>
              </a:gs>
            </a:gsLst>
            <a:path path="circle">
              <a:fillToRect l="50000" t="50000" r="50000" b="50000"/>
            </a:path>
          </a:gradFill>
          <a:ln w="25400" cap="flat" cmpd="sng" algn="ctr">
            <a:noFill/>
            <a:prstDash val="solid"/>
          </a:ln>
          <a:effectLst>
            <a:softEdge rad="0"/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grpSp>
        <p:nvGrpSpPr>
          <p:cNvPr id="125" name="组合 124"/>
          <p:cNvGrpSpPr/>
          <p:nvPr/>
        </p:nvGrpSpPr>
        <p:grpSpPr>
          <a:xfrm rot="1233859">
            <a:off x="4974608" y="3661032"/>
            <a:ext cx="2481054" cy="2481054"/>
            <a:chOff x="-3980455" y="20151"/>
            <a:chExt cx="3220304" cy="2983896"/>
          </a:xfrm>
        </p:grpSpPr>
        <p:sp>
          <p:nvSpPr>
            <p:cNvPr id="126" name="任意多边形 125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27" name="任意多边形 126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28" name="椭圆 127"/>
            <p:cNvSpPr/>
            <p:nvPr/>
          </p:nvSpPr>
          <p:spPr>
            <a:xfrm>
              <a:off x="-2992978" y="1151310"/>
              <a:ext cx="1011778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5004048" y="1856734"/>
            <a:ext cx="2830946" cy="283094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130" name="任意多边形 129"/>
            <p:cNvSpPr/>
            <p:nvPr/>
          </p:nvSpPr>
          <p:spPr>
            <a:xfrm>
              <a:off x="1808742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1" name="任意多边形 130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133" name="TextBox 132"/>
          <p:cNvSpPr txBox="1"/>
          <p:nvPr/>
        </p:nvSpPr>
        <p:spPr>
          <a:xfrm>
            <a:off x="6167473" y="4477559"/>
            <a:ext cx="2279791" cy="683264"/>
          </a:xfrm>
          <a:prstGeom prst="rect">
            <a:avLst/>
          </a:prstGeom>
          <a:noFill/>
          <a:scene3d>
            <a:camera prst="orthographicFront">
              <a:rot lat="186196" lon="18967895" rev="379077"/>
            </a:camera>
            <a:lightRig rig="threePt" dir="t">
              <a:rot lat="0" lon="0" rev="12000000"/>
            </a:lightRig>
          </a:scene3d>
        </p:spPr>
        <p:txBody>
          <a:bodyPr wrap="none" rtlCol="0">
            <a:spAutoFit/>
            <a:scene3d>
              <a:camera prst="perspectiveFront" fov="0">
                <a:rot lat="20755076" lon="895688" rev="21162178"/>
              </a:camera>
              <a:lightRig rig="balanced" dir="t">
                <a:rot lat="0" lon="0" rev="12000000"/>
              </a:lightRig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8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0"/>
                </a:gradFill>
                <a:effectLst>
                  <a:outerShdw blurRad="114300" dist="38100" dir="2700000" algn="tl" rotWithShape="0">
                    <a:prstClr val="black">
                      <a:lumMod val="95000"/>
                      <a:lumOff val="5000"/>
                      <a:alpha val="71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8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0"/>
              </a:gradFill>
              <a:effectLst>
                <a:outerShdw blurRad="114300" dist="38100" dir="2700000" algn="tl" rotWithShape="0">
                  <a:prstClr val="black">
                    <a:lumMod val="95000"/>
                    <a:lumOff val="5000"/>
                    <a:alpha val="71000"/>
                  </a:prstClr>
                </a:outerShdw>
              </a:effectLst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981538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7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7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8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 p14:presetBounceEnd="6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3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4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 p14:presetBounceEnd="64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7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7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 p14:presetBounceEnd="64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81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grpId="0" nodeType="withEffect" p14:presetBounceEnd="64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85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86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8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9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92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2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6" dur="2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2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75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17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124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1" dur="10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4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3" grpId="1" animBg="1"/>
          <p:bldP spid="118" grpId="0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4" grpId="1" animBg="1"/>
          <p:bldP spid="133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600"/>
                                </p:stCondLst>
                                <p:childTnLst>
                                  <p:par>
                                    <p:cTn id="26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8" dur="2000" fill="hold"/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49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0" dur="20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1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52" dur="20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750" fill="hold"/>
                                            <p:tgtEl>
                                              <p:spTgt spid="78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56" dur="1750" fill="hold"/>
                                            <p:tgtEl>
                                              <p:spTgt spid="74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7" fill="hold">
                                <p:stCondLst>
                                  <p:cond delay="5600"/>
                                </p:stCondLst>
                                <p:childTnLst>
                                  <p:par>
                                    <p:cTn id="58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59" dur="10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2" dur="100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5" dur="10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1000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68" dur="1000"/>
                                            <p:tgtEl>
                                              <p:spTgt spid="7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6600"/>
                                </p:stCondLst>
                                <p:childTnLst>
                                  <p:par>
                                    <p:cTn id="7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10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1000" fill="hold"/>
                                            <p:tgtEl>
                                              <p:spTgt spid="1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1000" fill="hold"/>
                                            <p:tgtEl>
                                              <p:spTgt spid="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1000" fill="hold"/>
                                            <p:tgtEl>
                                              <p:spTgt spid="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1" fill="hold">
                                <p:stCondLst>
                                  <p:cond delay="8200"/>
                                </p:stCondLst>
                                <p:childTnLst>
                                  <p:par>
                                    <p:cTn id="92" presetID="15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6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 fmla="#ppt_x+(cos(-2*pi*(1-$))*-#ppt_x-sin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7" dur="10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+(sin(-2*pi*(1-$))*-#ppt_x+cos(-2*pi*(1-$))*(1-#ppt_y))*(1-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0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1" dur="5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2" dur="500"/>
                                            <p:tgtEl>
                                              <p:spTgt spid="1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5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7" dur="5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4" dur="2000" fill="hold"/>
                                            <p:tgtEl>
                                              <p:spTgt spid="12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5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6" dur="2000" fill="hold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7" presetID="8" presetClass="emph" presetSubtype="0" repeatCount="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18" dur="20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19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0" dur="1750" fill="hold"/>
                                            <p:tgtEl>
                                              <p:spTgt spid="129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autoRev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1750" fill="hold"/>
                                            <p:tgtEl>
                                              <p:spTgt spid="125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3" fill="hold">
                                <p:stCondLst>
                                  <p:cond delay="12200"/>
                                </p:stCondLst>
                                <p:childTnLst>
                                  <p:par>
                                    <p:cTn id="124" presetID="31" presetClass="exit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7" dur="1000"/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8" dur="1000"/>
                                            <p:tgtEl>
                                              <p:spTgt spid="1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30" presetID="31" presetClass="exit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31" dur="10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34" dur="1000"/>
                                            <p:tgtEl>
                                              <p:spTgt spid="1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8" grpId="0" animBg="1"/>
          <p:bldP spid="69" grpId="0" animBg="1"/>
          <p:bldP spid="70" grpId="0" animBg="1"/>
          <p:bldP spid="71" grpId="0" animBg="1"/>
          <p:bldP spid="72" grpId="0" animBg="1"/>
          <p:bldP spid="73" grpId="0" animBg="1"/>
          <p:bldP spid="73" grpId="1" animBg="1"/>
          <p:bldP spid="118" grpId="0"/>
          <p:bldP spid="119" grpId="0" animBg="1"/>
          <p:bldP spid="120" grpId="0" animBg="1"/>
          <p:bldP spid="121" grpId="0" animBg="1"/>
          <p:bldP spid="122" grpId="0" animBg="1"/>
          <p:bldP spid="123" grpId="0" animBg="1"/>
          <p:bldP spid="124" grpId="0" animBg="1"/>
          <p:bldP spid="124" grpId="1" animBg="1"/>
          <p:bldP spid="133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4389156" y="1340768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870461" lon="9853756" rev="21477985"/>
            </a:camera>
            <a:lightRig rig="balanced" dir="t">
              <a:rot lat="0" lon="0" rev="3000000"/>
            </a:lightRig>
          </a:scene3d>
        </p:grpSpPr>
        <p:sp>
          <p:nvSpPr>
            <p:cNvPr id="39" name="椭圆 38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0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389156" y="1340768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1305235" lon="17036841" rev="1067250"/>
            </a:camera>
            <a:lightRig rig="harsh" dir="t"/>
          </a:scene3d>
        </p:grpSpPr>
        <p:sp>
          <p:nvSpPr>
            <p:cNvPr id="42" name="椭圆 41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3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35000"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389156" y="1340768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0868133" lon="2763602" rev="21048691"/>
            </a:camera>
            <a:lightRig rig="balanced" dir="t">
              <a:rot lat="0" lon="0" rev="3000000"/>
            </a:lightRig>
          </a:scene3d>
        </p:grpSpPr>
        <p:sp>
          <p:nvSpPr>
            <p:cNvPr id="45" name="椭圆 44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6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2083">
                  <a:srgbClr val="CC0066"/>
                </a:gs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 rot="1233859">
            <a:off x="6099692" y="3342591"/>
            <a:ext cx="2345606" cy="2173410"/>
            <a:chOff x="-3980455" y="20151"/>
            <a:chExt cx="3220304" cy="2983896"/>
          </a:xfrm>
        </p:grpSpPr>
        <p:sp>
          <p:nvSpPr>
            <p:cNvPr id="48" name="任意多边形 47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-2960495" y="1109495"/>
              <a:ext cx="1011777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659523" y="1932730"/>
            <a:ext cx="2651572" cy="245691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52" name="任意多边形 51"/>
            <p:cNvSpPr/>
            <p:nvPr/>
          </p:nvSpPr>
          <p:spPr>
            <a:xfrm>
              <a:off x="1770219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55" name="TextBox 54"/>
          <p:cNvSpPr txBox="1"/>
          <p:nvPr/>
        </p:nvSpPr>
        <p:spPr>
          <a:xfrm>
            <a:off x="5159373" y="4284385"/>
            <a:ext cx="1931939" cy="584775"/>
          </a:xfrm>
          <a:prstGeom prst="rect">
            <a:avLst/>
          </a:prstGeom>
          <a:noFill/>
          <a:scene3d>
            <a:camera prst="perspectiveFront" fov="7200000">
              <a:rot lat="0" lon="1200000" rev="21462000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7200000">
                <a:rot lat="0" lon="1200000" rev="21462000"/>
              </a:camera>
              <a:lightRig rig="balanced" dir="t"/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0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 flip="none" rotWithShape="1"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38100" dir="8100000" algn="tr" rotWithShape="0">
                    <a:prstClr val="black">
                      <a:alpha val="56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40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 flip="none" rotWithShape="1"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56000"/>
                  </a:prstClr>
                </a:outerShdw>
              </a:effectLst>
              <a:latin typeface="Segoe UI"/>
              <a:ea typeface="微软雅黑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59970" y="1404343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812460" lon="11709492" rev="338221"/>
            </a:camera>
            <a:lightRig rig="balanced" dir="t">
              <a:rot lat="0" lon="0" rev="15000000"/>
            </a:lightRig>
          </a:scene3d>
        </p:grpSpPr>
        <p:sp>
          <p:nvSpPr>
            <p:cNvPr id="57" name="椭圆 56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58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4135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59970" y="1404343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0815053" lon="18792480" rev="785978"/>
            </a:camera>
            <a:lightRig rig="harsh" dir="t">
              <a:rot lat="0" lon="0" rev="15000000"/>
            </a:lightRig>
          </a:scene3d>
        </p:grpSpPr>
        <p:sp>
          <p:nvSpPr>
            <p:cNvPr id="60" name="椭圆 59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1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35000" prstMaterial="matt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2018" y="1866575"/>
            <a:ext cx="2651572" cy="2456916"/>
            <a:chOff x="544227" y="1645072"/>
            <a:chExt cx="3220304" cy="2983896"/>
          </a:xfrm>
          <a:scene3d>
            <a:camera prst="orthographicFront">
              <a:rot lat="0" lon="299970" rev="0"/>
            </a:camera>
            <a:lightRig rig="threePt" dir="t"/>
          </a:scene3d>
        </p:grpSpPr>
        <p:sp>
          <p:nvSpPr>
            <p:cNvPr id="63" name="任意多边形 62"/>
            <p:cNvSpPr/>
            <p:nvPr/>
          </p:nvSpPr>
          <p:spPr>
            <a:xfrm>
              <a:off x="1770219" y="1645072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 rot="17907660">
              <a:off x="1858608" y="1526868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5" name="椭圆 64"/>
            <p:cNvSpPr/>
            <p:nvPr/>
          </p:nvSpPr>
          <p:spPr>
            <a:xfrm>
              <a:off x="1591444" y="2815890"/>
              <a:ext cx="1008112" cy="523669"/>
            </a:xfrm>
            <a:prstGeom prst="ellipse">
              <a:avLst/>
            </a:prstGeom>
            <a:gradFill>
              <a:gsLst>
                <a:gs pos="68000">
                  <a:srgbClr val="FFFF00">
                    <a:alpha val="1000"/>
                  </a:srgbClr>
                </a:gs>
                <a:gs pos="4000">
                  <a:sysClr val="window" lastClr="FFFFFF"/>
                </a:gs>
                <a:gs pos="32000">
                  <a:srgbClr val="FFFF0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397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2176194" y="4347960"/>
            <a:ext cx="1755609" cy="535531"/>
          </a:xfrm>
          <a:prstGeom prst="rect">
            <a:avLst/>
          </a:prstGeom>
          <a:noFill/>
          <a:scene3d>
            <a:camera prst="perspectiveFront" fov="7200000">
              <a:rot lat="21520804" lon="20701283" rev="486864"/>
            </a:camera>
            <a:lightRig rig="threePt" dir="t"/>
          </a:scene3d>
        </p:spPr>
        <p:txBody>
          <a:bodyPr wrap="none" rtlCol="0">
            <a:spAutoFit/>
            <a:scene3d>
              <a:camera prst="perspectiveFront" fov="7200000">
                <a:rot lat="0" lon="1200000" rev="21462000"/>
              </a:camera>
              <a:lightRig rig="balanced" dir="t"/>
            </a:scene3d>
            <a:sp3d extrusionH="101600" prstMaterial="dkEdge">
              <a:bevelT w="31750" h="12700"/>
            </a:sp3d>
          </a:bodyPr>
          <a:lstStyle/>
          <a:p>
            <a:pPr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3600" b="1" dirty="0" smtClean="0">
                <a:ln w="9525" cmpd="sng">
                  <a:gradFill flip="none" rotWithShape="1">
                    <a:gsLst>
                      <a:gs pos="22000">
                        <a:srgbClr val="1F497D">
                          <a:lumMod val="75000"/>
                        </a:srgbClr>
                      </a:gs>
                      <a:gs pos="54000">
                        <a:srgbClr val="00B0F0"/>
                      </a:gs>
                      <a:gs pos="100000">
                        <a:prstClr val="white"/>
                      </a:gs>
                    </a:gsLst>
                    <a:path path="circle">
                      <a:fillToRect l="100000" t="100000"/>
                    </a:path>
                    <a:tileRect r="-100000" b="-100000"/>
                  </a:gradFill>
                </a:ln>
                <a:gradFill flip="none" rotWithShape="1">
                  <a:gsLst>
                    <a:gs pos="22000">
                      <a:prstClr val="white"/>
                    </a:gs>
                    <a:gs pos="88000">
                      <a:srgbClr val="00B0F0"/>
                    </a:gs>
                    <a:gs pos="44000">
                      <a:srgbClr val="00B0F0"/>
                    </a:gs>
                    <a:gs pos="63000">
                      <a:srgbClr val="1F497D">
                        <a:lumMod val="75000"/>
                      </a:srgbClr>
                    </a:gs>
                  </a:gsLst>
                  <a:lin ang="5400000" scaled="1"/>
                  <a:tileRect/>
                </a:gradFill>
                <a:effectLst>
                  <a:outerShdw blurRad="50800" dist="38100" dir="8100000" algn="tr" rotWithShape="0">
                    <a:prstClr val="black">
                      <a:alpha val="56000"/>
                    </a:prstClr>
                  </a:outerShdw>
                </a:effectLst>
                <a:latin typeface="Segoe UI"/>
                <a:ea typeface="微软雅黑"/>
              </a:rPr>
              <a:t>PPT 3D</a:t>
            </a:r>
            <a:endParaRPr lang="zh-CN" altLang="en-US" sz="3600" b="1" dirty="0">
              <a:ln w="9525" cmpd="sng">
                <a:gradFill flip="none" rotWithShape="1">
                  <a:gsLst>
                    <a:gs pos="22000">
                      <a:srgbClr val="1F497D">
                        <a:lumMod val="75000"/>
                      </a:srgbClr>
                    </a:gs>
                    <a:gs pos="54000">
                      <a:srgbClr val="00B0F0"/>
                    </a:gs>
                    <a:gs pos="100000">
                      <a:prstClr val="white"/>
                    </a:gs>
                  </a:gsLst>
                  <a:path path="circle">
                    <a:fillToRect l="100000" t="100000"/>
                  </a:path>
                  <a:tileRect r="-100000" b="-100000"/>
                </a:gradFill>
              </a:ln>
              <a:gradFill flip="none" rotWithShape="1">
                <a:gsLst>
                  <a:gs pos="22000">
                    <a:prstClr val="white"/>
                  </a:gs>
                  <a:gs pos="88000">
                    <a:srgbClr val="00B0F0"/>
                  </a:gs>
                  <a:gs pos="44000">
                    <a:srgbClr val="00B0F0"/>
                  </a:gs>
                  <a:gs pos="63000">
                    <a:srgbClr val="1F497D">
                      <a:lumMod val="75000"/>
                    </a:srgbClr>
                  </a:gs>
                </a:gsLst>
                <a:lin ang="5400000" scaled="1"/>
                <a:tileRect/>
              </a:gradFill>
              <a:effectLst>
                <a:outerShdw blurRad="50800" dist="38100" dir="8100000" algn="tr" rotWithShape="0">
                  <a:prstClr val="black">
                    <a:alpha val="56000"/>
                  </a:prstClr>
                </a:outerShdw>
              </a:effectLst>
              <a:latin typeface="Segoe UI"/>
              <a:ea typeface="微软雅黑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59970" y="1404343"/>
            <a:ext cx="4575332" cy="4575332"/>
            <a:chOff x="1163216" y="1460376"/>
            <a:chExt cx="5161384" cy="5161384"/>
          </a:xfrm>
          <a:effectLst/>
          <a:scene3d>
            <a:camera prst="perspectiveFront" fov="4200000">
              <a:rot lat="21238573" lon="4549026" rev="20759125"/>
            </a:camera>
            <a:lightRig rig="balanced" dir="t">
              <a:rot lat="0" lon="0" rev="16800000"/>
            </a:lightRig>
          </a:scene3d>
        </p:grpSpPr>
        <p:sp>
          <p:nvSpPr>
            <p:cNvPr id="68" name="椭圆 67"/>
            <p:cNvSpPr/>
            <p:nvPr/>
          </p:nvSpPr>
          <p:spPr>
            <a:xfrm>
              <a:off x="1163216" y="1460376"/>
              <a:ext cx="5161384" cy="5161384"/>
            </a:xfrm>
            <a:prstGeom prst="ellipse">
              <a:avLst/>
            </a:prstGeom>
            <a:solidFill>
              <a:sysClr val="window" lastClr="FFFFFF">
                <a:alpha val="0"/>
              </a:sysClr>
            </a:soli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69" name="等腰三角形 3"/>
            <p:cNvSpPr/>
            <p:nvPr/>
          </p:nvSpPr>
          <p:spPr>
            <a:xfrm>
              <a:off x="1835696" y="1544092"/>
              <a:ext cx="3816424" cy="3992567"/>
            </a:xfrm>
            <a:custGeom>
              <a:avLst/>
              <a:gdLst/>
              <a:ahLst/>
              <a:cxnLst/>
              <a:rect l="l" t="t" r="r" b="b"/>
              <a:pathLst>
                <a:path w="4680520" h="4896544">
                  <a:moveTo>
                    <a:pt x="378572" y="4104456"/>
                  </a:moveTo>
                  <a:lnTo>
                    <a:pt x="4301949" y="4104456"/>
                  </a:lnTo>
                  <a:lnTo>
                    <a:pt x="4680520" y="4896544"/>
                  </a:lnTo>
                  <a:lnTo>
                    <a:pt x="0" y="4896544"/>
                  </a:lnTo>
                  <a:close/>
                  <a:moveTo>
                    <a:pt x="791559" y="3240360"/>
                  </a:moveTo>
                  <a:lnTo>
                    <a:pt x="3888962" y="3240360"/>
                  </a:lnTo>
                  <a:lnTo>
                    <a:pt x="4233118" y="3960440"/>
                  </a:lnTo>
                  <a:lnTo>
                    <a:pt x="447403" y="3960440"/>
                  </a:lnTo>
                  <a:close/>
                  <a:moveTo>
                    <a:pt x="1238961" y="2304256"/>
                  </a:moveTo>
                  <a:lnTo>
                    <a:pt x="3441559" y="2304256"/>
                  </a:lnTo>
                  <a:lnTo>
                    <a:pt x="3820131" y="3096344"/>
                  </a:lnTo>
                  <a:lnTo>
                    <a:pt x="860390" y="3096344"/>
                  </a:lnTo>
                  <a:close/>
                  <a:moveTo>
                    <a:pt x="1686364" y="1368152"/>
                  </a:moveTo>
                  <a:lnTo>
                    <a:pt x="2994156" y="1368152"/>
                  </a:lnTo>
                  <a:lnTo>
                    <a:pt x="3372728" y="2160240"/>
                  </a:lnTo>
                  <a:lnTo>
                    <a:pt x="1307792" y="2160240"/>
                  </a:lnTo>
                  <a:close/>
                  <a:moveTo>
                    <a:pt x="2340260" y="0"/>
                  </a:moveTo>
                  <a:lnTo>
                    <a:pt x="2925325" y="1224136"/>
                  </a:lnTo>
                  <a:lnTo>
                    <a:pt x="1755195" y="1224136"/>
                  </a:lnTo>
                  <a:close/>
                </a:path>
              </a:pathLst>
            </a:custGeom>
            <a:gradFill flip="none" rotWithShape="1">
              <a:gsLst>
                <a:gs pos="2083">
                  <a:srgbClr val="CC0066"/>
                </a:gs>
                <a:gs pos="44000">
                  <a:srgbClr val="8064A2">
                    <a:lumMod val="75000"/>
                  </a:srgbClr>
                </a:gs>
                <a:gs pos="47000">
                  <a:srgbClr val="CCCC00"/>
                </a:gs>
                <a:gs pos="63000">
                  <a:srgbClr val="CCCC00"/>
                </a:gs>
                <a:gs pos="29000">
                  <a:srgbClr val="8064A2">
                    <a:lumMod val="75000"/>
                  </a:srgbClr>
                </a:gs>
                <a:gs pos="25000">
                  <a:srgbClr val="C00000"/>
                </a:gs>
                <a:gs pos="100000">
                  <a:srgbClr val="1F497D">
                    <a:lumMod val="75000"/>
                  </a:srgbClr>
                </a:gs>
                <a:gs pos="82000">
                  <a:srgbClr val="0070C0"/>
                </a:gs>
                <a:gs pos="81000">
                  <a:srgbClr val="006600"/>
                </a:gs>
                <a:gs pos="66000">
                  <a:srgbClr val="00B050"/>
                </a:gs>
              </a:gsLst>
              <a:lin ang="5400000" scaled="0"/>
              <a:tileRect/>
            </a:gradFill>
            <a:ln w="25400" cap="flat" cmpd="sng" algn="ctr">
              <a:noFill/>
              <a:prstDash val="solid"/>
            </a:ln>
            <a:effectLst/>
            <a:sp3d z="635000" prstMaterial="softEdge"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 rot="1233859">
            <a:off x="322936" y="3247530"/>
            <a:ext cx="2345606" cy="2173410"/>
            <a:chOff x="-3980455" y="20151"/>
            <a:chExt cx="3220304" cy="2983896"/>
          </a:xfrm>
        </p:grpSpPr>
        <p:sp>
          <p:nvSpPr>
            <p:cNvPr id="71" name="任意多边形 70"/>
            <p:cNvSpPr/>
            <p:nvPr/>
          </p:nvSpPr>
          <p:spPr>
            <a:xfrm>
              <a:off x="-2754463" y="20151"/>
              <a:ext cx="591542" cy="2983896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7907660">
              <a:off x="-2666074" y="-98053"/>
              <a:ext cx="591542" cy="3220304"/>
            </a:xfrm>
            <a:custGeom>
              <a:avLst/>
              <a:gdLst>
                <a:gd name="connsiteX0" fmla="*/ 1320800 w 1435100"/>
                <a:gd name="connsiteY0" fmla="*/ 0 h 2349500"/>
                <a:gd name="connsiteX1" fmla="*/ 0 w 1435100"/>
                <a:gd name="connsiteY1" fmla="*/ 2311400 h 2349500"/>
                <a:gd name="connsiteX2" fmla="*/ 114300 w 1435100"/>
                <a:gd name="connsiteY2" fmla="*/ 2349500 h 2349500"/>
                <a:gd name="connsiteX3" fmla="*/ 1435100 w 1435100"/>
                <a:gd name="connsiteY3" fmla="*/ 38100 h 2349500"/>
                <a:gd name="connsiteX4" fmla="*/ 1320800 w 1435100"/>
                <a:gd name="connsiteY4" fmla="*/ 0 h 2349500"/>
                <a:gd name="connsiteX0" fmla="*/ 1320800 w 1320800"/>
                <a:gd name="connsiteY0" fmla="*/ 0 h 2349500"/>
                <a:gd name="connsiteX1" fmla="*/ 0 w 1320800"/>
                <a:gd name="connsiteY1" fmla="*/ 2311400 h 2349500"/>
                <a:gd name="connsiteX2" fmla="*/ 114300 w 1320800"/>
                <a:gd name="connsiteY2" fmla="*/ 2349500 h 2349500"/>
                <a:gd name="connsiteX3" fmla="*/ 1320800 w 1320800"/>
                <a:gd name="connsiteY3" fmla="*/ 0 h 23495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  <a:gd name="connsiteX0" fmla="*/ 1320800 w 1320800"/>
                <a:gd name="connsiteY0" fmla="*/ 0 h 2311400"/>
                <a:gd name="connsiteX1" fmla="*/ 0 w 1320800"/>
                <a:gd name="connsiteY1" fmla="*/ 2311400 h 2311400"/>
                <a:gd name="connsiteX2" fmla="*/ 1320800 w 1320800"/>
                <a:gd name="connsiteY2" fmla="*/ 0 h 2311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20800" h="2311400">
                  <a:moveTo>
                    <a:pt x="1320800" y="0"/>
                  </a:moveTo>
                  <a:cubicBezTo>
                    <a:pt x="817033" y="643467"/>
                    <a:pt x="237067" y="1363133"/>
                    <a:pt x="0" y="2311400"/>
                  </a:cubicBezTo>
                  <a:cubicBezTo>
                    <a:pt x="592667" y="1579033"/>
                    <a:pt x="1071033" y="732367"/>
                    <a:pt x="1320800" y="0"/>
                  </a:cubicBezTo>
                  <a:close/>
                </a:path>
              </a:pathLst>
            </a:cu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381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  <p:sp>
          <p:nvSpPr>
            <p:cNvPr id="73" name="椭圆 72"/>
            <p:cNvSpPr/>
            <p:nvPr/>
          </p:nvSpPr>
          <p:spPr>
            <a:xfrm>
              <a:off x="-2960495" y="1109495"/>
              <a:ext cx="1011777" cy="624763"/>
            </a:xfrm>
            <a:prstGeom prst="ellipse">
              <a:avLst/>
            </a:prstGeom>
            <a:gradFill>
              <a:gsLst>
                <a:gs pos="68000">
                  <a:srgbClr val="00B0F0">
                    <a:alpha val="0"/>
                  </a:srgbClr>
                </a:gs>
                <a:gs pos="4000">
                  <a:sysClr val="window" lastClr="FFFFFF"/>
                </a:gs>
                <a:gs pos="32000">
                  <a:srgbClr val="00B0F0">
                    <a:alpha val="40000"/>
                  </a:srgbClr>
                </a:gs>
              </a:gsLst>
              <a:path path="circle">
                <a:fillToRect l="50000" t="50000" r="50000" b="50000"/>
              </a:path>
            </a:gradFill>
            <a:ln w="25400" cap="flat" cmpd="sng" algn="ctr">
              <a:noFill/>
              <a:prstDash val="solid"/>
            </a:ln>
            <a:effectLst>
              <a:softEdge rad="190500"/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"/>
                <a:ea typeface="微软雅黑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2855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000"/>
                            </p:stCondLst>
                            <p:childTnLst>
                              <p:par>
                                <p:cTn id="8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9000"/>
                            </p:stCondLst>
                            <p:childTnLst>
                              <p:par>
                                <p:cTn id="13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8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6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8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6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 flipV="1">
            <a:off x="6287641" y="3513559"/>
            <a:ext cx="432048" cy="432048"/>
          </a:xfrm>
          <a:prstGeom prst="ellipse">
            <a:avLst/>
          </a:prstGeom>
          <a:gradFill flip="none" rotWithShape="1">
            <a:gsLst>
              <a:gs pos="100000">
                <a:srgbClr val="DE5B08"/>
              </a:gs>
              <a:gs pos="67000">
                <a:srgbClr val="C00000"/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5987058" y="3212976"/>
            <a:ext cx="1033214" cy="1033214"/>
          </a:xfrm>
          <a:prstGeom prst="donut">
            <a:avLst>
              <a:gd name="adj" fmla="val 12925"/>
            </a:avLst>
          </a:prstGeom>
          <a:gradFill flip="none" rotWithShape="1">
            <a:gsLst>
              <a:gs pos="100000">
                <a:srgbClr val="FFD700"/>
              </a:gs>
              <a:gs pos="62000">
                <a:srgbClr val="FFC000"/>
              </a:gs>
              <a:gs pos="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 prst="riblet"/>
            <a:bevelB w="38100" h="190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5639569" y="2865487"/>
            <a:ext cx="1728192" cy="1728192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0821F"/>
              </a:gs>
              <a:gs pos="67000">
                <a:srgbClr val="006600"/>
              </a:gs>
              <a:gs pos="0">
                <a:srgbClr val="00B05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 prst="riblet"/>
            <a:bevelB w="44450" h="254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5207521" y="2433439"/>
            <a:ext cx="2592288" cy="2592288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78AC2"/>
              </a:gs>
              <a:gs pos="81000">
                <a:srgbClr val="1F497D">
                  <a:lumMod val="75000"/>
                </a:srgb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z="635000" extrusionH="95250" prstMaterial="flat">
            <a:bevelT h="57150" prst="riblet"/>
            <a:bevelB h="571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6" name="同心圆 15"/>
          <p:cNvSpPr/>
          <p:nvPr/>
        </p:nvSpPr>
        <p:spPr>
          <a:xfrm>
            <a:off x="4762922" y="1988840"/>
            <a:ext cx="3481486" cy="3481486"/>
          </a:xfrm>
          <a:prstGeom prst="donut">
            <a:avLst>
              <a:gd name="adj" fmla="val 7852"/>
            </a:avLst>
          </a:prstGeom>
          <a:gradFill flip="none" rotWithShape="1">
            <a:gsLst>
              <a:gs pos="94000">
                <a:srgbClr val="5B307E"/>
              </a:gs>
              <a:gs pos="61000">
                <a:srgbClr val="8064A2">
                  <a:lumMod val="50000"/>
                </a:srgbClr>
              </a:gs>
              <a:gs pos="0">
                <a:srgbClr val="7030A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9205691" lon="10664765" rev="10877754"/>
            </a:camera>
            <a:lightRig rig="flood" dir="t">
              <a:rot lat="0" lon="0" rev="7200000"/>
            </a:lightRig>
          </a:scene3d>
          <a:sp3d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7" name="同心圆 16"/>
          <p:cNvSpPr/>
          <p:nvPr/>
        </p:nvSpPr>
        <p:spPr>
          <a:xfrm>
            <a:off x="730474" y="2433439"/>
            <a:ext cx="3481486" cy="3481486"/>
          </a:xfrm>
          <a:prstGeom prst="donut">
            <a:avLst>
              <a:gd name="adj" fmla="val 7852"/>
            </a:avLst>
          </a:prstGeom>
          <a:gradFill flip="none" rotWithShape="1">
            <a:gsLst>
              <a:gs pos="94000">
                <a:srgbClr val="5B307E"/>
              </a:gs>
              <a:gs pos="61000">
                <a:srgbClr val="8064A2">
                  <a:lumMod val="50000"/>
                </a:srgbClr>
              </a:gs>
              <a:gs pos="0">
                <a:srgbClr val="7030A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8" name="同心圆 17"/>
          <p:cNvSpPr/>
          <p:nvPr/>
        </p:nvSpPr>
        <p:spPr>
          <a:xfrm>
            <a:off x="1175073" y="2878038"/>
            <a:ext cx="2592288" cy="2592288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78AC2"/>
              </a:gs>
              <a:gs pos="81000">
                <a:srgbClr val="1F497D">
                  <a:lumMod val="75000"/>
                </a:srgbClr>
              </a:gs>
              <a:gs pos="0">
                <a:srgbClr val="00B0F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635000" extrusionH="95250" prstMaterial="flat">
            <a:bevelT h="57150" prst="riblet"/>
            <a:bevelB h="571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19" name="同心圆 18"/>
          <p:cNvSpPr/>
          <p:nvPr/>
        </p:nvSpPr>
        <p:spPr>
          <a:xfrm>
            <a:off x="1607121" y="3310086"/>
            <a:ext cx="1728192" cy="1728192"/>
          </a:xfrm>
          <a:prstGeom prst="donut">
            <a:avLst>
              <a:gd name="adj" fmla="val 7852"/>
            </a:avLst>
          </a:prstGeom>
          <a:gradFill flip="none" rotWithShape="1">
            <a:gsLst>
              <a:gs pos="100000">
                <a:srgbClr val="00821F"/>
              </a:gs>
              <a:gs pos="67000">
                <a:srgbClr val="006600"/>
              </a:gs>
              <a:gs pos="0">
                <a:srgbClr val="00B05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270000" extrusionH="95250" prstMaterial="flat">
            <a:bevelT w="44450" h="25400" prst="riblet"/>
            <a:bevelB w="44450" h="2540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0" name="同心圆 19"/>
          <p:cNvSpPr/>
          <p:nvPr/>
        </p:nvSpPr>
        <p:spPr>
          <a:xfrm>
            <a:off x="1954610" y="3657575"/>
            <a:ext cx="1033214" cy="1033214"/>
          </a:xfrm>
          <a:prstGeom prst="donut">
            <a:avLst>
              <a:gd name="adj" fmla="val 12925"/>
            </a:avLst>
          </a:prstGeom>
          <a:gradFill flip="none" rotWithShape="1">
            <a:gsLst>
              <a:gs pos="100000">
                <a:srgbClr val="FFD700"/>
              </a:gs>
              <a:gs pos="62000">
                <a:srgbClr val="FFC000"/>
              </a:gs>
              <a:gs pos="0">
                <a:srgbClr val="FFFF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1905000" extrusionH="95250" prstMaterial="flat">
            <a:bevelT w="38100" h="19050" prst="riblet"/>
            <a:bevelB w="38100" h="190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21" name="椭圆 20"/>
          <p:cNvSpPr/>
          <p:nvPr/>
        </p:nvSpPr>
        <p:spPr>
          <a:xfrm flipV="1">
            <a:off x="2255193" y="3958158"/>
            <a:ext cx="432048" cy="432048"/>
          </a:xfrm>
          <a:prstGeom prst="ellipse">
            <a:avLst/>
          </a:prstGeom>
          <a:gradFill flip="none" rotWithShape="1">
            <a:gsLst>
              <a:gs pos="100000">
                <a:srgbClr val="DE5B08"/>
              </a:gs>
              <a:gs pos="67000">
                <a:srgbClr val="C00000"/>
              </a:gs>
              <a:gs pos="0">
                <a:srgbClr val="F79646">
                  <a:lumMod val="75000"/>
                </a:srgbClr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292100" dist="1943100" dir="5340000" algn="tl" rotWithShape="0">
              <a:prstClr val="black">
                <a:alpha val="13000"/>
              </a:prstClr>
            </a:outerShdw>
          </a:effectLst>
          <a:scene3d>
            <a:camera prst="perspectiveFront">
              <a:rot lat="17699970" lon="0" rev="0"/>
            </a:camera>
            <a:lightRig rig="flood" dir="t">
              <a:rot lat="0" lon="0" rev="7200000"/>
            </a:lightRig>
          </a:scene3d>
          <a:sp3d z="2374900" extrusionH="95250" prstMaterial="flat">
            <a:bevelT w="95250" h="69850" prst="riblet"/>
            <a:bevelB w="95250" h="69850" prst="riblet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3413165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400"/>
                                </p:stCondLst>
                                <p:childTnLst>
                                  <p:par>
                                    <p:cTn id="26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683568" y="1360428"/>
            <a:ext cx="3600400" cy="3600400"/>
          </a:xfrm>
          <a:prstGeom prst="ellipse">
            <a:avLst/>
          </a:prstGeom>
          <a:gradFill flip="none" rotWithShape="1">
            <a:gsLst>
              <a:gs pos="6000">
                <a:sysClr val="window" lastClr="FFFFFF"/>
              </a:gs>
              <a:gs pos="74000">
                <a:srgbClr val="1F497D">
                  <a:lumMod val="75000"/>
                </a:srgbClr>
              </a:gs>
              <a:gs pos="54564">
                <a:srgbClr val="00B0F0"/>
              </a:gs>
              <a:gs pos="39175">
                <a:srgbClr val="00B050"/>
              </a:gs>
              <a:gs pos="26628">
                <a:srgbClr val="FFFF00"/>
              </a:gs>
              <a:gs pos="54000">
                <a:srgbClr val="006600"/>
              </a:gs>
              <a:gs pos="38000">
                <a:srgbClr val="9A9600"/>
              </a:gs>
              <a:gs pos="25000">
                <a:srgbClr val="F79646">
                  <a:lumMod val="75000"/>
                </a:srgbClr>
              </a:gs>
              <a:gs pos="9000">
                <a:srgbClr val="FFC000"/>
              </a:gs>
              <a:gs pos="5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927100" dist="393700" dir="13080000" sx="77000" sy="77000" rotWithShape="0">
              <a:prstClr val="black">
                <a:alpha val="31000"/>
              </a:prstClr>
            </a:outerShdw>
          </a:effectLst>
          <a:scene3d>
            <a:camera prst="perspectiveFront">
              <a:rot lat="18599965" lon="0" rev="20699976"/>
            </a:camera>
            <a:lightRig rig="soft" dir="t">
              <a:rot lat="0" lon="0" rev="0"/>
            </a:lightRig>
          </a:scene3d>
          <a:sp3d contourW="12700" prstMaterial="softEdge">
            <a:bevelT w="0" h="0"/>
            <a:bevelB w="1778000" h="1778000"/>
            <a:contourClr>
              <a:srgbClr val="0070C0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7" name="圆角矩形 1"/>
          <p:cNvSpPr/>
          <p:nvPr/>
        </p:nvSpPr>
        <p:spPr>
          <a:xfrm>
            <a:off x="1691680" y="2368540"/>
            <a:ext cx="1584176" cy="792088"/>
          </a:xfrm>
          <a:custGeom>
            <a:avLst/>
            <a:gdLst/>
            <a:ahLst/>
            <a:cxnLst/>
            <a:rect l="l" t="t" r="r" b="b"/>
            <a:pathLst>
              <a:path w="1584176" h="792088">
                <a:moveTo>
                  <a:pt x="96013" y="0"/>
                </a:moveTo>
                <a:lnTo>
                  <a:pt x="1488163" y="0"/>
                </a:lnTo>
                <a:cubicBezTo>
                  <a:pt x="1541190" y="0"/>
                  <a:pt x="1584176" y="42986"/>
                  <a:pt x="1584176" y="96013"/>
                </a:cubicBezTo>
                <a:lnTo>
                  <a:pt x="1584176" y="480051"/>
                </a:lnTo>
                <a:cubicBezTo>
                  <a:pt x="1584176" y="533078"/>
                  <a:pt x="1541190" y="576064"/>
                  <a:pt x="1488163" y="576064"/>
                </a:cubicBezTo>
                <a:lnTo>
                  <a:pt x="910902" y="576064"/>
                </a:lnTo>
                <a:lnTo>
                  <a:pt x="792088" y="792088"/>
                </a:lnTo>
                <a:lnTo>
                  <a:pt x="673275" y="576064"/>
                </a:lnTo>
                <a:lnTo>
                  <a:pt x="96013" y="576064"/>
                </a:lnTo>
                <a:cubicBezTo>
                  <a:pt x="42986" y="576064"/>
                  <a:pt x="0" y="533078"/>
                  <a:pt x="0" y="480051"/>
                </a:cubicBezTo>
                <a:lnTo>
                  <a:pt x="0" y="96013"/>
                </a:lnTo>
                <a:cubicBezTo>
                  <a:pt x="0" y="42986"/>
                  <a:pt x="42986" y="0"/>
                  <a:pt x="96013" y="0"/>
                </a:cubicBezTo>
                <a:close/>
              </a:path>
            </a:pathLst>
          </a:custGeom>
          <a:gradFill flip="none" rotWithShape="1">
            <a:gsLst>
              <a:gs pos="9000">
                <a:sysClr val="window" lastClr="FFFFFF"/>
              </a:gs>
              <a:gs pos="89000">
                <a:sysClr val="window" lastClr="FFFFFF">
                  <a:lumMod val="75000"/>
                  <a:alpha val="25000"/>
                </a:sys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>
            <a:bevelT w="12700" h="12700"/>
          </a:sp3d>
        </p:spPr>
        <p:txBody>
          <a:bodyPr wrap="squar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860032" y="1412776"/>
            <a:ext cx="3600400" cy="3600400"/>
          </a:xfrm>
          <a:prstGeom prst="ellipse">
            <a:avLst/>
          </a:prstGeom>
          <a:gradFill flip="none" rotWithShape="1">
            <a:gsLst>
              <a:gs pos="6000">
                <a:sysClr val="window" lastClr="FFFFFF"/>
              </a:gs>
              <a:gs pos="74000">
                <a:srgbClr val="1F497D">
                  <a:lumMod val="75000"/>
                </a:srgbClr>
              </a:gs>
              <a:gs pos="54564">
                <a:srgbClr val="00B0F0"/>
              </a:gs>
              <a:gs pos="39175">
                <a:srgbClr val="00B050"/>
              </a:gs>
              <a:gs pos="26628">
                <a:srgbClr val="FFFF00"/>
              </a:gs>
              <a:gs pos="54000">
                <a:srgbClr val="006600"/>
              </a:gs>
              <a:gs pos="38000">
                <a:srgbClr val="9A9600"/>
              </a:gs>
              <a:gs pos="25000">
                <a:srgbClr val="F79646">
                  <a:lumMod val="75000"/>
                </a:srgbClr>
              </a:gs>
              <a:gs pos="9000">
                <a:srgbClr val="FFC000"/>
              </a:gs>
              <a:gs pos="5000">
                <a:srgbClr val="C00000"/>
              </a:gs>
            </a:gsLst>
            <a:path path="circl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>
            <a:outerShdw blurRad="927100" dist="393700" dir="13080000" sx="77000" sy="77000" rotWithShape="0">
              <a:prstClr val="black">
                <a:alpha val="31000"/>
              </a:prstClr>
            </a:outerShdw>
          </a:effectLst>
          <a:scene3d>
            <a:camera prst="perspectiveFront">
              <a:rot lat="19879303" lon="2702877" rev="18902817"/>
            </a:camera>
            <a:lightRig rig="soft" dir="t">
              <a:rot lat="0" lon="0" rev="16200000"/>
            </a:lightRig>
          </a:scene3d>
          <a:sp3d contourW="12700" prstMaterial="softEdge">
            <a:bevelT w="0" h="0"/>
            <a:bevelB w="1778000" h="1778000"/>
            <a:contourClr>
              <a:srgbClr val="0070C0"/>
            </a:contourClr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  <p:sp>
        <p:nvSpPr>
          <p:cNvPr id="9" name="圆角矩形 1"/>
          <p:cNvSpPr/>
          <p:nvPr/>
        </p:nvSpPr>
        <p:spPr>
          <a:xfrm>
            <a:off x="5868144" y="2420888"/>
            <a:ext cx="1584176" cy="792088"/>
          </a:xfrm>
          <a:custGeom>
            <a:avLst/>
            <a:gdLst/>
            <a:ahLst/>
            <a:cxnLst/>
            <a:rect l="l" t="t" r="r" b="b"/>
            <a:pathLst>
              <a:path w="1584176" h="792088">
                <a:moveTo>
                  <a:pt x="96013" y="0"/>
                </a:moveTo>
                <a:lnTo>
                  <a:pt x="1488163" y="0"/>
                </a:lnTo>
                <a:cubicBezTo>
                  <a:pt x="1541190" y="0"/>
                  <a:pt x="1584176" y="42986"/>
                  <a:pt x="1584176" y="96013"/>
                </a:cubicBezTo>
                <a:lnTo>
                  <a:pt x="1584176" y="480051"/>
                </a:lnTo>
                <a:cubicBezTo>
                  <a:pt x="1584176" y="533078"/>
                  <a:pt x="1541190" y="576064"/>
                  <a:pt x="1488163" y="576064"/>
                </a:cubicBezTo>
                <a:lnTo>
                  <a:pt x="910902" y="576064"/>
                </a:lnTo>
                <a:lnTo>
                  <a:pt x="792088" y="792088"/>
                </a:lnTo>
                <a:lnTo>
                  <a:pt x="673275" y="576064"/>
                </a:lnTo>
                <a:lnTo>
                  <a:pt x="96013" y="576064"/>
                </a:lnTo>
                <a:cubicBezTo>
                  <a:pt x="42986" y="576064"/>
                  <a:pt x="0" y="533078"/>
                  <a:pt x="0" y="480051"/>
                </a:cubicBezTo>
                <a:lnTo>
                  <a:pt x="0" y="96013"/>
                </a:lnTo>
                <a:cubicBezTo>
                  <a:pt x="0" y="42986"/>
                  <a:pt x="42986" y="0"/>
                  <a:pt x="96013" y="0"/>
                </a:cubicBezTo>
                <a:close/>
              </a:path>
            </a:pathLst>
          </a:custGeom>
          <a:gradFill flip="none" rotWithShape="1">
            <a:gsLst>
              <a:gs pos="9000">
                <a:sysClr val="window" lastClr="FFFFFF"/>
              </a:gs>
              <a:gs pos="89000">
                <a:sysClr val="window" lastClr="FFFFFF">
                  <a:lumMod val="75000"/>
                  <a:alpha val="25000"/>
                </a:sysClr>
              </a:gs>
            </a:gsLst>
            <a:lin ang="5400000" scaled="1"/>
            <a:tileRect/>
          </a:gradFill>
          <a:ln w="12700" cap="flat" cmpd="sng" algn="ctr">
            <a:gradFill>
              <a:gsLst>
                <a:gs pos="0">
                  <a:sysClr val="window" lastClr="FFFFFF">
                    <a:alpha val="0"/>
                  </a:sysClr>
                </a:gs>
                <a:gs pos="100000">
                  <a:sysClr val="window" lastClr="FFFFFF"/>
                </a:gs>
              </a:gsLst>
              <a:lin ang="5400000" scaled="0"/>
            </a:gradFill>
            <a:prstDash val="solid"/>
          </a:ln>
          <a:effectLst>
            <a:outerShdw blurRad="139700" dist="127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flat" dir="t"/>
          </a:scene3d>
          <a:sp3d>
            <a:bevelT w="12700" h="12700"/>
          </a:sp3d>
        </p:spPr>
        <p:txBody>
          <a:bodyPr wrap="square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Segoe UI"/>
                <a:ea typeface="微软雅黑"/>
              </a:rPr>
              <a:t>在此输入内容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 smtClean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Segoe UI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25960658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23348</TotalTime>
  <Words>160</Words>
  <Application>Microsoft Office PowerPoint</Application>
  <PresentationFormat>全屏显示(4:3)</PresentationFormat>
  <Paragraphs>22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1537</cp:revision>
  <dcterms:created xsi:type="dcterms:W3CDTF">2009-02-11T05:37:22Z</dcterms:created>
  <dcterms:modified xsi:type="dcterms:W3CDTF">2014-05-07T05:09:18Z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