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5"/>
  </p:notesMasterIdLst>
  <p:handoutMasterIdLst>
    <p:handoutMasterId r:id="rId6"/>
  </p:handoutMasterIdLst>
  <p:sldIdLst>
    <p:sldId id="310" r:id="rId3"/>
    <p:sldId id="314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131840" y="1355826"/>
            <a:ext cx="504056" cy="504056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317500" prstMaterial="softEdge">
            <a:bevelT w="311150" h="311150"/>
            <a:bevelB w="311150" h="3111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727684" y="1983156"/>
            <a:ext cx="684076" cy="684076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387350" prstMaterial="softEdge">
            <a:bevelT w="381000" h="381000"/>
            <a:bevelB w="381000" h="3810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5576" y="3429000"/>
            <a:ext cx="1008112" cy="1008112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495300" prstMaterial="softEdge">
            <a:bevelT w="495300" h="495300"/>
            <a:bevelB w="495300" h="4953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4019802" y="1124744"/>
            <a:ext cx="3288502" cy="519114"/>
          </a:xfrm>
          <a:prstGeom prst="wedgeRoundRectCallout">
            <a:avLst>
              <a:gd name="adj1" fmla="val -56081"/>
              <a:gd name="adj2" fmla="val 36098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24" name="圆角矩形标注 23"/>
          <p:cNvSpPr/>
          <p:nvPr/>
        </p:nvSpPr>
        <p:spPr>
          <a:xfrm>
            <a:off x="2795666" y="2075906"/>
            <a:ext cx="3936574" cy="518559"/>
          </a:xfrm>
          <a:prstGeom prst="wedgeRoundRectCallout">
            <a:avLst>
              <a:gd name="adj1" fmla="val -57034"/>
              <a:gd name="adj2" fmla="val -21107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2339752" y="3084018"/>
            <a:ext cx="3852428" cy="670324"/>
          </a:xfrm>
          <a:prstGeom prst="wedgeRoundRectCallout">
            <a:avLst>
              <a:gd name="adj1" fmla="val -60500"/>
              <a:gd name="adj2" fmla="val 40311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26" name="椭圆 25"/>
          <p:cNvSpPr/>
          <p:nvPr/>
        </p:nvSpPr>
        <p:spPr>
          <a:xfrm>
            <a:off x="2430448" y="4581128"/>
            <a:ext cx="1137070" cy="1137070"/>
          </a:xfrm>
          <a:prstGeom prst="ellipse">
            <a:avLst/>
          </a:prstGeom>
          <a:solidFill>
            <a:srgbClr val="CC0066"/>
          </a:solidFill>
          <a:ln w="25400" cap="flat" cmpd="sng" algn="ctr">
            <a:noFill/>
            <a:prstDash val="solid"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552450" prstMaterial="softEdge">
            <a:bevelT w="546100" h="546100"/>
            <a:bevelB w="546100" h="546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4124894" y="4373271"/>
            <a:ext cx="3888432" cy="798979"/>
          </a:xfrm>
          <a:prstGeom prst="wedgeRoundRectCallout">
            <a:avLst>
              <a:gd name="adj1" fmla="val -59416"/>
              <a:gd name="adj2" fmla="val 27298"/>
              <a:gd name="adj3" fmla="val 16667"/>
            </a:avLst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  <a:alpha val="76000"/>
                </a:sysClr>
              </a:gs>
            </a:gsLst>
            <a:lin ang="6600000" scaled="0"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>
            <a:bevelT w="12700" h="12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68673" y="5842080"/>
            <a:ext cx="2279791" cy="68326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Front" fov="0">
                <a:rot lat="20755076" lon="895688" rev="21462178"/>
              </a:camera>
              <a:lightRig rig="balanced" dir="t"/>
            </a:scene3d>
            <a:sp3d extrusionH="101600" prstMaterial="dkEdge">
              <a:bevelT w="38100" h="12700" prst="convex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8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31000"/>
                  </a:prstClr>
                </a:outerShdw>
              </a:effectLst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5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3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19964</TotalTime>
  <Words>159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1009</cp:revision>
  <dcterms:created xsi:type="dcterms:W3CDTF">2009-02-11T05:37:22Z</dcterms:created>
  <dcterms:modified xsi:type="dcterms:W3CDTF">2014-05-07T02:43:38Z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