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1" r:id="rId2"/>
  </p:sldMasterIdLst>
  <p:notesMasterIdLst>
    <p:notesMasterId r:id="rId8"/>
  </p:notesMasterIdLst>
  <p:handoutMasterIdLst>
    <p:handoutMasterId r:id="rId9"/>
  </p:handoutMasterIdLst>
  <p:sldIdLst>
    <p:sldId id="310" r:id="rId3"/>
    <p:sldId id="311" r:id="rId4"/>
    <p:sldId id="312" r:id="rId5"/>
    <p:sldId id="313" r:id="rId6"/>
    <p:sldId id="314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552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01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3308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29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308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249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114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58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14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685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932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65126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3611938" y="4471372"/>
            <a:ext cx="2103460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400" b="1" dirty="0">
                <a:gradFill>
                  <a:gsLst>
                    <a:gs pos="60000">
                      <a:prstClr val="white">
                        <a:lumMod val="65000"/>
                      </a:prstClr>
                    </a:gs>
                    <a:gs pos="0">
                      <a:prstClr val="white"/>
                    </a:gs>
                    <a:gs pos="44000">
                      <a:prstClr val="white">
                        <a:lumMod val="75000"/>
                      </a:prstClr>
                    </a:gs>
                  </a:gsLst>
                  <a:lin ang="5400000" scaled="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Segoe UI"/>
                <a:ea typeface="微软雅黑"/>
              </a:rPr>
              <a:t>PPT </a:t>
            </a:r>
            <a:r>
              <a:rPr lang="en-US" altLang="zh-CN" sz="4400" b="1" dirty="0" smtClean="0">
                <a:gradFill>
                  <a:gsLst>
                    <a:gs pos="60000">
                      <a:prstClr val="white">
                        <a:lumMod val="65000"/>
                      </a:prstClr>
                    </a:gs>
                    <a:gs pos="0">
                      <a:prstClr val="white"/>
                    </a:gs>
                    <a:gs pos="44000">
                      <a:prstClr val="white">
                        <a:lumMod val="75000"/>
                      </a:prstClr>
                    </a:gs>
                  </a:gsLst>
                  <a:lin ang="5400000" scaled="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Segoe UI"/>
                <a:ea typeface="微软雅黑"/>
              </a:rPr>
              <a:t>3D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gradFill>
                  <a:gsLst>
                    <a:gs pos="60000">
                      <a:prstClr val="white">
                        <a:lumMod val="65000"/>
                      </a:prstClr>
                    </a:gs>
                    <a:gs pos="0">
                      <a:prstClr val="white"/>
                    </a:gs>
                    <a:gs pos="44000">
                      <a:prstClr val="white">
                        <a:lumMod val="75000"/>
                      </a:prstClr>
                    </a:gs>
                  </a:gsLst>
                  <a:lin ang="5400000" scaled="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Segoe UI"/>
                <a:ea typeface="微软雅黑"/>
              </a:rPr>
              <a:t>效果示例</a:t>
            </a:r>
            <a:endParaRPr lang="zh-CN" altLang="en-US" sz="3200" b="1" dirty="0">
              <a:gradFill>
                <a:gsLst>
                  <a:gs pos="60000">
                    <a:prstClr val="white">
                      <a:lumMod val="65000"/>
                    </a:prstClr>
                  </a:gs>
                  <a:gs pos="0">
                    <a:prstClr val="white"/>
                  </a:gs>
                  <a:gs pos="44000">
                    <a:prstClr val="white">
                      <a:lumMod val="75000"/>
                    </a:prstClr>
                  </a:gs>
                </a:gsLst>
                <a:lin ang="5400000" scaled="0"/>
              </a:gra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Segoe UI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83549" y="1777459"/>
            <a:ext cx="2160240" cy="2160240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50000"/>
                </a:sysClr>
              </a:gs>
            </a:gsLst>
            <a:lin ang="135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perspectiveFront" fov="0">
              <a:rot lat="20641583" lon="8156706" rev="21570460"/>
            </a:camera>
            <a:lightRig rig="balanced" dir="t"/>
          </a:scene3d>
          <a:sp3d z="1111250">
            <a:bevelT w="31750" h="317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83549" y="1777459"/>
            <a:ext cx="2160240" cy="2160240"/>
          </a:xfrm>
          <a:prstGeom prst="rect">
            <a:avLst/>
          </a:prstGeom>
          <a:gradFill flip="none" rotWithShape="1">
            <a:gsLst>
              <a:gs pos="4200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/>
              </a:gs>
            </a:gsLst>
            <a:lin ang="81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perspectiveFront" fov="0">
              <a:rot lat="20641560" lon="13556692" rev="21570445"/>
            </a:camera>
            <a:lightRig rig="balanced" dir="t"/>
          </a:scene3d>
          <a:sp3d z="1111250">
            <a:bevelT w="31750" h="317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583549" y="1777459"/>
            <a:ext cx="2160240" cy="2160240"/>
          </a:xfrm>
          <a:prstGeom prst="rect">
            <a:avLst/>
          </a:prstGeom>
          <a:gradFill flip="none" rotWithShape="1">
            <a:gsLst>
              <a:gs pos="27000">
                <a:sysClr val="windowText" lastClr="000000">
                  <a:lumMod val="75000"/>
                  <a:lumOff val="25000"/>
                </a:sysClr>
              </a:gs>
              <a:gs pos="100000">
                <a:sysClr val="window" lastClr="FFFFFF">
                  <a:lumMod val="75000"/>
                  <a:alpha val="76000"/>
                </a:sysClr>
              </a:gs>
            </a:gsLst>
            <a:lin ang="6600000" scaled="0"/>
            <a:tileRect/>
          </a:gradFill>
          <a:ln w="254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  <a:scene3d>
            <a:camera prst="perspectiveFront" fov="0">
              <a:rot lat="2517161" lon="4097179" rev="4476227"/>
            </a:camera>
            <a:lightRig rig="balanced" dir="t"/>
          </a:scene3d>
          <a:sp3d z="1111250" prstMaterial="matte">
            <a:bevelT w="31750" h="317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583549" y="1777459"/>
            <a:ext cx="2160240" cy="2160240"/>
          </a:xfrm>
          <a:prstGeom prst="rect">
            <a:avLst/>
          </a:prstGeom>
          <a:gradFill flip="none" rotWithShape="1">
            <a:gsLst>
              <a:gs pos="0">
                <a:srgbClr val="D9D9D9"/>
              </a:gs>
              <a:gs pos="100000">
                <a:sysClr val="window" lastClr="FFFFFF"/>
              </a:gs>
            </a:gsLst>
            <a:lin ang="27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perspectiveFront" fov="0">
              <a:rot lat="19082787" lon="6702813" rev="15276072"/>
            </a:camera>
            <a:lightRig rig="balanced" dir="t"/>
          </a:scene3d>
          <a:sp3d z="1111250">
            <a:bevelT w="31750" h="317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583549" y="1777459"/>
            <a:ext cx="2160240" cy="216024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perspectiveFront" fov="0">
              <a:rot lat="20641555" lon="2756672" rev="21570443"/>
            </a:camera>
            <a:lightRig rig="balanced" dir="t"/>
          </a:scene3d>
          <a:sp3d z="1111250">
            <a:bevelT w="31750" h="317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83549" y="1777459"/>
            <a:ext cx="2160240" cy="2160240"/>
          </a:xfrm>
          <a:prstGeom prst="rect">
            <a:avLst/>
          </a:prstGeom>
          <a:gradFill>
            <a:gsLst>
              <a:gs pos="90000">
                <a:srgbClr val="D9D9D9"/>
              </a:gs>
              <a:gs pos="100000">
                <a:srgbClr val="D9D9D9"/>
              </a:gs>
              <a:gs pos="43000">
                <a:sysClr val="window" lastClr="FFFFFF"/>
              </a:gs>
            </a:gsLst>
            <a:lin ang="2700000" scaled="1"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perspectiveFront" fov="0">
              <a:rot lat="20641565" lon="18956552" rev="21570478"/>
            </a:camera>
            <a:lightRig rig="balanced" dir="t"/>
          </a:scene3d>
          <a:sp3d z="1149350">
            <a:bevelT w="31750" h="317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38" name="Freeform 33"/>
          <p:cNvSpPr>
            <a:spLocks noEditPoints="1"/>
          </p:cNvSpPr>
          <p:nvPr/>
        </p:nvSpPr>
        <p:spPr bwMode="auto">
          <a:xfrm>
            <a:off x="3843855" y="1986111"/>
            <a:ext cx="1792434" cy="1742936"/>
          </a:xfrm>
          <a:custGeom>
            <a:avLst/>
            <a:gdLst>
              <a:gd name="T0" fmla="*/ 295 w 1163"/>
              <a:gd name="T1" fmla="*/ 241 h 1311"/>
              <a:gd name="T2" fmla="*/ 295 w 1163"/>
              <a:gd name="T3" fmla="*/ 1071 h 1311"/>
              <a:gd name="T4" fmla="*/ 441 w 1163"/>
              <a:gd name="T5" fmla="*/ 1071 h 1311"/>
              <a:gd name="T6" fmla="*/ 742 w 1163"/>
              <a:gd name="T7" fmla="*/ 956 h 1311"/>
              <a:gd name="T8" fmla="*/ 852 w 1163"/>
              <a:gd name="T9" fmla="*/ 643 h 1311"/>
              <a:gd name="T10" fmla="*/ 743 w 1163"/>
              <a:gd name="T11" fmla="*/ 348 h 1311"/>
              <a:gd name="T12" fmla="*/ 439 w 1163"/>
              <a:gd name="T13" fmla="*/ 241 h 1311"/>
              <a:gd name="T14" fmla="*/ 295 w 1163"/>
              <a:gd name="T15" fmla="*/ 241 h 1311"/>
              <a:gd name="T16" fmla="*/ 0 w 1163"/>
              <a:gd name="T17" fmla="*/ 0 h 1311"/>
              <a:gd name="T18" fmla="*/ 464 w 1163"/>
              <a:gd name="T19" fmla="*/ 0 h 1311"/>
              <a:gd name="T20" fmla="*/ 1163 w 1163"/>
              <a:gd name="T21" fmla="*/ 639 h 1311"/>
              <a:gd name="T22" fmla="*/ 972 w 1163"/>
              <a:gd name="T23" fmla="*/ 1128 h 1311"/>
              <a:gd name="T24" fmla="*/ 464 w 1163"/>
              <a:gd name="T25" fmla="*/ 1311 h 1311"/>
              <a:gd name="T26" fmla="*/ 0 w 1163"/>
              <a:gd name="T27" fmla="*/ 1311 h 1311"/>
              <a:gd name="T28" fmla="*/ 0 w 1163"/>
              <a:gd name="T29" fmla="*/ 0 h 1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63" h="1311">
                <a:moveTo>
                  <a:pt x="295" y="241"/>
                </a:moveTo>
                <a:lnTo>
                  <a:pt x="295" y="1071"/>
                </a:lnTo>
                <a:lnTo>
                  <a:pt x="441" y="1071"/>
                </a:lnTo>
                <a:cubicBezTo>
                  <a:pt x="569" y="1071"/>
                  <a:pt x="670" y="1033"/>
                  <a:pt x="742" y="956"/>
                </a:cubicBezTo>
                <a:cubicBezTo>
                  <a:pt x="815" y="879"/>
                  <a:pt x="852" y="775"/>
                  <a:pt x="852" y="643"/>
                </a:cubicBezTo>
                <a:cubicBezTo>
                  <a:pt x="852" y="518"/>
                  <a:pt x="816" y="420"/>
                  <a:pt x="743" y="348"/>
                </a:cubicBezTo>
                <a:cubicBezTo>
                  <a:pt x="671" y="276"/>
                  <a:pt x="570" y="241"/>
                  <a:pt x="439" y="241"/>
                </a:cubicBezTo>
                <a:lnTo>
                  <a:pt x="295" y="241"/>
                </a:lnTo>
                <a:close/>
                <a:moveTo>
                  <a:pt x="0" y="0"/>
                </a:moveTo>
                <a:lnTo>
                  <a:pt x="464" y="0"/>
                </a:lnTo>
                <a:cubicBezTo>
                  <a:pt x="930" y="0"/>
                  <a:pt x="1163" y="213"/>
                  <a:pt x="1163" y="639"/>
                </a:cubicBezTo>
                <a:cubicBezTo>
                  <a:pt x="1163" y="843"/>
                  <a:pt x="1099" y="1006"/>
                  <a:pt x="972" y="1128"/>
                </a:cubicBezTo>
                <a:cubicBezTo>
                  <a:pt x="845" y="1250"/>
                  <a:pt x="676" y="1311"/>
                  <a:pt x="464" y="1311"/>
                </a:cubicBezTo>
                <a:lnTo>
                  <a:pt x="0" y="131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2083">
                <a:srgbClr val="33CAFF"/>
              </a:gs>
              <a:gs pos="87000">
                <a:srgbClr val="062171"/>
              </a:gs>
              <a:gs pos="54000">
                <a:srgbClr val="0033CC"/>
              </a:gs>
              <a:gs pos="14000">
                <a:srgbClr val="33CAFF"/>
              </a:gs>
            </a:gsLst>
            <a:lin ang="0" scaled="1"/>
            <a:tileRect/>
          </a:gradFill>
          <a:ln w="3175">
            <a:gradFill>
              <a:gsLst>
                <a:gs pos="13000">
                  <a:srgbClr val="0033CC"/>
                </a:gs>
                <a:gs pos="87507">
                  <a:srgbClr val="4F81BD">
                    <a:lumMod val="60000"/>
                    <a:lumOff val="40000"/>
                  </a:srgbClr>
                </a:gs>
                <a:gs pos="76249">
                  <a:srgbClr val="00B0F0"/>
                </a:gs>
                <a:gs pos="61000">
                  <a:srgbClr val="1F497D">
                    <a:lumMod val="75000"/>
                  </a:srgbClr>
                </a:gs>
                <a:gs pos="47075">
                  <a:srgbClr val="0070C0"/>
                </a:gs>
                <a:gs pos="30000">
                  <a:srgbClr val="4F81BD">
                    <a:lumMod val="60000"/>
                    <a:lumOff val="40000"/>
                  </a:srgbClr>
                </a:gs>
                <a:gs pos="100000">
                  <a:srgbClr val="0033CC"/>
                </a:gs>
              </a:gsLst>
              <a:lin ang="5400000" scaled="0"/>
            </a:gradFill>
            <a:prstDash val="solid"/>
            <a:round/>
            <a:headEnd/>
            <a:tailEnd/>
          </a:ln>
          <a:effectLst>
            <a:softEdge rad="0"/>
          </a:effectLst>
          <a:scene3d>
            <a:camera prst="orthographicFront">
              <a:rot lat="20639878" lon="18953962" rev="21569960"/>
            </a:camera>
            <a:lightRig rig="threePt" dir="t">
              <a:rot lat="0" lon="0" rev="0"/>
            </a:lightRig>
          </a:scene3d>
          <a:sp3d z="1390650" extrusionH="254000" prstMaterial="dkEdge">
            <a:bevelT w="88900" h="50800" prst="cross"/>
            <a:contourClr>
              <a:sysClr val="window" lastClr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39" name="Freeform 38"/>
          <p:cNvSpPr>
            <a:spLocks/>
          </p:cNvSpPr>
          <p:nvPr/>
        </p:nvSpPr>
        <p:spPr bwMode="auto">
          <a:xfrm>
            <a:off x="4052113" y="1883992"/>
            <a:ext cx="1381694" cy="1803158"/>
          </a:xfrm>
          <a:custGeom>
            <a:avLst/>
            <a:gdLst>
              <a:gd name="T0" fmla="*/ 371 w 835"/>
              <a:gd name="T1" fmla="*/ 0 h 1356"/>
              <a:gd name="T2" fmla="*/ 684 w 835"/>
              <a:gd name="T3" fmla="*/ 91 h 1356"/>
              <a:gd name="T4" fmla="*/ 796 w 835"/>
              <a:gd name="T5" fmla="*/ 326 h 1356"/>
              <a:gd name="T6" fmla="*/ 535 w 835"/>
              <a:gd name="T7" fmla="*/ 647 h 1356"/>
              <a:gd name="T8" fmla="*/ 535 w 835"/>
              <a:gd name="T9" fmla="*/ 652 h 1356"/>
              <a:gd name="T10" fmla="*/ 755 w 835"/>
              <a:gd name="T11" fmla="*/ 753 h 1356"/>
              <a:gd name="T12" fmla="*/ 835 w 835"/>
              <a:gd name="T13" fmla="*/ 958 h 1356"/>
              <a:gd name="T14" fmla="*/ 701 w 835"/>
              <a:gd name="T15" fmla="*/ 1249 h 1356"/>
              <a:gd name="T16" fmla="*/ 330 w 835"/>
              <a:gd name="T17" fmla="*/ 1356 h 1356"/>
              <a:gd name="T18" fmla="*/ 0 w 835"/>
              <a:gd name="T19" fmla="*/ 1290 h 1356"/>
              <a:gd name="T20" fmla="*/ 0 w 835"/>
              <a:gd name="T21" fmla="*/ 1039 h 1356"/>
              <a:gd name="T22" fmla="*/ 307 w 835"/>
              <a:gd name="T23" fmla="*/ 1135 h 1356"/>
              <a:gd name="T24" fmla="*/ 479 w 835"/>
              <a:gd name="T25" fmla="*/ 1087 h 1356"/>
              <a:gd name="T26" fmla="*/ 541 w 835"/>
              <a:gd name="T27" fmla="*/ 955 h 1356"/>
              <a:gd name="T28" fmla="*/ 464 w 835"/>
              <a:gd name="T29" fmla="*/ 819 h 1356"/>
              <a:gd name="T30" fmla="*/ 255 w 835"/>
              <a:gd name="T31" fmla="*/ 772 h 1356"/>
              <a:gd name="T32" fmla="*/ 137 w 835"/>
              <a:gd name="T33" fmla="*/ 772 h 1356"/>
              <a:gd name="T34" fmla="*/ 137 w 835"/>
              <a:gd name="T35" fmla="*/ 550 h 1356"/>
              <a:gd name="T36" fmla="*/ 245 w 835"/>
              <a:gd name="T37" fmla="*/ 550 h 1356"/>
              <a:gd name="T38" fmla="*/ 501 w 835"/>
              <a:gd name="T39" fmla="*/ 380 h 1356"/>
              <a:gd name="T40" fmla="*/ 305 w 835"/>
              <a:gd name="T41" fmla="*/ 221 h 1356"/>
              <a:gd name="T42" fmla="*/ 49 w 835"/>
              <a:gd name="T43" fmla="*/ 306 h 1356"/>
              <a:gd name="T44" fmla="*/ 49 w 835"/>
              <a:gd name="T45" fmla="*/ 70 h 1356"/>
              <a:gd name="T46" fmla="*/ 371 w 835"/>
              <a:gd name="T47" fmla="*/ 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35" h="1356">
                <a:moveTo>
                  <a:pt x="371" y="0"/>
                </a:moveTo>
                <a:cubicBezTo>
                  <a:pt x="505" y="0"/>
                  <a:pt x="609" y="30"/>
                  <a:pt x="684" y="91"/>
                </a:cubicBezTo>
                <a:cubicBezTo>
                  <a:pt x="758" y="151"/>
                  <a:pt x="796" y="229"/>
                  <a:pt x="796" y="326"/>
                </a:cubicBezTo>
                <a:cubicBezTo>
                  <a:pt x="796" y="497"/>
                  <a:pt x="709" y="604"/>
                  <a:pt x="535" y="647"/>
                </a:cubicBezTo>
                <a:lnTo>
                  <a:pt x="535" y="652"/>
                </a:lnTo>
                <a:cubicBezTo>
                  <a:pt x="628" y="664"/>
                  <a:pt x="701" y="697"/>
                  <a:pt x="755" y="753"/>
                </a:cubicBezTo>
                <a:cubicBezTo>
                  <a:pt x="808" y="809"/>
                  <a:pt x="835" y="877"/>
                  <a:pt x="835" y="958"/>
                </a:cubicBezTo>
                <a:cubicBezTo>
                  <a:pt x="835" y="1081"/>
                  <a:pt x="790" y="1178"/>
                  <a:pt x="701" y="1249"/>
                </a:cubicBezTo>
                <a:cubicBezTo>
                  <a:pt x="611" y="1320"/>
                  <a:pt x="487" y="1356"/>
                  <a:pt x="330" y="1356"/>
                </a:cubicBezTo>
                <a:cubicBezTo>
                  <a:pt x="194" y="1356"/>
                  <a:pt x="84" y="1334"/>
                  <a:pt x="0" y="1290"/>
                </a:cubicBezTo>
                <a:lnTo>
                  <a:pt x="0" y="1039"/>
                </a:lnTo>
                <a:cubicBezTo>
                  <a:pt x="87" y="1103"/>
                  <a:pt x="190" y="1135"/>
                  <a:pt x="307" y="1135"/>
                </a:cubicBezTo>
                <a:cubicBezTo>
                  <a:pt x="380" y="1135"/>
                  <a:pt x="438" y="1119"/>
                  <a:pt x="479" y="1087"/>
                </a:cubicBezTo>
                <a:cubicBezTo>
                  <a:pt x="520" y="1055"/>
                  <a:pt x="541" y="1011"/>
                  <a:pt x="541" y="955"/>
                </a:cubicBezTo>
                <a:cubicBezTo>
                  <a:pt x="541" y="896"/>
                  <a:pt x="515" y="851"/>
                  <a:pt x="464" y="819"/>
                </a:cubicBezTo>
                <a:cubicBezTo>
                  <a:pt x="414" y="788"/>
                  <a:pt x="344" y="772"/>
                  <a:pt x="255" y="772"/>
                </a:cubicBezTo>
                <a:lnTo>
                  <a:pt x="137" y="772"/>
                </a:lnTo>
                <a:lnTo>
                  <a:pt x="137" y="550"/>
                </a:lnTo>
                <a:lnTo>
                  <a:pt x="245" y="550"/>
                </a:lnTo>
                <a:cubicBezTo>
                  <a:pt x="416" y="550"/>
                  <a:pt x="501" y="494"/>
                  <a:pt x="501" y="380"/>
                </a:cubicBezTo>
                <a:cubicBezTo>
                  <a:pt x="501" y="274"/>
                  <a:pt x="436" y="221"/>
                  <a:pt x="305" y="221"/>
                </a:cubicBezTo>
                <a:cubicBezTo>
                  <a:pt x="217" y="221"/>
                  <a:pt x="132" y="249"/>
                  <a:pt x="49" y="306"/>
                </a:cubicBezTo>
                <a:lnTo>
                  <a:pt x="49" y="70"/>
                </a:lnTo>
                <a:cubicBezTo>
                  <a:pt x="141" y="23"/>
                  <a:pt x="248" y="0"/>
                  <a:pt x="371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0033CC"/>
              </a:gs>
              <a:gs pos="29000">
                <a:srgbClr val="33CAFF"/>
              </a:gs>
            </a:gsLst>
            <a:lin ang="12600000" scaled="0"/>
            <a:tileRect/>
          </a:gradFill>
          <a:ln w="3175">
            <a:gradFill>
              <a:gsLst>
                <a:gs pos="13000">
                  <a:srgbClr val="0033CC"/>
                </a:gs>
                <a:gs pos="87507">
                  <a:srgbClr val="4F81BD">
                    <a:lumMod val="60000"/>
                    <a:lumOff val="40000"/>
                  </a:srgbClr>
                </a:gs>
                <a:gs pos="76249">
                  <a:srgbClr val="00B0F0"/>
                </a:gs>
                <a:gs pos="61000">
                  <a:srgbClr val="1F497D">
                    <a:lumMod val="75000"/>
                  </a:srgbClr>
                </a:gs>
                <a:gs pos="47075">
                  <a:srgbClr val="0070C0"/>
                </a:gs>
                <a:gs pos="33000">
                  <a:srgbClr val="4F81BD">
                    <a:lumMod val="60000"/>
                    <a:lumOff val="40000"/>
                  </a:srgbClr>
                </a:gs>
                <a:gs pos="100000">
                  <a:srgbClr val="0033CC"/>
                </a:gs>
              </a:gsLst>
              <a:lin ang="5400000" scaled="0"/>
            </a:gradFill>
            <a:prstDash val="solid"/>
            <a:round/>
            <a:headEnd/>
            <a:tailEnd/>
          </a:ln>
          <a:effectLst>
            <a:softEdge rad="0"/>
          </a:effectLst>
          <a:scene3d>
            <a:camera prst="orthographicFront">
              <a:rot lat="20639895" lon="2753991" rev="21569945"/>
            </a:camera>
            <a:lightRig rig="threePt" dir="t"/>
          </a:scene3d>
          <a:sp3d z="1352550" extrusionH="254000" prstMaterial="dkEdge">
            <a:bevelT w="88900" h="50800" prst="cross"/>
            <a:contourClr>
              <a:sysClr val="window" lastClr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3638089" y="4852030"/>
            <a:ext cx="18678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smtClean="0">
                <a:ln w="6350">
                  <a:noFill/>
                </a:ln>
                <a:gradFill>
                  <a:gsLst>
                    <a:gs pos="100000">
                      <a:prstClr val="black">
                        <a:lumMod val="95000"/>
                        <a:lumOff val="5000"/>
                      </a:prstClr>
                    </a:gs>
                    <a:gs pos="45000">
                      <a:prstClr val="black">
                        <a:lumMod val="65000"/>
                        <a:lumOff val="35000"/>
                      </a:prstClr>
                    </a:gs>
                    <a:gs pos="47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1"/>
                </a:gradFill>
                <a:effectLst>
                  <a:outerShdw blurRad="1270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/>
                <a:ea typeface="微软雅黑"/>
              </a:rPr>
              <a:t>PPT 3D</a:t>
            </a:r>
            <a:endParaRPr lang="zh-CN" altLang="en-US" sz="3600" b="1" dirty="0">
              <a:ln w="6350">
                <a:noFill/>
              </a:ln>
              <a:gradFill>
                <a:gsLst>
                  <a:gs pos="100000">
                    <a:prstClr val="black">
                      <a:lumMod val="95000"/>
                      <a:lumOff val="5000"/>
                    </a:prstClr>
                  </a:gs>
                  <a:gs pos="45000">
                    <a:prstClr val="black">
                      <a:lumMod val="65000"/>
                      <a:lumOff val="35000"/>
                    </a:prstClr>
                  </a:gs>
                  <a:gs pos="47000">
                    <a:prstClr val="black">
                      <a:lumMod val="85000"/>
                      <a:lumOff val="15000"/>
                    </a:prstClr>
                  </a:gs>
                </a:gsLst>
                <a:lin ang="5400000" scaled="1"/>
              </a:gradFill>
              <a:effectLst>
                <a:outerShdw blurRad="127000" sx="102000" sy="102000" algn="ctr" rotWithShape="0">
                  <a:prstClr val="black">
                    <a:alpha val="40000"/>
                  </a:prstClr>
                </a:outerShdw>
              </a:effectLst>
              <a:latin typeface="微软雅黑"/>
              <a:ea typeface="微软雅黑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883620" y="2348880"/>
            <a:ext cx="1800000" cy="1800000"/>
            <a:chOff x="3689446" y="1707013"/>
            <a:chExt cx="1819275" cy="1840554"/>
          </a:xfrm>
          <a:scene3d>
            <a:camera prst="perspectiveFront" fov="4800000">
              <a:rot lat="19880849" lon="18409198" rev="20867463"/>
            </a:camera>
            <a:lightRig rig="balanced" dir="t">
              <a:rot lat="0" lon="0" rev="9600000"/>
            </a:lightRig>
          </a:scene3d>
        </p:grpSpPr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3689446" y="2564904"/>
              <a:ext cx="1819275" cy="982663"/>
            </a:xfrm>
            <a:custGeom>
              <a:avLst/>
              <a:gdLst>
                <a:gd name="T0" fmla="*/ 1901 w 3055"/>
                <a:gd name="T1" fmla="*/ 254 h 1651"/>
                <a:gd name="T2" fmla="*/ 1901 w 3055"/>
                <a:gd name="T3" fmla="*/ 1396 h 1651"/>
                <a:gd name="T4" fmla="*/ 2276 w 3055"/>
                <a:gd name="T5" fmla="*/ 1396 h 1651"/>
                <a:gd name="T6" fmla="*/ 2632 w 3055"/>
                <a:gd name="T7" fmla="*/ 1253 h 1651"/>
                <a:gd name="T8" fmla="*/ 2725 w 3055"/>
                <a:gd name="T9" fmla="*/ 844 h 1651"/>
                <a:gd name="T10" fmla="*/ 2618 w 3055"/>
                <a:gd name="T11" fmla="*/ 383 h 1651"/>
                <a:gd name="T12" fmla="*/ 2484 w 3055"/>
                <a:gd name="T13" fmla="*/ 284 h 1651"/>
                <a:gd name="T14" fmla="*/ 2257 w 3055"/>
                <a:gd name="T15" fmla="*/ 254 h 1651"/>
                <a:gd name="T16" fmla="*/ 1901 w 3055"/>
                <a:gd name="T17" fmla="*/ 254 h 1651"/>
                <a:gd name="T18" fmla="*/ 1581 w 3055"/>
                <a:gd name="T19" fmla="*/ 0 h 1651"/>
                <a:gd name="T20" fmla="*/ 2229 w 3055"/>
                <a:gd name="T21" fmla="*/ 0 h 1651"/>
                <a:gd name="T22" fmla="*/ 2617 w 3055"/>
                <a:gd name="T23" fmla="*/ 40 h 1651"/>
                <a:gd name="T24" fmla="*/ 2970 w 3055"/>
                <a:gd name="T25" fmla="*/ 372 h 1651"/>
                <a:gd name="T26" fmla="*/ 3055 w 3055"/>
                <a:gd name="T27" fmla="*/ 806 h 1651"/>
                <a:gd name="T28" fmla="*/ 2751 w 3055"/>
                <a:gd name="T29" fmla="*/ 1552 h 1651"/>
                <a:gd name="T30" fmla="*/ 2559 w 3055"/>
                <a:gd name="T31" fmla="*/ 1631 h 1651"/>
                <a:gd name="T32" fmla="*/ 2248 w 3055"/>
                <a:gd name="T33" fmla="*/ 1651 h 1651"/>
                <a:gd name="T34" fmla="*/ 1581 w 3055"/>
                <a:gd name="T35" fmla="*/ 1651 h 1651"/>
                <a:gd name="T36" fmla="*/ 1581 w 3055"/>
                <a:gd name="T37" fmla="*/ 0 h 1651"/>
                <a:gd name="T38" fmla="*/ 0 w 3055"/>
                <a:gd name="T39" fmla="*/ 0 h 1651"/>
                <a:gd name="T40" fmla="*/ 722 w 3055"/>
                <a:gd name="T41" fmla="*/ 0 h 1651"/>
                <a:gd name="T42" fmla="*/ 1143 w 3055"/>
                <a:gd name="T43" fmla="*/ 70 h 1651"/>
                <a:gd name="T44" fmla="*/ 1283 w 3055"/>
                <a:gd name="T45" fmla="*/ 224 h 1651"/>
                <a:gd name="T46" fmla="*/ 1332 w 3055"/>
                <a:gd name="T47" fmla="*/ 441 h 1651"/>
                <a:gd name="T48" fmla="*/ 1261 w 3055"/>
                <a:gd name="T49" fmla="*/ 673 h 1651"/>
                <a:gd name="T50" fmla="*/ 1051 w 3055"/>
                <a:gd name="T51" fmla="*/ 805 h 1651"/>
                <a:gd name="T52" fmla="*/ 1214 w 3055"/>
                <a:gd name="T53" fmla="*/ 880 h 1651"/>
                <a:gd name="T54" fmla="*/ 1332 w 3055"/>
                <a:gd name="T55" fmla="*/ 1181 h 1651"/>
                <a:gd name="T56" fmla="*/ 1255 w 3055"/>
                <a:gd name="T57" fmla="*/ 1447 h 1651"/>
                <a:gd name="T58" fmla="*/ 946 w 3055"/>
                <a:gd name="T59" fmla="*/ 1632 h 1651"/>
                <a:gd name="T60" fmla="*/ 656 w 3055"/>
                <a:gd name="T61" fmla="*/ 1651 h 1651"/>
                <a:gd name="T62" fmla="*/ 0 w 3055"/>
                <a:gd name="T63" fmla="*/ 1651 h 1651"/>
                <a:gd name="T64" fmla="*/ 0 w 3055"/>
                <a:gd name="T65" fmla="*/ 1396 h 1651"/>
                <a:gd name="T66" fmla="*/ 675 w 3055"/>
                <a:gd name="T67" fmla="*/ 1396 h 1651"/>
                <a:gd name="T68" fmla="*/ 927 w 3055"/>
                <a:gd name="T69" fmla="*/ 1346 h 1651"/>
                <a:gd name="T70" fmla="*/ 1003 w 3055"/>
                <a:gd name="T71" fmla="*/ 1172 h 1651"/>
                <a:gd name="T72" fmla="*/ 903 w 3055"/>
                <a:gd name="T73" fmla="*/ 981 h 1651"/>
                <a:gd name="T74" fmla="*/ 638 w 3055"/>
                <a:gd name="T75" fmla="*/ 929 h 1651"/>
                <a:gd name="T76" fmla="*/ 159 w 3055"/>
                <a:gd name="T77" fmla="*/ 929 h 1651"/>
                <a:gd name="T78" fmla="*/ 159 w 3055"/>
                <a:gd name="T79" fmla="*/ 675 h 1651"/>
                <a:gd name="T80" fmla="*/ 675 w 3055"/>
                <a:gd name="T81" fmla="*/ 675 h 1651"/>
                <a:gd name="T82" fmla="*/ 841 w 3055"/>
                <a:gd name="T83" fmla="*/ 666 h 1651"/>
                <a:gd name="T84" fmla="*/ 926 w 3055"/>
                <a:gd name="T85" fmla="*/ 634 h 1651"/>
                <a:gd name="T86" fmla="*/ 1012 w 3055"/>
                <a:gd name="T87" fmla="*/ 450 h 1651"/>
                <a:gd name="T88" fmla="*/ 913 w 3055"/>
                <a:gd name="T89" fmla="*/ 278 h 1651"/>
                <a:gd name="T90" fmla="*/ 694 w 3055"/>
                <a:gd name="T91" fmla="*/ 254 h 1651"/>
                <a:gd name="T92" fmla="*/ 0 w 3055"/>
                <a:gd name="T93" fmla="*/ 254 h 1651"/>
                <a:gd name="T94" fmla="*/ 0 w 3055"/>
                <a:gd name="T95" fmla="*/ 0 h 1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55" h="1651">
                  <a:moveTo>
                    <a:pt x="1901" y="254"/>
                  </a:moveTo>
                  <a:lnTo>
                    <a:pt x="1901" y="1396"/>
                  </a:lnTo>
                  <a:lnTo>
                    <a:pt x="2276" y="1396"/>
                  </a:lnTo>
                  <a:cubicBezTo>
                    <a:pt x="2445" y="1396"/>
                    <a:pt x="2564" y="1349"/>
                    <a:pt x="2632" y="1253"/>
                  </a:cubicBezTo>
                  <a:cubicBezTo>
                    <a:pt x="2694" y="1159"/>
                    <a:pt x="2725" y="1022"/>
                    <a:pt x="2725" y="844"/>
                  </a:cubicBezTo>
                  <a:cubicBezTo>
                    <a:pt x="2725" y="644"/>
                    <a:pt x="2690" y="490"/>
                    <a:pt x="2618" y="383"/>
                  </a:cubicBezTo>
                  <a:cubicBezTo>
                    <a:pt x="2584" y="338"/>
                    <a:pt x="2539" y="305"/>
                    <a:pt x="2484" y="284"/>
                  </a:cubicBezTo>
                  <a:cubicBezTo>
                    <a:pt x="2428" y="264"/>
                    <a:pt x="2353" y="254"/>
                    <a:pt x="2257" y="254"/>
                  </a:cubicBezTo>
                  <a:lnTo>
                    <a:pt x="1901" y="254"/>
                  </a:lnTo>
                  <a:close/>
                  <a:moveTo>
                    <a:pt x="1581" y="0"/>
                  </a:moveTo>
                  <a:lnTo>
                    <a:pt x="2229" y="0"/>
                  </a:lnTo>
                  <a:cubicBezTo>
                    <a:pt x="2401" y="0"/>
                    <a:pt x="2530" y="13"/>
                    <a:pt x="2617" y="40"/>
                  </a:cubicBezTo>
                  <a:cubicBezTo>
                    <a:pt x="2767" y="92"/>
                    <a:pt x="2885" y="203"/>
                    <a:pt x="2970" y="372"/>
                  </a:cubicBezTo>
                  <a:cubicBezTo>
                    <a:pt x="3026" y="479"/>
                    <a:pt x="3055" y="624"/>
                    <a:pt x="3055" y="806"/>
                  </a:cubicBezTo>
                  <a:cubicBezTo>
                    <a:pt x="3055" y="1173"/>
                    <a:pt x="2953" y="1422"/>
                    <a:pt x="2751" y="1552"/>
                  </a:cubicBezTo>
                  <a:cubicBezTo>
                    <a:pt x="2692" y="1592"/>
                    <a:pt x="2628" y="1618"/>
                    <a:pt x="2559" y="1631"/>
                  </a:cubicBezTo>
                  <a:cubicBezTo>
                    <a:pt x="2491" y="1644"/>
                    <a:pt x="2387" y="1651"/>
                    <a:pt x="2248" y="1651"/>
                  </a:cubicBezTo>
                  <a:lnTo>
                    <a:pt x="1581" y="1651"/>
                  </a:lnTo>
                  <a:lnTo>
                    <a:pt x="1581" y="0"/>
                  </a:lnTo>
                  <a:close/>
                  <a:moveTo>
                    <a:pt x="0" y="0"/>
                  </a:moveTo>
                  <a:lnTo>
                    <a:pt x="722" y="0"/>
                  </a:lnTo>
                  <a:cubicBezTo>
                    <a:pt x="922" y="0"/>
                    <a:pt x="1063" y="23"/>
                    <a:pt x="1143" y="70"/>
                  </a:cubicBezTo>
                  <a:cubicBezTo>
                    <a:pt x="1204" y="110"/>
                    <a:pt x="1250" y="162"/>
                    <a:pt x="1283" y="224"/>
                  </a:cubicBezTo>
                  <a:cubicBezTo>
                    <a:pt x="1316" y="286"/>
                    <a:pt x="1332" y="358"/>
                    <a:pt x="1332" y="441"/>
                  </a:cubicBezTo>
                  <a:cubicBezTo>
                    <a:pt x="1332" y="535"/>
                    <a:pt x="1308" y="612"/>
                    <a:pt x="1261" y="673"/>
                  </a:cubicBezTo>
                  <a:cubicBezTo>
                    <a:pt x="1214" y="734"/>
                    <a:pt x="1144" y="778"/>
                    <a:pt x="1051" y="805"/>
                  </a:cubicBezTo>
                  <a:cubicBezTo>
                    <a:pt x="1118" y="814"/>
                    <a:pt x="1173" y="839"/>
                    <a:pt x="1214" y="880"/>
                  </a:cubicBezTo>
                  <a:cubicBezTo>
                    <a:pt x="1293" y="952"/>
                    <a:pt x="1332" y="1053"/>
                    <a:pt x="1332" y="1181"/>
                  </a:cubicBezTo>
                  <a:cubicBezTo>
                    <a:pt x="1332" y="1281"/>
                    <a:pt x="1306" y="1369"/>
                    <a:pt x="1255" y="1447"/>
                  </a:cubicBezTo>
                  <a:cubicBezTo>
                    <a:pt x="1179" y="1550"/>
                    <a:pt x="1076" y="1612"/>
                    <a:pt x="946" y="1632"/>
                  </a:cubicBezTo>
                  <a:cubicBezTo>
                    <a:pt x="886" y="1644"/>
                    <a:pt x="790" y="1651"/>
                    <a:pt x="656" y="1651"/>
                  </a:cubicBezTo>
                  <a:lnTo>
                    <a:pt x="0" y="1651"/>
                  </a:lnTo>
                  <a:lnTo>
                    <a:pt x="0" y="1396"/>
                  </a:lnTo>
                  <a:lnTo>
                    <a:pt x="675" y="1396"/>
                  </a:lnTo>
                  <a:cubicBezTo>
                    <a:pt x="798" y="1396"/>
                    <a:pt x="882" y="1380"/>
                    <a:pt x="927" y="1346"/>
                  </a:cubicBezTo>
                  <a:cubicBezTo>
                    <a:pt x="977" y="1301"/>
                    <a:pt x="1003" y="1243"/>
                    <a:pt x="1003" y="1172"/>
                  </a:cubicBezTo>
                  <a:cubicBezTo>
                    <a:pt x="1003" y="1083"/>
                    <a:pt x="970" y="1020"/>
                    <a:pt x="903" y="981"/>
                  </a:cubicBezTo>
                  <a:cubicBezTo>
                    <a:pt x="857" y="946"/>
                    <a:pt x="768" y="929"/>
                    <a:pt x="638" y="929"/>
                  </a:cubicBezTo>
                  <a:lnTo>
                    <a:pt x="159" y="929"/>
                  </a:lnTo>
                  <a:lnTo>
                    <a:pt x="159" y="675"/>
                  </a:lnTo>
                  <a:lnTo>
                    <a:pt x="675" y="675"/>
                  </a:lnTo>
                  <a:cubicBezTo>
                    <a:pt x="755" y="675"/>
                    <a:pt x="810" y="672"/>
                    <a:pt x="841" y="666"/>
                  </a:cubicBezTo>
                  <a:cubicBezTo>
                    <a:pt x="872" y="661"/>
                    <a:pt x="900" y="650"/>
                    <a:pt x="926" y="634"/>
                  </a:cubicBezTo>
                  <a:cubicBezTo>
                    <a:pt x="983" y="594"/>
                    <a:pt x="1012" y="533"/>
                    <a:pt x="1012" y="450"/>
                  </a:cubicBezTo>
                  <a:cubicBezTo>
                    <a:pt x="1012" y="368"/>
                    <a:pt x="979" y="311"/>
                    <a:pt x="913" y="278"/>
                  </a:cubicBezTo>
                  <a:cubicBezTo>
                    <a:pt x="875" y="262"/>
                    <a:pt x="802" y="254"/>
                    <a:pt x="694" y="254"/>
                  </a:cubicBezTo>
                  <a:lnTo>
                    <a:pt x="0" y="25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6000">
                  <a:srgbClr val="9A9600"/>
                </a:gs>
                <a:gs pos="30000">
                  <a:srgbClr val="CCCC00"/>
                </a:gs>
              </a:gsLst>
              <a:lin ang="135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1098550" extrusionH="114300">
              <a:bevelT w="12700" h="6350"/>
              <a:extrusionClr>
                <a:srgbClr val="363500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3696589" y="1707013"/>
              <a:ext cx="1804988" cy="687388"/>
            </a:xfrm>
            <a:custGeom>
              <a:avLst/>
              <a:gdLst>
                <a:gd name="T0" fmla="*/ 1296 w 3033"/>
                <a:gd name="T1" fmla="*/ 178 h 1155"/>
                <a:gd name="T2" fmla="*/ 1296 w 3033"/>
                <a:gd name="T3" fmla="*/ 571 h 1155"/>
                <a:gd name="T4" fmla="*/ 1571 w 3033"/>
                <a:gd name="T5" fmla="*/ 571 h 1155"/>
                <a:gd name="T6" fmla="*/ 1727 w 3033"/>
                <a:gd name="T7" fmla="*/ 529 h 1155"/>
                <a:gd name="T8" fmla="*/ 1780 w 3033"/>
                <a:gd name="T9" fmla="*/ 368 h 1155"/>
                <a:gd name="T10" fmla="*/ 1727 w 3033"/>
                <a:gd name="T11" fmla="*/ 218 h 1155"/>
                <a:gd name="T12" fmla="*/ 1558 w 3033"/>
                <a:gd name="T13" fmla="*/ 178 h 1155"/>
                <a:gd name="T14" fmla="*/ 1296 w 3033"/>
                <a:gd name="T15" fmla="*/ 178 h 1155"/>
                <a:gd name="T16" fmla="*/ 224 w 3033"/>
                <a:gd name="T17" fmla="*/ 178 h 1155"/>
                <a:gd name="T18" fmla="*/ 224 w 3033"/>
                <a:gd name="T19" fmla="*/ 571 h 1155"/>
                <a:gd name="T20" fmla="*/ 499 w 3033"/>
                <a:gd name="T21" fmla="*/ 571 h 1155"/>
                <a:gd name="T22" fmla="*/ 655 w 3033"/>
                <a:gd name="T23" fmla="*/ 529 h 1155"/>
                <a:gd name="T24" fmla="*/ 708 w 3033"/>
                <a:gd name="T25" fmla="*/ 368 h 1155"/>
                <a:gd name="T26" fmla="*/ 655 w 3033"/>
                <a:gd name="T27" fmla="*/ 218 h 1155"/>
                <a:gd name="T28" fmla="*/ 486 w 3033"/>
                <a:gd name="T29" fmla="*/ 178 h 1155"/>
                <a:gd name="T30" fmla="*/ 224 w 3033"/>
                <a:gd name="T31" fmla="*/ 178 h 1155"/>
                <a:gd name="T32" fmla="*/ 2042 w 3033"/>
                <a:gd name="T33" fmla="*/ 0 h 1155"/>
                <a:gd name="T34" fmla="*/ 3033 w 3033"/>
                <a:gd name="T35" fmla="*/ 0 h 1155"/>
                <a:gd name="T36" fmla="*/ 3033 w 3033"/>
                <a:gd name="T37" fmla="*/ 178 h 1155"/>
                <a:gd name="T38" fmla="*/ 2646 w 3033"/>
                <a:gd name="T39" fmla="*/ 178 h 1155"/>
                <a:gd name="T40" fmla="*/ 2646 w 3033"/>
                <a:gd name="T41" fmla="*/ 1155 h 1155"/>
                <a:gd name="T42" fmla="*/ 2429 w 3033"/>
                <a:gd name="T43" fmla="*/ 1155 h 1155"/>
                <a:gd name="T44" fmla="*/ 2429 w 3033"/>
                <a:gd name="T45" fmla="*/ 178 h 1155"/>
                <a:gd name="T46" fmla="*/ 2042 w 3033"/>
                <a:gd name="T47" fmla="*/ 178 h 1155"/>
                <a:gd name="T48" fmla="*/ 2042 w 3033"/>
                <a:gd name="T49" fmla="*/ 0 h 1155"/>
                <a:gd name="T50" fmla="*/ 1072 w 3033"/>
                <a:gd name="T51" fmla="*/ 0 h 1155"/>
                <a:gd name="T52" fmla="*/ 1590 w 3033"/>
                <a:gd name="T53" fmla="*/ 0 h 1155"/>
                <a:gd name="T54" fmla="*/ 1790 w 3033"/>
                <a:gd name="T55" fmla="*/ 28 h 1155"/>
                <a:gd name="T56" fmla="*/ 1964 w 3033"/>
                <a:gd name="T57" fmla="*/ 171 h 1155"/>
                <a:gd name="T58" fmla="*/ 2010 w 3033"/>
                <a:gd name="T59" fmla="*/ 368 h 1155"/>
                <a:gd name="T60" fmla="*/ 1885 w 3033"/>
                <a:gd name="T61" fmla="*/ 672 h 1155"/>
                <a:gd name="T62" fmla="*/ 1760 w 3033"/>
                <a:gd name="T63" fmla="*/ 731 h 1155"/>
                <a:gd name="T64" fmla="*/ 1558 w 3033"/>
                <a:gd name="T65" fmla="*/ 748 h 1155"/>
                <a:gd name="T66" fmla="*/ 1296 w 3033"/>
                <a:gd name="T67" fmla="*/ 748 h 1155"/>
                <a:gd name="T68" fmla="*/ 1296 w 3033"/>
                <a:gd name="T69" fmla="*/ 1155 h 1155"/>
                <a:gd name="T70" fmla="*/ 1072 w 3033"/>
                <a:gd name="T71" fmla="*/ 1155 h 1155"/>
                <a:gd name="T72" fmla="*/ 1072 w 3033"/>
                <a:gd name="T73" fmla="*/ 0 h 1155"/>
                <a:gd name="T74" fmla="*/ 0 w 3033"/>
                <a:gd name="T75" fmla="*/ 0 h 1155"/>
                <a:gd name="T76" fmla="*/ 518 w 3033"/>
                <a:gd name="T77" fmla="*/ 0 h 1155"/>
                <a:gd name="T78" fmla="*/ 718 w 3033"/>
                <a:gd name="T79" fmla="*/ 28 h 1155"/>
                <a:gd name="T80" fmla="*/ 892 w 3033"/>
                <a:gd name="T81" fmla="*/ 171 h 1155"/>
                <a:gd name="T82" fmla="*/ 938 w 3033"/>
                <a:gd name="T83" fmla="*/ 368 h 1155"/>
                <a:gd name="T84" fmla="*/ 813 w 3033"/>
                <a:gd name="T85" fmla="*/ 672 h 1155"/>
                <a:gd name="T86" fmla="*/ 688 w 3033"/>
                <a:gd name="T87" fmla="*/ 731 h 1155"/>
                <a:gd name="T88" fmla="*/ 486 w 3033"/>
                <a:gd name="T89" fmla="*/ 748 h 1155"/>
                <a:gd name="T90" fmla="*/ 224 w 3033"/>
                <a:gd name="T91" fmla="*/ 748 h 1155"/>
                <a:gd name="T92" fmla="*/ 224 w 3033"/>
                <a:gd name="T93" fmla="*/ 1155 h 1155"/>
                <a:gd name="T94" fmla="*/ 0 w 3033"/>
                <a:gd name="T95" fmla="*/ 1155 h 1155"/>
                <a:gd name="T96" fmla="*/ 0 w 3033"/>
                <a:gd name="T97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3" h="1155">
                  <a:moveTo>
                    <a:pt x="1296" y="178"/>
                  </a:moveTo>
                  <a:lnTo>
                    <a:pt x="1296" y="571"/>
                  </a:lnTo>
                  <a:lnTo>
                    <a:pt x="1571" y="571"/>
                  </a:lnTo>
                  <a:cubicBezTo>
                    <a:pt x="1647" y="571"/>
                    <a:pt x="1699" y="557"/>
                    <a:pt x="1727" y="529"/>
                  </a:cubicBezTo>
                  <a:cubicBezTo>
                    <a:pt x="1762" y="493"/>
                    <a:pt x="1780" y="439"/>
                    <a:pt x="1780" y="368"/>
                  </a:cubicBezTo>
                  <a:cubicBezTo>
                    <a:pt x="1780" y="304"/>
                    <a:pt x="1762" y="254"/>
                    <a:pt x="1727" y="218"/>
                  </a:cubicBezTo>
                  <a:cubicBezTo>
                    <a:pt x="1700" y="191"/>
                    <a:pt x="1643" y="178"/>
                    <a:pt x="1558" y="178"/>
                  </a:cubicBezTo>
                  <a:lnTo>
                    <a:pt x="1296" y="178"/>
                  </a:lnTo>
                  <a:close/>
                  <a:moveTo>
                    <a:pt x="224" y="178"/>
                  </a:moveTo>
                  <a:lnTo>
                    <a:pt x="224" y="571"/>
                  </a:lnTo>
                  <a:lnTo>
                    <a:pt x="499" y="571"/>
                  </a:lnTo>
                  <a:cubicBezTo>
                    <a:pt x="575" y="571"/>
                    <a:pt x="627" y="557"/>
                    <a:pt x="655" y="529"/>
                  </a:cubicBezTo>
                  <a:cubicBezTo>
                    <a:pt x="690" y="493"/>
                    <a:pt x="708" y="439"/>
                    <a:pt x="708" y="368"/>
                  </a:cubicBezTo>
                  <a:cubicBezTo>
                    <a:pt x="708" y="304"/>
                    <a:pt x="690" y="254"/>
                    <a:pt x="655" y="218"/>
                  </a:cubicBezTo>
                  <a:cubicBezTo>
                    <a:pt x="628" y="191"/>
                    <a:pt x="571" y="178"/>
                    <a:pt x="486" y="178"/>
                  </a:cubicBezTo>
                  <a:lnTo>
                    <a:pt x="224" y="178"/>
                  </a:lnTo>
                  <a:close/>
                  <a:moveTo>
                    <a:pt x="2042" y="0"/>
                  </a:moveTo>
                  <a:lnTo>
                    <a:pt x="3033" y="0"/>
                  </a:lnTo>
                  <a:lnTo>
                    <a:pt x="3033" y="178"/>
                  </a:lnTo>
                  <a:lnTo>
                    <a:pt x="2646" y="178"/>
                  </a:lnTo>
                  <a:lnTo>
                    <a:pt x="2646" y="1155"/>
                  </a:lnTo>
                  <a:lnTo>
                    <a:pt x="2429" y="1155"/>
                  </a:lnTo>
                  <a:lnTo>
                    <a:pt x="2429" y="178"/>
                  </a:lnTo>
                  <a:lnTo>
                    <a:pt x="2042" y="178"/>
                  </a:lnTo>
                  <a:lnTo>
                    <a:pt x="2042" y="0"/>
                  </a:lnTo>
                  <a:close/>
                  <a:moveTo>
                    <a:pt x="1072" y="0"/>
                  </a:moveTo>
                  <a:lnTo>
                    <a:pt x="1590" y="0"/>
                  </a:lnTo>
                  <a:cubicBezTo>
                    <a:pt x="1681" y="0"/>
                    <a:pt x="1748" y="10"/>
                    <a:pt x="1790" y="28"/>
                  </a:cubicBezTo>
                  <a:cubicBezTo>
                    <a:pt x="1868" y="56"/>
                    <a:pt x="1926" y="104"/>
                    <a:pt x="1964" y="171"/>
                  </a:cubicBezTo>
                  <a:cubicBezTo>
                    <a:pt x="1995" y="227"/>
                    <a:pt x="2010" y="292"/>
                    <a:pt x="2010" y="368"/>
                  </a:cubicBezTo>
                  <a:cubicBezTo>
                    <a:pt x="2010" y="501"/>
                    <a:pt x="1969" y="602"/>
                    <a:pt x="1885" y="672"/>
                  </a:cubicBezTo>
                  <a:cubicBezTo>
                    <a:pt x="1852" y="700"/>
                    <a:pt x="1810" y="720"/>
                    <a:pt x="1760" y="731"/>
                  </a:cubicBezTo>
                  <a:cubicBezTo>
                    <a:pt x="1710" y="743"/>
                    <a:pt x="1643" y="748"/>
                    <a:pt x="1558" y="748"/>
                  </a:cubicBezTo>
                  <a:lnTo>
                    <a:pt x="1296" y="748"/>
                  </a:lnTo>
                  <a:lnTo>
                    <a:pt x="1296" y="1155"/>
                  </a:lnTo>
                  <a:lnTo>
                    <a:pt x="1072" y="1155"/>
                  </a:lnTo>
                  <a:lnTo>
                    <a:pt x="1072" y="0"/>
                  </a:lnTo>
                  <a:close/>
                  <a:moveTo>
                    <a:pt x="0" y="0"/>
                  </a:moveTo>
                  <a:lnTo>
                    <a:pt x="518" y="0"/>
                  </a:lnTo>
                  <a:cubicBezTo>
                    <a:pt x="609" y="0"/>
                    <a:pt x="676" y="10"/>
                    <a:pt x="718" y="28"/>
                  </a:cubicBezTo>
                  <a:cubicBezTo>
                    <a:pt x="796" y="56"/>
                    <a:pt x="854" y="104"/>
                    <a:pt x="892" y="171"/>
                  </a:cubicBezTo>
                  <a:cubicBezTo>
                    <a:pt x="923" y="227"/>
                    <a:pt x="938" y="292"/>
                    <a:pt x="938" y="368"/>
                  </a:cubicBezTo>
                  <a:cubicBezTo>
                    <a:pt x="938" y="501"/>
                    <a:pt x="897" y="602"/>
                    <a:pt x="813" y="672"/>
                  </a:cubicBezTo>
                  <a:cubicBezTo>
                    <a:pt x="780" y="700"/>
                    <a:pt x="738" y="720"/>
                    <a:pt x="688" y="731"/>
                  </a:cubicBezTo>
                  <a:cubicBezTo>
                    <a:pt x="638" y="743"/>
                    <a:pt x="571" y="748"/>
                    <a:pt x="486" y="748"/>
                  </a:cubicBezTo>
                  <a:lnTo>
                    <a:pt x="224" y="748"/>
                  </a:lnTo>
                  <a:lnTo>
                    <a:pt x="224" y="1155"/>
                  </a:lnTo>
                  <a:lnTo>
                    <a:pt x="0" y="1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3000">
                  <a:srgbClr val="00B0F0"/>
                </a:gs>
                <a:gs pos="0">
                  <a:sysClr val="window" lastClr="FFFFFF"/>
                </a:gs>
                <a:gs pos="100000">
                  <a:srgbClr val="0070C0"/>
                </a:gs>
              </a:gsLst>
              <a:lin ang="135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1098550" extrusionH="114300">
              <a:bevelT w="12700" h="6350"/>
              <a:extrusionClr>
                <a:sysClr val="windowText" lastClr="000000">
                  <a:lumMod val="95000"/>
                  <a:lumOff val="5000"/>
                </a:sys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883620" y="2348880"/>
            <a:ext cx="1800000" cy="1800000"/>
            <a:chOff x="3689446" y="1707013"/>
            <a:chExt cx="1819275" cy="1840554"/>
          </a:xfrm>
          <a:scene3d>
            <a:camera prst="perspectiveFront" fov="4800000">
              <a:rot lat="19880850" lon="2209254" rev="20867437"/>
            </a:camera>
            <a:lightRig rig="balanced" dir="t">
              <a:rot lat="0" lon="0" rev="6600000"/>
            </a:lightRig>
          </a:scene3d>
        </p:grpSpPr>
        <p:sp>
          <p:nvSpPr>
            <p:cNvPr id="26" name="Freeform 18"/>
            <p:cNvSpPr>
              <a:spLocks noEditPoints="1"/>
            </p:cNvSpPr>
            <p:nvPr/>
          </p:nvSpPr>
          <p:spPr bwMode="auto">
            <a:xfrm>
              <a:off x="3696589" y="1707013"/>
              <a:ext cx="1804988" cy="687388"/>
            </a:xfrm>
            <a:custGeom>
              <a:avLst/>
              <a:gdLst>
                <a:gd name="T0" fmla="*/ 1296 w 3033"/>
                <a:gd name="T1" fmla="*/ 178 h 1155"/>
                <a:gd name="T2" fmla="*/ 1296 w 3033"/>
                <a:gd name="T3" fmla="*/ 571 h 1155"/>
                <a:gd name="T4" fmla="*/ 1571 w 3033"/>
                <a:gd name="T5" fmla="*/ 571 h 1155"/>
                <a:gd name="T6" fmla="*/ 1727 w 3033"/>
                <a:gd name="T7" fmla="*/ 529 h 1155"/>
                <a:gd name="T8" fmla="*/ 1780 w 3033"/>
                <a:gd name="T9" fmla="*/ 368 h 1155"/>
                <a:gd name="T10" fmla="*/ 1727 w 3033"/>
                <a:gd name="T11" fmla="*/ 218 h 1155"/>
                <a:gd name="T12" fmla="*/ 1558 w 3033"/>
                <a:gd name="T13" fmla="*/ 178 h 1155"/>
                <a:gd name="T14" fmla="*/ 1296 w 3033"/>
                <a:gd name="T15" fmla="*/ 178 h 1155"/>
                <a:gd name="T16" fmla="*/ 224 w 3033"/>
                <a:gd name="T17" fmla="*/ 178 h 1155"/>
                <a:gd name="T18" fmla="*/ 224 w 3033"/>
                <a:gd name="T19" fmla="*/ 571 h 1155"/>
                <a:gd name="T20" fmla="*/ 499 w 3033"/>
                <a:gd name="T21" fmla="*/ 571 h 1155"/>
                <a:gd name="T22" fmla="*/ 655 w 3033"/>
                <a:gd name="T23" fmla="*/ 529 h 1155"/>
                <a:gd name="T24" fmla="*/ 708 w 3033"/>
                <a:gd name="T25" fmla="*/ 368 h 1155"/>
                <a:gd name="T26" fmla="*/ 655 w 3033"/>
                <a:gd name="T27" fmla="*/ 218 h 1155"/>
                <a:gd name="T28" fmla="*/ 486 w 3033"/>
                <a:gd name="T29" fmla="*/ 178 h 1155"/>
                <a:gd name="T30" fmla="*/ 224 w 3033"/>
                <a:gd name="T31" fmla="*/ 178 h 1155"/>
                <a:gd name="T32" fmla="*/ 2042 w 3033"/>
                <a:gd name="T33" fmla="*/ 0 h 1155"/>
                <a:gd name="T34" fmla="*/ 3033 w 3033"/>
                <a:gd name="T35" fmla="*/ 0 h 1155"/>
                <a:gd name="T36" fmla="*/ 3033 w 3033"/>
                <a:gd name="T37" fmla="*/ 178 h 1155"/>
                <a:gd name="T38" fmla="*/ 2646 w 3033"/>
                <a:gd name="T39" fmla="*/ 178 h 1155"/>
                <a:gd name="T40" fmla="*/ 2646 w 3033"/>
                <a:gd name="T41" fmla="*/ 1155 h 1155"/>
                <a:gd name="T42" fmla="*/ 2429 w 3033"/>
                <a:gd name="T43" fmla="*/ 1155 h 1155"/>
                <a:gd name="T44" fmla="*/ 2429 w 3033"/>
                <a:gd name="T45" fmla="*/ 178 h 1155"/>
                <a:gd name="T46" fmla="*/ 2042 w 3033"/>
                <a:gd name="T47" fmla="*/ 178 h 1155"/>
                <a:gd name="T48" fmla="*/ 2042 w 3033"/>
                <a:gd name="T49" fmla="*/ 0 h 1155"/>
                <a:gd name="T50" fmla="*/ 1072 w 3033"/>
                <a:gd name="T51" fmla="*/ 0 h 1155"/>
                <a:gd name="T52" fmla="*/ 1590 w 3033"/>
                <a:gd name="T53" fmla="*/ 0 h 1155"/>
                <a:gd name="T54" fmla="*/ 1790 w 3033"/>
                <a:gd name="T55" fmla="*/ 28 h 1155"/>
                <a:gd name="T56" fmla="*/ 1964 w 3033"/>
                <a:gd name="T57" fmla="*/ 171 h 1155"/>
                <a:gd name="T58" fmla="*/ 2010 w 3033"/>
                <a:gd name="T59" fmla="*/ 368 h 1155"/>
                <a:gd name="T60" fmla="*/ 1885 w 3033"/>
                <a:gd name="T61" fmla="*/ 672 h 1155"/>
                <a:gd name="T62" fmla="*/ 1760 w 3033"/>
                <a:gd name="T63" fmla="*/ 731 h 1155"/>
                <a:gd name="T64" fmla="*/ 1558 w 3033"/>
                <a:gd name="T65" fmla="*/ 748 h 1155"/>
                <a:gd name="T66" fmla="*/ 1296 w 3033"/>
                <a:gd name="T67" fmla="*/ 748 h 1155"/>
                <a:gd name="T68" fmla="*/ 1296 w 3033"/>
                <a:gd name="T69" fmla="*/ 1155 h 1155"/>
                <a:gd name="T70" fmla="*/ 1072 w 3033"/>
                <a:gd name="T71" fmla="*/ 1155 h 1155"/>
                <a:gd name="T72" fmla="*/ 1072 w 3033"/>
                <a:gd name="T73" fmla="*/ 0 h 1155"/>
                <a:gd name="T74" fmla="*/ 0 w 3033"/>
                <a:gd name="T75" fmla="*/ 0 h 1155"/>
                <a:gd name="T76" fmla="*/ 518 w 3033"/>
                <a:gd name="T77" fmla="*/ 0 h 1155"/>
                <a:gd name="T78" fmla="*/ 718 w 3033"/>
                <a:gd name="T79" fmla="*/ 28 h 1155"/>
                <a:gd name="T80" fmla="*/ 892 w 3033"/>
                <a:gd name="T81" fmla="*/ 171 h 1155"/>
                <a:gd name="T82" fmla="*/ 938 w 3033"/>
                <a:gd name="T83" fmla="*/ 368 h 1155"/>
                <a:gd name="T84" fmla="*/ 813 w 3033"/>
                <a:gd name="T85" fmla="*/ 672 h 1155"/>
                <a:gd name="T86" fmla="*/ 688 w 3033"/>
                <a:gd name="T87" fmla="*/ 731 h 1155"/>
                <a:gd name="T88" fmla="*/ 486 w 3033"/>
                <a:gd name="T89" fmla="*/ 748 h 1155"/>
                <a:gd name="T90" fmla="*/ 224 w 3033"/>
                <a:gd name="T91" fmla="*/ 748 h 1155"/>
                <a:gd name="T92" fmla="*/ 224 w 3033"/>
                <a:gd name="T93" fmla="*/ 1155 h 1155"/>
                <a:gd name="T94" fmla="*/ 0 w 3033"/>
                <a:gd name="T95" fmla="*/ 1155 h 1155"/>
                <a:gd name="T96" fmla="*/ 0 w 3033"/>
                <a:gd name="T97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3" h="1155">
                  <a:moveTo>
                    <a:pt x="1296" y="178"/>
                  </a:moveTo>
                  <a:lnTo>
                    <a:pt x="1296" y="571"/>
                  </a:lnTo>
                  <a:lnTo>
                    <a:pt x="1571" y="571"/>
                  </a:lnTo>
                  <a:cubicBezTo>
                    <a:pt x="1647" y="571"/>
                    <a:pt x="1699" y="557"/>
                    <a:pt x="1727" y="529"/>
                  </a:cubicBezTo>
                  <a:cubicBezTo>
                    <a:pt x="1762" y="493"/>
                    <a:pt x="1780" y="439"/>
                    <a:pt x="1780" y="368"/>
                  </a:cubicBezTo>
                  <a:cubicBezTo>
                    <a:pt x="1780" y="304"/>
                    <a:pt x="1762" y="254"/>
                    <a:pt x="1727" y="218"/>
                  </a:cubicBezTo>
                  <a:cubicBezTo>
                    <a:pt x="1700" y="191"/>
                    <a:pt x="1643" y="178"/>
                    <a:pt x="1558" y="178"/>
                  </a:cubicBezTo>
                  <a:lnTo>
                    <a:pt x="1296" y="178"/>
                  </a:lnTo>
                  <a:close/>
                  <a:moveTo>
                    <a:pt x="224" y="178"/>
                  </a:moveTo>
                  <a:lnTo>
                    <a:pt x="224" y="571"/>
                  </a:lnTo>
                  <a:lnTo>
                    <a:pt x="499" y="571"/>
                  </a:lnTo>
                  <a:cubicBezTo>
                    <a:pt x="575" y="571"/>
                    <a:pt x="627" y="557"/>
                    <a:pt x="655" y="529"/>
                  </a:cubicBezTo>
                  <a:cubicBezTo>
                    <a:pt x="690" y="493"/>
                    <a:pt x="708" y="439"/>
                    <a:pt x="708" y="368"/>
                  </a:cubicBezTo>
                  <a:cubicBezTo>
                    <a:pt x="708" y="304"/>
                    <a:pt x="690" y="254"/>
                    <a:pt x="655" y="218"/>
                  </a:cubicBezTo>
                  <a:cubicBezTo>
                    <a:pt x="628" y="191"/>
                    <a:pt x="571" y="178"/>
                    <a:pt x="486" y="178"/>
                  </a:cubicBezTo>
                  <a:lnTo>
                    <a:pt x="224" y="178"/>
                  </a:lnTo>
                  <a:close/>
                  <a:moveTo>
                    <a:pt x="2042" y="0"/>
                  </a:moveTo>
                  <a:lnTo>
                    <a:pt x="3033" y="0"/>
                  </a:lnTo>
                  <a:lnTo>
                    <a:pt x="3033" y="178"/>
                  </a:lnTo>
                  <a:lnTo>
                    <a:pt x="2646" y="178"/>
                  </a:lnTo>
                  <a:lnTo>
                    <a:pt x="2646" y="1155"/>
                  </a:lnTo>
                  <a:lnTo>
                    <a:pt x="2429" y="1155"/>
                  </a:lnTo>
                  <a:lnTo>
                    <a:pt x="2429" y="178"/>
                  </a:lnTo>
                  <a:lnTo>
                    <a:pt x="2042" y="178"/>
                  </a:lnTo>
                  <a:lnTo>
                    <a:pt x="2042" y="0"/>
                  </a:lnTo>
                  <a:close/>
                  <a:moveTo>
                    <a:pt x="1072" y="0"/>
                  </a:moveTo>
                  <a:lnTo>
                    <a:pt x="1590" y="0"/>
                  </a:lnTo>
                  <a:cubicBezTo>
                    <a:pt x="1681" y="0"/>
                    <a:pt x="1748" y="10"/>
                    <a:pt x="1790" y="28"/>
                  </a:cubicBezTo>
                  <a:cubicBezTo>
                    <a:pt x="1868" y="56"/>
                    <a:pt x="1926" y="104"/>
                    <a:pt x="1964" y="171"/>
                  </a:cubicBezTo>
                  <a:cubicBezTo>
                    <a:pt x="1995" y="227"/>
                    <a:pt x="2010" y="292"/>
                    <a:pt x="2010" y="368"/>
                  </a:cubicBezTo>
                  <a:cubicBezTo>
                    <a:pt x="2010" y="501"/>
                    <a:pt x="1969" y="602"/>
                    <a:pt x="1885" y="672"/>
                  </a:cubicBezTo>
                  <a:cubicBezTo>
                    <a:pt x="1852" y="700"/>
                    <a:pt x="1810" y="720"/>
                    <a:pt x="1760" y="731"/>
                  </a:cubicBezTo>
                  <a:cubicBezTo>
                    <a:pt x="1710" y="743"/>
                    <a:pt x="1643" y="748"/>
                    <a:pt x="1558" y="748"/>
                  </a:cubicBezTo>
                  <a:lnTo>
                    <a:pt x="1296" y="748"/>
                  </a:lnTo>
                  <a:lnTo>
                    <a:pt x="1296" y="1155"/>
                  </a:lnTo>
                  <a:lnTo>
                    <a:pt x="1072" y="1155"/>
                  </a:lnTo>
                  <a:lnTo>
                    <a:pt x="1072" y="0"/>
                  </a:lnTo>
                  <a:close/>
                  <a:moveTo>
                    <a:pt x="0" y="0"/>
                  </a:moveTo>
                  <a:lnTo>
                    <a:pt x="518" y="0"/>
                  </a:lnTo>
                  <a:cubicBezTo>
                    <a:pt x="609" y="0"/>
                    <a:pt x="676" y="10"/>
                    <a:pt x="718" y="28"/>
                  </a:cubicBezTo>
                  <a:cubicBezTo>
                    <a:pt x="796" y="56"/>
                    <a:pt x="854" y="104"/>
                    <a:pt x="892" y="171"/>
                  </a:cubicBezTo>
                  <a:cubicBezTo>
                    <a:pt x="923" y="227"/>
                    <a:pt x="938" y="292"/>
                    <a:pt x="938" y="368"/>
                  </a:cubicBezTo>
                  <a:cubicBezTo>
                    <a:pt x="938" y="501"/>
                    <a:pt x="897" y="602"/>
                    <a:pt x="813" y="672"/>
                  </a:cubicBezTo>
                  <a:cubicBezTo>
                    <a:pt x="780" y="700"/>
                    <a:pt x="738" y="720"/>
                    <a:pt x="688" y="731"/>
                  </a:cubicBezTo>
                  <a:cubicBezTo>
                    <a:pt x="638" y="743"/>
                    <a:pt x="571" y="748"/>
                    <a:pt x="486" y="748"/>
                  </a:cubicBezTo>
                  <a:lnTo>
                    <a:pt x="224" y="748"/>
                  </a:lnTo>
                  <a:lnTo>
                    <a:pt x="224" y="1155"/>
                  </a:lnTo>
                  <a:lnTo>
                    <a:pt x="0" y="1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6000">
                  <a:srgbClr val="9A9600"/>
                </a:gs>
                <a:gs pos="30000">
                  <a:srgbClr val="CCCC00"/>
                </a:gs>
              </a:gsLst>
              <a:lin ang="27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990600" extrusionH="114300">
              <a:bevelT w="12700" h="6350"/>
              <a:extrusionClr>
                <a:srgbClr val="363500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3689446" y="2564904"/>
              <a:ext cx="1819275" cy="982663"/>
            </a:xfrm>
            <a:custGeom>
              <a:avLst/>
              <a:gdLst>
                <a:gd name="T0" fmla="*/ 1901 w 3055"/>
                <a:gd name="T1" fmla="*/ 254 h 1651"/>
                <a:gd name="T2" fmla="*/ 1901 w 3055"/>
                <a:gd name="T3" fmla="*/ 1396 h 1651"/>
                <a:gd name="T4" fmla="*/ 2276 w 3055"/>
                <a:gd name="T5" fmla="*/ 1396 h 1651"/>
                <a:gd name="T6" fmla="*/ 2632 w 3055"/>
                <a:gd name="T7" fmla="*/ 1253 h 1651"/>
                <a:gd name="T8" fmla="*/ 2725 w 3055"/>
                <a:gd name="T9" fmla="*/ 844 h 1651"/>
                <a:gd name="T10" fmla="*/ 2618 w 3055"/>
                <a:gd name="T11" fmla="*/ 383 h 1651"/>
                <a:gd name="T12" fmla="*/ 2484 w 3055"/>
                <a:gd name="T13" fmla="*/ 284 h 1651"/>
                <a:gd name="T14" fmla="*/ 2257 w 3055"/>
                <a:gd name="T15" fmla="*/ 254 h 1651"/>
                <a:gd name="T16" fmla="*/ 1901 w 3055"/>
                <a:gd name="T17" fmla="*/ 254 h 1651"/>
                <a:gd name="T18" fmla="*/ 1581 w 3055"/>
                <a:gd name="T19" fmla="*/ 0 h 1651"/>
                <a:gd name="T20" fmla="*/ 2229 w 3055"/>
                <a:gd name="T21" fmla="*/ 0 h 1651"/>
                <a:gd name="T22" fmla="*/ 2617 w 3055"/>
                <a:gd name="T23" fmla="*/ 40 h 1651"/>
                <a:gd name="T24" fmla="*/ 2970 w 3055"/>
                <a:gd name="T25" fmla="*/ 372 h 1651"/>
                <a:gd name="T26" fmla="*/ 3055 w 3055"/>
                <a:gd name="T27" fmla="*/ 806 h 1651"/>
                <a:gd name="T28" fmla="*/ 2751 w 3055"/>
                <a:gd name="T29" fmla="*/ 1552 h 1651"/>
                <a:gd name="T30" fmla="*/ 2559 w 3055"/>
                <a:gd name="T31" fmla="*/ 1631 h 1651"/>
                <a:gd name="T32" fmla="*/ 2248 w 3055"/>
                <a:gd name="T33" fmla="*/ 1651 h 1651"/>
                <a:gd name="T34" fmla="*/ 1581 w 3055"/>
                <a:gd name="T35" fmla="*/ 1651 h 1651"/>
                <a:gd name="T36" fmla="*/ 1581 w 3055"/>
                <a:gd name="T37" fmla="*/ 0 h 1651"/>
                <a:gd name="T38" fmla="*/ 0 w 3055"/>
                <a:gd name="T39" fmla="*/ 0 h 1651"/>
                <a:gd name="T40" fmla="*/ 722 w 3055"/>
                <a:gd name="T41" fmla="*/ 0 h 1651"/>
                <a:gd name="T42" fmla="*/ 1143 w 3055"/>
                <a:gd name="T43" fmla="*/ 70 h 1651"/>
                <a:gd name="T44" fmla="*/ 1283 w 3055"/>
                <a:gd name="T45" fmla="*/ 224 h 1651"/>
                <a:gd name="T46" fmla="*/ 1332 w 3055"/>
                <a:gd name="T47" fmla="*/ 441 h 1651"/>
                <a:gd name="T48" fmla="*/ 1261 w 3055"/>
                <a:gd name="T49" fmla="*/ 673 h 1651"/>
                <a:gd name="T50" fmla="*/ 1051 w 3055"/>
                <a:gd name="T51" fmla="*/ 805 h 1651"/>
                <a:gd name="T52" fmla="*/ 1214 w 3055"/>
                <a:gd name="T53" fmla="*/ 880 h 1651"/>
                <a:gd name="T54" fmla="*/ 1332 w 3055"/>
                <a:gd name="T55" fmla="*/ 1181 h 1651"/>
                <a:gd name="T56" fmla="*/ 1255 w 3055"/>
                <a:gd name="T57" fmla="*/ 1447 h 1651"/>
                <a:gd name="T58" fmla="*/ 946 w 3055"/>
                <a:gd name="T59" fmla="*/ 1632 h 1651"/>
                <a:gd name="T60" fmla="*/ 656 w 3055"/>
                <a:gd name="T61" fmla="*/ 1651 h 1651"/>
                <a:gd name="T62" fmla="*/ 0 w 3055"/>
                <a:gd name="T63" fmla="*/ 1651 h 1651"/>
                <a:gd name="T64" fmla="*/ 0 w 3055"/>
                <a:gd name="T65" fmla="*/ 1396 h 1651"/>
                <a:gd name="T66" fmla="*/ 675 w 3055"/>
                <a:gd name="T67" fmla="*/ 1396 h 1651"/>
                <a:gd name="T68" fmla="*/ 927 w 3055"/>
                <a:gd name="T69" fmla="*/ 1346 h 1651"/>
                <a:gd name="T70" fmla="*/ 1003 w 3055"/>
                <a:gd name="T71" fmla="*/ 1172 h 1651"/>
                <a:gd name="T72" fmla="*/ 903 w 3055"/>
                <a:gd name="T73" fmla="*/ 981 h 1651"/>
                <a:gd name="T74" fmla="*/ 638 w 3055"/>
                <a:gd name="T75" fmla="*/ 929 h 1651"/>
                <a:gd name="T76" fmla="*/ 159 w 3055"/>
                <a:gd name="T77" fmla="*/ 929 h 1651"/>
                <a:gd name="T78" fmla="*/ 159 w 3055"/>
                <a:gd name="T79" fmla="*/ 675 h 1651"/>
                <a:gd name="T80" fmla="*/ 675 w 3055"/>
                <a:gd name="T81" fmla="*/ 675 h 1651"/>
                <a:gd name="T82" fmla="*/ 841 w 3055"/>
                <a:gd name="T83" fmla="*/ 666 h 1651"/>
                <a:gd name="T84" fmla="*/ 926 w 3055"/>
                <a:gd name="T85" fmla="*/ 634 h 1651"/>
                <a:gd name="T86" fmla="*/ 1012 w 3055"/>
                <a:gd name="T87" fmla="*/ 450 h 1651"/>
                <a:gd name="T88" fmla="*/ 913 w 3055"/>
                <a:gd name="T89" fmla="*/ 278 h 1651"/>
                <a:gd name="T90" fmla="*/ 694 w 3055"/>
                <a:gd name="T91" fmla="*/ 254 h 1651"/>
                <a:gd name="T92" fmla="*/ 0 w 3055"/>
                <a:gd name="T93" fmla="*/ 254 h 1651"/>
                <a:gd name="T94" fmla="*/ 0 w 3055"/>
                <a:gd name="T95" fmla="*/ 0 h 1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55" h="1651">
                  <a:moveTo>
                    <a:pt x="1901" y="254"/>
                  </a:moveTo>
                  <a:lnTo>
                    <a:pt x="1901" y="1396"/>
                  </a:lnTo>
                  <a:lnTo>
                    <a:pt x="2276" y="1396"/>
                  </a:lnTo>
                  <a:cubicBezTo>
                    <a:pt x="2445" y="1396"/>
                    <a:pt x="2564" y="1349"/>
                    <a:pt x="2632" y="1253"/>
                  </a:cubicBezTo>
                  <a:cubicBezTo>
                    <a:pt x="2694" y="1159"/>
                    <a:pt x="2725" y="1022"/>
                    <a:pt x="2725" y="844"/>
                  </a:cubicBezTo>
                  <a:cubicBezTo>
                    <a:pt x="2725" y="644"/>
                    <a:pt x="2690" y="490"/>
                    <a:pt x="2618" y="383"/>
                  </a:cubicBezTo>
                  <a:cubicBezTo>
                    <a:pt x="2584" y="338"/>
                    <a:pt x="2539" y="305"/>
                    <a:pt x="2484" y="284"/>
                  </a:cubicBezTo>
                  <a:cubicBezTo>
                    <a:pt x="2428" y="264"/>
                    <a:pt x="2353" y="254"/>
                    <a:pt x="2257" y="254"/>
                  </a:cubicBezTo>
                  <a:lnTo>
                    <a:pt x="1901" y="254"/>
                  </a:lnTo>
                  <a:close/>
                  <a:moveTo>
                    <a:pt x="1581" y="0"/>
                  </a:moveTo>
                  <a:lnTo>
                    <a:pt x="2229" y="0"/>
                  </a:lnTo>
                  <a:cubicBezTo>
                    <a:pt x="2401" y="0"/>
                    <a:pt x="2530" y="13"/>
                    <a:pt x="2617" y="40"/>
                  </a:cubicBezTo>
                  <a:cubicBezTo>
                    <a:pt x="2767" y="92"/>
                    <a:pt x="2885" y="203"/>
                    <a:pt x="2970" y="372"/>
                  </a:cubicBezTo>
                  <a:cubicBezTo>
                    <a:pt x="3026" y="479"/>
                    <a:pt x="3055" y="624"/>
                    <a:pt x="3055" y="806"/>
                  </a:cubicBezTo>
                  <a:cubicBezTo>
                    <a:pt x="3055" y="1173"/>
                    <a:pt x="2953" y="1422"/>
                    <a:pt x="2751" y="1552"/>
                  </a:cubicBezTo>
                  <a:cubicBezTo>
                    <a:pt x="2692" y="1592"/>
                    <a:pt x="2628" y="1618"/>
                    <a:pt x="2559" y="1631"/>
                  </a:cubicBezTo>
                  <a:cubicBezTo>
                    <a:pt x="2491" y="1644"/>
                    <a:pt x="2387" y="1651"/>
                    <a:pt x="2248" y="1651"/>
                  </a:cubicBezTo>
                  <a:lnTo>
                    <a:pt x="1581" y="1651"/>
                  </a:lnTo>
                  <a:lnTo>
                    <a:pt x="1581" y="0"/>
                  </a:lnTo>
                  <a:close/>
                  <a:moveTo>
                    <a:pt x="0" y="0"/>
                  </a:moveTo>
                  <a:lnTo>
                    <a:pt x="722" y="0"/>
                  </a:lnTo>
                  <a:cubicBezTo>
                    <a:pt x="922" y="0"/>
                    <a:pt x="1063" y="23"/>
                    <a:pt x="1143" y="70"/>
                  </a:cubicBezTo>
                  <a:cubicBezTo>
                    <a:pt x="1204" y="110"/>
                    <a:pt x="1250" y="162"/>
                    <a:pt x="1283" y="224"/>
                  </a:cubicBezTo>
                  <a:cubicBezTo>
                    <a:pt x="1316" y="286"/>
                    <a:pt x="1332" y="358"/>
                    <a:pt x="1332" y="441"/>
                  </a:cubicBezTo>
                  <a:cubicBezTo>
                    <a:pt x="1332" y="535"/>
                    <a:pt x="1308" y="612"/>
                    <a:pt x="1261" y="673"/>
                  </a:cubicBezTo>
                  <a:cubicBezTo>
                    <a:pt x="1214" y="734"/>
                    <a:pt x="1144" y="778"/>
                    <a:pt x="1051" y="805"/>
                  </a:cubicBezTo>
                  <a:cubicBezTo>
                    <a:pt x="1118" y="814"/>
                    <a:pt x="1173" y="839"/>
                    <a:pt x="1214" y="880"/>
                  </a:cubicBezTo>
                  <a:cubicBezTo>
                    <a:pt x="1293" y="952"/>
                    <a:pt x="1332" y="1053"/>
                    <a:pt x="1332" y="1181"/>
                  </a:cubicBezTo>
                  <a:cubicBezTo>
                    <a:pt x="1332" y="1281"/>
                    <a:pt x="1306" y="1369"/>
                    <a:pt x="1255" y="1447"/>
                  </a:cubicBezTo>
                  <a:cubicBezTo>
                    <a:pt x="1179" y="1550"/>
                    <a:pt x="1076" y="1612"/>
                    <a:pt x="946" y="1632"/>
                  </a:cubicBezTo>
                  <a:cubicBezTo>
                    <a:pt x="886" y="1644"/>
                    <a:pt x="790" y="1651"/>
                    <a:pt x="656" y="1651"/>
                  </a:cubicBezTo>
                  <a:lnTo>
                    <a:pt x="0" y="1651"/>
                  </a:lnTo>
                  <a:lnTo>
                    <a:pt x="0" y="1396"/>
                  </a:lnTo>
                  <a:lnTo>
                    <a:pt x="675" y="1396"/>
                  </a:lnTo>
                  <a:cubicBezTo>
                    <a:pt x="798" y="1396"/>
                    <a:pt x="882" y="1380"/>
                    <a:pt x="927" y="1346"/>
                  </a:cubicBezTo>
                  <a:cubicBezTo>
                    <a:pt x="977" y="1301"/>
                    <a:pt x="1003" y="1243"/>
                    <a:pt x="1003" y="1172"/>
                  </a:cubicBezTo>
                  <a:cubicBezTo>
                    <a:pt x="1003" y="1083"/>
                    <a:pt x="970" y="1020"/>
                    <a:pt x="903" y="981"/>
                  </a:cubicBezTo>
                  <a:cubicBezTo>
                    <a:pt x="857" y="946"/>
                    <a:pt x="768" y="929"/>
                    <a:pt x="638" y="929"/>
                  </a:cubicBezTo>
                  <a:lnTo>
                    <a:pt x="159" y="929"/>
                  </a:lnTo>
                  <a:lnTo>
                    <a:pt x="159" y="675"/>
                  </a:lnTo>
                  <a:lnTo>
                    <a:pt x="675" y="675"/>
                  </a:lnTo>
                  <a:cubicBezTo>
                    <a:pt x="755" y="675"/>
                    <a:pt x="810" y="672"/>
                    <a:pt x="841" y="666"/>
                  </a:cubicBezTo>
                  <a:cubicBezTo>
                    <a:pt x="872" y="661"/>
                    <a:pt x="900" y="650"/>
                    <a:pt x="926" y="634"/>
                  </a:cubicBezTo>
                  <a:cubicBezTo>
                    <a:pt x="983" y="594"/>
                    <a:pt x="1012" y="533"/>
                    <a:pt x="1012" y="450"/>
                  </a:cubicBezTo>
                  <a:cubicBezTo>
                    <a:pt x="1012" y="368"/>
                    <a:pt x="979" y="311"/>
                    <a:pt x="913" y="278"/>
                  </a:cubicBezTo>
                  <a:cubicBezTo>
                    <a:pt x="875" y="262"/>
                    <a:pt x="802" y="254"/>
                    <a:pt x="694" y="254"/>
                  </a:cubicBezTo>
                  <a:lnTo>
                    <a:pt x="0" y="25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3000">
                  <a:srgbClr val="00B0F0"/>
                </a:gs>
                <a:gs pos="0">
                  <a:sysClr val="window" lastClr="FFFFFF"/>
                </a:gs>
                <a:gs pos="100000">
                  <a:srgbClr val="0070C0"/>
                </a:gs>
              </a:gsLst>
              <a:lin ang="27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990600" extrusionH="114300">
              <a:bevelT w="12700" h="6350"/>
              <a:extrusionClr>
                <a:sysClr val="windowText" lastClr="000000">
                  <a:lumMod val="95000"/>
                  <a:lumOff val="5000"/>
                </a:sys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955828" y="2348880"/>
            <a:ext cx="1800000" cy="1800000"/>
            <a:chOff x="3689447" y="1707013"/>
            <a:chExt cx="1819275" cy="1840554"/>
          </a:xfrm>
          <a:scene3d>
            <a:camera prst="perspectiveFront" fov="4800000">
              <a:rot lat="2677623" lon="2858717" rev="2709270"/>
            </a:camera>
            <a:lightRig rig="balanced" dir="t">
              <a:rot lat="0" lon="0" rev="0"/>
            </a:lightRig>
          </a:scene3d>
        </p:grpSpPr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3689447" y="2564904"/>
              <a:ext cx="1819275" cy="982663"/>
            </a:xfrm>
            <a:custGeom>
              <a:avLst/>
              <a:gdLst>
                <a:gd name="T0" fmla="*/ 1901 w 3055"/>
                <a:gd name="T1" fmla="*/ 254 h 1651"/>
                <a:gd name="T2" fmla="*/ 1901 w 3055"/>
                <a:gd name="T3" fmla="*/ 1396 h 1651"/>
                <a:gd name="T4" fmla="*/ 2276 w 3055"/>
                <a:gd name="T5" fmla="*/ 1396 h 1651"/>
                <a:gd name="T6" fmla="*/ 2632 w 3055"/>
                <a:gd name="T7" fmla="*/ 1253 h 1651"/>
                <a:gd name="T8" fmla="*/ 2725 w 3055"/>
                <a:gd name="T9" fmla="*/ 844 h 1651"/>
                <a:gd name="T10" fmla="*/ 2618 w 3055"/>
                <a:gd name="T11" fmla="*/ 383 h 1651"/>
                <a:gd name="T12" fmla="*/ 2484 w 3055"/>
                <a:gd name="T13" fmla="*/ 284 h 1651"/>
                <a:gd name="T14" fmla="*/ 2257 w 3055"/>
                <a:gd name="T15" fmla="*/ 254 h 1651"/>
                <a:gd name="T16" fmla="*/ 1901 w 3055"/>
                <a:gd name="T17" fmla="*/ 254 h 1651"/>
                <a:gd name="T18" fmla="*/ 1581 w 3055"/>
                <a:gd name="T19" fmla="*/ 0 h 1651"/>
                <a:gd name="T20" fmla="*/ 2229 w 3055"/>
                <a:gd name="T21" fmla="*/ 0 h 1651"/>
                <a:gd name="T22" fmla="*/ 2617 w 3055"/>
                <a:gd name="T23" fmla="*/ 40 h 1651"/>
                <a:gd name="T24" fmla="*/ 2970 w 3055"/>
                <a:gd name="T25" fmla="*/ 372 h 1651"/>
                <a:gd name="T26" fmla="*/ 3055 w 3055"/>
                <a:gd name="T27" fmla="*/ 806 h 1651"/>
                <a:gd name="T28" fmla="*/ 2751 w 3055"/>
                <a:gd name="T29" fmla="*/ 1552 h 1651"/>
                <a:gd name="T30" fmla="*/ 2559 w 3055"/>
                <a:gd name="T31" fmla="*/ 1631 h 1651"/>
                <a:gd name="T32" fmla="*/ 2248 w 3055"/>
                <a:gd name="T33" fmla="*/ 1651 h 1651"/>
                <a:gd name="T34" fmla="*/ 1581 w 3055"/>
                <a:gd name="T35" fmla="*/ 1651 h 1651"/>
                <a:gd name="T36" fmla="*/ 1581 w 3055"/>
                <a:gd name="T37" fmla="*/ 0 h 1651"/>
                <a:gd name="T38" fmla="*/ 0 w 3055"/>
                <a:gd name="T39" fmla="*/ 0 h 1651"/>
                <a:gd name="T40" fmla="*/ 722 w 3055"/>
                <a:gd name="T41" fmla="*/ 0 h 1651"/>
                <a:gd name="T42" fmla="*/ 1143 w 3055"/>
                <a:gd name="T43" fmla="*/ 70 h 1651"/>
                <a:gd name="T44" fmla="*/ 1283 w 3055"/>
                <a:gd name="T45" fmla="*/ 224 h 1651"/>
                <a:gd name="T46" fmla="*/ 1332 w 3055"/>
                <a:gd name="T47" fmla="*/ 441 h 1651"/>
                <a:gd name="T48" fmla="*/ 1261 w 3055"/>
                <a:gd name="T49" fmla="*/ 673 h 1651"/>
                <a:gd name="T50" fmla="*/ 1051 w 3055"/>
                <a:gd name="T51" fmla="*/ 805 h 1651"/>
                <a:gd name="T52" fmla="*/ 1214 w 3055"/>
                <a:gd name="T53" fmla="*/ 880 h 1651"/>
                <a:gd name="T54" fmla="*/ 1332 w 3055"/>
                <a:gd name="T55" fmla="*/ 1181 h 1651"/>
                <a:gd name="T56" fmla="*/ 1255 w 3055"/>
                <a:gd name="T57" fmla="*/ 1447 h 1651"/>
                <a:gd name="T58" fmla="*/ 946 w 3055"/>
                <a:gd name="T59" fmla="*/ 1632 h 1651"/>
                <a:gd name="T60" fmla="*/ 656 w 3055"/>
                <a:gd name="T61" fmla="*/ 1651 h 1651"/>
                <a:gd name="T62" fmla="*/ 0 w 3055"/>
                <a:gd name="T63" fmla="*/ 1651 h 1651"/>
                <a:gd name="T64" fmla="*/ 0 w 3055"/>
                <a:gd name="T65" fmla="*/ 1396 h 1651"/>
                <a:gd name="T66" fmla="*/ 675 w 3055"/>
                <a:gd name="T67" fmla="*/ 1396 h 1651"/>
                <a:gd name="T68" fmla="*/ 927 w 3055"/>
                <a:gd name="T69" fmla="*/ 1346 h 1651"/>
                <a:gd name="T70" fmla="*/ 1003 w 3055"/>
                <a:gd name="T71" fmla="*/ 1172 h 1651"/>
                <a:gd name="T72" fmla="*/ 903 w 3055"/>
                <a:gd name="T73" fmla="*/ 981 h 1651"/>
                <a:gd name="T74" fmla="*/ 638 w 3055"/>
                <a:gd name="T75" fmla="*/ 929 h 1651"/>
                <a:gd name="T76" fmla="*/ 159 w 3055"/>
                <a:gd name="T77" fmla="*/ 929 h 1651"/>
                <a:gd name="T78" fmla="*/ 159 w 3055"/>
                <a:gd name="T79" fmla="*/ 675 h 1651"/>
                <a:gd name="T80" fmla="*/ 675 w 3055"/>
                <a:gd name="T81" fmla="*/ 675 h 1651"/>
                <a:gd name="T82" fmla="*/ 841 w 3055"/>
                <a:gd name="T83" fmla="*/ 666 h 1651"/>
                <a:gd name="T84" fmla="*/ 926 w 3055"/>
                <a:gd name="T85" fmla="*/ 634 h 1651"/>
                <a:gd name="T86" fmla="*/ 1012 w 3055"/>
                <a:gd name="T87" fmla="*/ 450 h 1651"/>
                <a:gd name="T88" fmla="*/ 913 w 3055"/>
                <a:gd name="T89" fmla="*/ 278 h 1651"/>
                <a:gd name="T90" fmla="*/ 694 w 3055"/>
                <a:gd name="T91" fmla="*/ 254 h 1651"/>
                <a:gd name="T92" fmla="*/ 0 w 3055"/>
                <a:gd name="T93" fmla="*/ 254 h 1651"/>
                <a:gd name="T94" fmla="*/ 0 w 3055"/>
                <a:gd name="T95" fmla="*/ 0 h 1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55" h="1651">
                  <a:moveTo>
                    <a:pt x="1901" y="254"/>
                  </a:moveTo>
                  <a:lnTo>
                    <a:pt x="1901" y="1396"/>
                  </a:lnTo>
                  <a:lnTo>
                    <a:pt x="2276" y="1396"/>
                  </a:lnTo>
                  <a:cubicBezTo>
                    <a:pt x="2445" y="1396"/>
                    <a:pt x="2564" y="1349"/>
                    <a:pt x="2632" y="1253"/>
                  </a:cubicBezTo>
                  <a:cubicBezTo>
                    <a:pt x="2694" y="1159"/>
                    <a:pt x="2725" y="1022"/>
                    <a:pt x="2725" y="844"/>
                  </a:cubicBezTo>
                  <a:cubicBezTo>
                    <a:pt x="2725" y="644"/>
                    <a:pt x="2690" y="490"/>
                    <a:pt x="2618" y="383"/>
                  </a:cubicBezTo>
                  <a:cubicBezTo>
                    <a:pt x="2584" y="338"/>
                    <a:pt x="2539" y="305"/>
                    <a:pt x="2484" y="284"/>
                  </a:cubicBezTo>
                  <a:cubicBezTo>
                    <a:pt x="2428" y="264"/>
                    <a:pt x="2353" y="254"/>
                    <a:pt x="2257" y="254"/>
                  </a:cubicBezTo>
                  <a:lnTo>
                    <a:pt x="1901" y="254"/>
                  </a:lnTo>
                  <a:close/>
                  <a:moveTo>
                    <a:pt x="1581" y="0"/>
                  </a:moveTo>
                  <a:lnTo>
                    <a:pt x="2229" y="0"/>
                  </a:lnTo>
                  <a:cubicBezTo>
                    <a:pt x="2401" y="0"/>
                    <a:pt x="2530" y="13"/>
                    <a:pt x="2617" y="40"/>
                  </a:cubicBezTo>
                  <a:cubicBezTo>
                    <a:pt x="2767" y="92"/>
                    <a:pt x="2885" y="203"/>
                    <a:pt x="2970" y="372"/>
                  </a:cubicBezTo>
                  <a:cubicBezTo>
                    <a:pt x="3026" y="479"/>
                    <a:pt x="3055" y="624"/>
                    <a:pt x="3055" y="806"/>
                  </a:cubicBezTo>
                  <a:cubicBezTo>
                    <a:pt x="3055" y="1173"/>
                    <a:pt x="2953" y="1422"/>
                    <a:pt x="2751" y="1552"/>
                  </a:cubicBezTo>
                  <a:cubicBezTo>
                    <a:pt x="2692" y="1592"/>
                    <a:pt x="2628" y="1618"/>
                    <a:pt x="2559" y="1631"/>
                  </a:cubicBezTo>
                  <a:cubicBezTo>
                    <a:pt x="2491" y="1644"/>
                    <a:pt x="2387" y="1651"/>
                    <a:pt x="2248" y="1651"/>
                  </a:cubicBezTo>
                  <a:lnTo>
                    <a:pt x="1581" y="1651"/>
                  </a:lnTo>
                  <a:lnTo>
                    <a:pt x="1581" y="0"/>
                  </a:lnTo>
                  <a:close/>
                  <a:moveTo>
                    <a:pt x="0" y="0"/>
                  </a:moveTo>
                  <a:lnTo>
                    <a:pt x="722" y="0"/>
                  </a:lnTo>
                  <a:cubicBezTo>
                    <a:pt x="922" y="0"/>
                    <a:pt x="1063" y="23"/>
                    <a:pt x="1143" y="70"/>
                  </a:cubicBezTo>
                  <a:cubicBezTo>
                    <a:pt x="1204" y="110"/>
                    <a:pt x="1250" y="162"/>
                    <a:pt x="1283" y="224"/>
                  </a:cubicBezTo>
                  <a:cubicBezTo>
                    <a:pt x="1316" y="286"/>
                    <a:pt x="1332" y="358"/>
                    <a:pt x="1332" y="441"/>
                  </a:cubicBezTo>
                  <a:cubicBezTo>
                    <a:pt x="1332" y="535"/>
                    <a:pt x="1308" y="612"/>
                    <a:pt x="1261" y="673"/>
                  </a:cubicBezTo>
                  <a:cubicBezTo>
                    <a:pt x="1214" y="734"/>
                    <a:pt x="1144" y="778"/>
                    <a:pt x="1051" y="805"/>
                  </a:cubicBezTo>
                  <a:cubicBezTo>
                    <a:pt x="1118" y="814"/>
                    <a:pt x="1173" y="839"/>
                    <a:pt x="1214" y="880"/>
                  </a:cubicBezTo>
                  <a:cubicBezTo>
                    <a:pt x="1293" y="952"/>
                    <a:pt x="1332" y="1053"/>
                    <a:pt x="1332" y="1181"/>
                  </a:cubicBezTo>
                  <a:cubicBezTo>
                    <a:pt x="1332" y="1281"/>
                    <a:pt x="1306" y="1369"/>
                    <a:pt x="1255" y="1447"/>
                  </a:cubicBezTo>
                  <a:cubicBezTo>
                    <a:pt x="1179" y="1550"/>
                    <a:pt x="1076" y="1612"/>
                    <a:pt x="946" y="1632"/>
                  </a:cubicBezTo>
                  <a:cubicBezTo>
                    <a:pt x="886" y="1644"/>
                    <a:pt x="790" y="1651"/>
                    <a:pt x="656" y="1651"/>
                  </a:cubicBezTo>
                  <a:lnTo>
                    <a:pt x="0" y="1651"/>
                  </a:lnTo>
                  <a:lnTo>
                    <a:pt x="0" y="1396"/>
                  </a:lnTo>
                  <a:lnTo>
                    <a:pt x="675" y="1396"/>
                  </a:lnTo>
                  <a:cubicBezTo>
                    <a:pt x="798" y="1396"/>
                    <a:pt x="882" y="1380"/>
                    <a:pt x="927" y="1346"/>
                  </a:cubicBezTo>
                  <a:cubicBezTo>
                    <a:pt x="977" y="1301"/>
                    <a:pt x="1003" y="1243"/>
                    <a:pt x="1003" y="1172"/>
                  </a:cubicBezTo>
                  <a:cubicBezTo>
                    <a:pt x="1003" y="1083"/>
                    <a:pt x="970" y="1020"/>
                    <a:pt x="903" y="981"/>
                  </a:cubicBezTo>
                  <a:cubicBezTo>
                    <a:pt x="857" y="946"/>
                    <a:pt x="768" y="929"/>
                    <a:pt x="638" y="929"/>
                  </a:cubicBezTo>
                  <a:lnTo>
                    <a:pt x="159" y="929"/>
                  </a:lnTo>
                  <a:lnTo>
                    <a:pt x="159" y="675"/>
                  </a:lnTo>
                  <a:lnTo>
                    <a:pt x="675" y="675"/>
                  </a:lnTo>
                  <a:cubicBezTo>
                    <a:pt x="755" y="675"/>
                    <a:pt x="810" y="672"/>
                    <a:pt x="841" y="666"/>
                  </a:cubicBezTo>
                  <a:cubicBezTo>
                    <a:pt x="872" y="661"/>
                    <a:pt x="900" y="650"/>
                    <a:pt x="926" y="634"/>
                  </a:cubicBezTo>
                  <a:cubicBezTo>
                    <a:pt x="983" y="594"/>
                    <a:pt x="1012" y="533"/>
                    <a:pt x="1012" y="450"/>
                  </a:cubicBezTo>
                  <a:cubicBezTo>
                    <a:pt x="1012" y="368"/>
                    <a:pt x="979" y="311"/>
                    <a:pt x="913" y="278"/>
                  </a:cubicBezTo>
                  <a:cubicBezTo>
                    <a:pt x="875" y="262"/>
                    <a:pt x="802" y="254"/>
                    <a:pt x="694" y="254"/>
                  </a:cubicBezTo>
                  <a:lnTo>
                    <a:pt x="0" y="25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3000">
                  <a:srgbClr val="00B0F0"/>
                </a:gs>
                <a:gs pos="0">
                  <a:sysClr val="window" lastClr="FFFFFF"/>
                </a:gs>
                <a:gs pos="100000">
                  <a:srgbClr val="0070C0"/>
                </a:gs>
              </a:gsLst>
              <a:lin ang="135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1098550" extrusionH="114300">
              <a:bevelT w="12700" h="6350"/>
              <a:extrusionClr>
                <a:sysClr val="windowText" lastClr="000000">
                  <a:lumMod val="95000"/>
                  <a:lumOff val="5000"/>
                </a:sys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30" name="Freeform 18"/>
            <p:cNvSpPr>
              <a:spLocks noEditPoints="1"/>
            </p:cNvSpPr>
            <p:nvPr/>
          </p:nvSpPr>
          <p:spPr bwMode="auto">
            <a:xfrm>
              <a:off x="3696590" y="1707013"/>
              <a:ext cx="1804988" cy="687388"/>
            </a:xfrm>
            <a:custGeom>
              <a:avLst/>
              <a:gdLst>
                <a:gd name="T0" fmla="*/ 1296 w 3033"/>
                <a:gd name="T1" fmla="*/ 178 h 1155"/>
                <a:gd name="T2" fmla="*/ 1296 w 3033"/>
                <a:gd name="T3" fmla="*/ 571 h 1155"/>
                <a:gd name="T4" fmla="*/ 1571 w 3033"/>
                <a:gd name="T5" fmla="*/ 571 h 1155"/>
                <a:gd name="T6" fmla="*/ 1727 w 3033"/>
                <a:gd name="T7" fmla="*/ 529 h 1155"/>
                <a:gd name="T8" fmla="*/ 1780 w 3033"/>
                <a:gd name="T9" fmla="*/ 368 h 1155"/>
                <a:gd name="T10" fmla="*/ 1727 w 3033"/>
                <a:gd name="T11" fmla="*/ 218 h 1155"/>
                <a:gd name="T12" fmla="*/ 1558 w 3033"/>
                <a:gd name="T13" fmla="*/ 178 h 1155"/>
                <a:gd name="T14" fmla="*/ 1296 w 3033"/>
                <a:gd name="T15" fmla="*/ 178 h 1155"/>
                <a:gd name="T16" fmla="*/ 224 w 3033"/>
                <a:gd name="T17" fmla="*/ 178 h 1155"/>
                <a:gd name="T18" fmla="*/ 224 w 3033"/>
                <a:gd name="T19" fmla="*/ 571 h 1155"/>
                <a:gd name="T20" fmla="*/ 499 w 3033"/>
                <a:gd name="T21" fmla="*/ 571 h 1155"/>
                <a:gd name="T22" fmla="*/ 655 w 3033"/>
                <a:gd name="T23" fmla="*/ 529 h 1155"/>
                <a:gd name="T24" fmla="*/ 708 w 3033"/>
                <a:gd name="T25" fmla="*/ 368 h 1155"/>
                <a:gd name="T26" fmla="*/ 655 w 3033"/>
                <a:gd name="T27" fmla="*/ 218 h 1155"/>
                <a:gd name="T28" fmla="*/ 486 w 3033"/>
                <a:gd name="T29" fmla="*/ 178 h 1155"/>
                <a:gd name="T30" fmla="*/ 224 w 3033"/>
                <a:gd name="T31" fmla="*/ 178 h 1155"/>
                <a:gd name="T32" fmla="*/ 2042 w 3033"/>
                <a:gd name="T33" fmla="*/ 0 h 1155"/>
                <a:gd name="T34" fmla="*/ 3033 w 3033"/>
                <a:gd name="T35" fmla="*/ 0 h 1155"/>
                <a:gd name="T36" fmla="*/ 3033 w 3033"/>
                <a:gd name="T37" fmla="*/ 178 h 1155"/>
                <a:gd name="T38" fmla="*/ 2646 w 3033"/>
                <a:gd name="T39" fmla="*/ 178 h 1155"/>
                <a:gd name="T40" fmla="*/ 2646 w 3033"/>
                <a:gd name="T41" fmla="*/ 1155 h 1155"/>
                <a:gd name="T42" fmla="*/ 2429 w 3033"/>
                <a:gd name="T43" fmla="*/ 1155 h 1155"/>
                <a:gd name="T44" fmla="*/ 2429 w 3033"/>
                <a:gd name="T45" fmla="*/ 178 h 1155"/>
                <a:gd name="T46" fmla="*/ 2042 w 3033"/>
                <a:gd name="T47" fmla="*/ 178 h 1155"/>
                <a:gd name="T48" fmla="*/ 2042 w 3033"/>
                <a:gd name="T49" fmla="*/ 0 h 1155"/>
                <a:gd name="T50" fmla="*/ 1072 w 3033"/>
                <a:gd name="T51" fmla="*/ 0 h 1155"/>
                <a:gd name="T52" fmla="*/ 1590 w 3033"/>
                <a:gd name="T53" fmla="*/ 0 h 1155"/>
                <a:gd name="T54" fmla="*/ 1790 w 3033"/>
                <a:gd name="T55" fmla="*/ 28 h 1155"/>
                <a:gd name="T56" fmla="*/ 1964 w 3033"/>
                <a:gd name="T57" fmla="*/ 171 h 1155"/>
                <a:gd name="T58" fmla="*/ 2010 w 3033"/>
                <a:gd name="T59" fmla="*/ 368 h 1155"/>
                <a:gd name="T60" fmla="*/ 1885 w 3033"/>
                <a:gd name="T61" fmla="*/ 672 h 1155"/>
                <a:gd name="T62" fmla="*/ 1760 w 3033"/>
                <a:gd name="T63" fmla="*/ 731 h 1155"/>
                <a:gd name="T64" fmla="*/ 1558 w 3033"/>
                <a:gd name="T65" fmla="*/ 748 h 1155"/>
                <a:gd name="T66" fmla="*/ 1296 w 3033"/>
                <a:gd name="T67" fmla="*/ 748 h 1155"/>
                <a:gd name="T68" fmla="*/ 1296 w 3033"/>
                <a:gd name="T69" fmla="*/ 1155 h 1155"/>
                <a:gd name="T70" fmla="*/ 1072 w 3033"/>
                <a:gd name="T71" fmla="*/ 1155 h 1155"/>
                <a:gd name="T72" fmla="*/ 1072 w 3033"/>
                <a:gd name="T73" fmla="*/ 0 h 1155"/>
                <a:gd name="T74" fmla="*/ 0 w 3033"/>
                <a:gd name="T75" fmla="*/ 0 h 1155"/>
                <a:gd name="T76" fmla="*/ 518 w 3033"/>
                <a:gd name="T77" fmla="*/ 0 h 1155"/>
                <a:gd name="T78" fmla="*/ 718 w 3033"/>
                <a:gd name="T79" fmla="*/ 28 h 1155"/>
                <a:gd name="T80" fmla="*/ 892 w 3033"/>
                <a:gd name="T81" fmla="*/ 171 h 1155"/>
                <a:gd name="T82" fmla="*/ 938 w 3033"/>
                <a:gd name="T83" fmla="*/ 368 h 1155"/>
                <a:gd name="T84" fmla="*/ 813 w 3033"/>
                <a:gd name="T85" fmla="*/ 672 h 1155"/>
                <a:gd name="T86" fmla="*/ 688 w 3033"/>
                <a:gd name="T87" fmla="*/ 731 h 1155"/>
                <a:gd name="T88" fmla="*/ 486 w 3033"/>
                <a:gd name="T89" fmla="*/ 748 h 1155"/>
                <a:gd name="T90" fmla="*/ 224 w 3033"/>
                <a:gd name="T91" fmla="*/ 748 h 1155"/>
                <a:gd name="T92" fmla="*/ 224 w 3033"/>
                <a:gd name="T93" fmla="*/ 1155 h 1155"/>
                <a:gd name="T94" fmla="*/ 0 w 3033"/>
                <a:gd name="T95" fmla="*/ 1155 h 1155"/>
                <a:gd name="T96" fmla="*/ 0 w 3033"/>
                <a:gd name="T97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3" h="1155">
                  <a:moveTo>
                    <a:pt x="1296" y="178"/>
                  </a:moveTo>
                  <a:lnTo>
                    <a:pt x="1296" y="571"/>
                  </a:lnTo>
                  <a:lnTo>
                    <a:pt x="1571" y="571"/>
                  </a:lnTo>
                  <a:cubicBezTo>
                    <a:pt x="1647" y="571"/>
                    <a:pt x="1699" y="557"/>
                    <a:pt x="1727" y="529"/>
                  </a:cubicBezTo>
                  <a:cubicBezTo>
                    <a:pt x="1762" y="493"/>
                    <a:pt x="1780" y="439"/>
                    <a:pt x="1780" y="368"/>
                  </a:cubicBezTo>
                  <a:cubicBezTo>
                    <a:pt x="1780" y="304"/>
                    <a:pt x="1762" y="254"/>
                    <a:pt x="1727" y="218"/>
                  </a:cubicBezTo>
                  <a:cubicBezTo>
                    <a:pt x="1700" y="191"/>
                    <a:pt x="1643" y="178"/>
                    <a:pt x="1558" y="178"/>
                  </a:cubicBezTo>
                  <a:lnTo>
                    <a:pt x="1296" y="178"/>
                  </a:lnTo>
                  <a:close/>
                  <a:moveTo>
                    <a:pt x="224" y="178"/>
                  </a:moveTo>
                  <a:lnTo>
                    <a:pt x="224" y="571"/>
                  </a:lnTo>
                  <a:lnTo>
                    <a:pt x="499" y="571"/>
                  </a:lnTo>
                  <a:cubicBezTo>
                    <a:pt x="575" y="571"/>
                    <a:pt x="627" y="557"/>
                    <a:pt x="655" y="529"/>
                  </a:cubicBezTo>
                  <a:cubicBezTo>
                    <a:pt x="690" y="493"/>
                    <a:pt x="708" y="439"/>
                    <a:pt x="708" y="368"/>
                  </a:cubicBezTo>
                  <a:cubicBezTo>
                    <a:pt x="708" y="304"/>
                    <a:pt x="690" y="254"/>
                    <a:pt x="655" y="218"/>
                  </a:cubicBezTo>
                  <a:cubicBezTo>
                    <a:pt x="628" y="191"/>
                    <a:pt x="571" y="178"/>
                    <a:pt x="486" y="178"/>
                  </a:cubicBezTo>
                  <a:lnTo>
                    <a:pt x="224" y="178"/>
                  </a:lnTo>
                  <a:close/>
                  <a:moveTo>
                    <a:pt x="2042" y="0"/>
                  </a:moveTo>
                  <a:lnTo>
                    <a:pt x="3033" y="0"/>
                  </a:lnTo>
                  <a:lnTo>
                    <a:pt x="3033" y="178"/>
                  </a:lnTo>
                  <a:lnTo>
                    <a:pt x="2646" y="178"/>
                  </a:lnTo>
                  <a:lnTo>
                    <a:pt x="2646" y="1155"/>
                  </a:lnTo>
                  <a:lnTo>
                    <a:pt x="2429" y="1155"/>
                  </a:lnTo>
                  <a:lnTo>
                    <a:pt x="2429" y="178"/>
                  </a:lnTo>
                  <a:lnTo>
                    <a:pt x="2042" y="178"/>
                  </a:lnTo>
                  <a:lnTo>
                    <a:pt x="2042" y="0"/>
                  </a:lnTo>
                  <a:close/>
                  <a:moveTo>
                    <a:pt x="1072" y="0"/>
                  </a:moveTo>
                  <a:lnTo>
                    <a:pt x="1590" y="0"/>
                  </a:lnTo>
                  <a:cubicBezTo>
                    <a:pt x="1681" y="0"/>
                    <a:pt x="1748" y="10"/>
                    <a:pt x="1790" y="28"/>
                  </a:cubicBezTo>
                  <a:cubicBezTo>
                    <a:pt x="1868" y="56"/>
                    <a:pt x="1926" y="104"/>
                    <a:pt x="1964" y="171"/>
                  </a:cubicBezTo>
                  <a:cubicBezTo>
                    <a:pt x="1995" y="227"/>
                    <a:pt x="2010" y="292"/>
                    <a:pt x="2010" y="368"/>
                  </a:cubicBezTo>
                  <a:cubicBezTo>
                    <a:pt x="2010" y="501"/>
                    <a:pt x="1969" y="602"/>
                    <a:pt x="1885" y="672"/>
                  </a:cubicBezTo>
                  <a:cubicBezTo>
                    <a:pt x="1852" y="700"/>
                    <a:pt x="1810" y="720"/>
                    <a:pt x="1760" y="731"/>
                  </a:cubicBezTo>
                  <a:cubicBezTo>
                    <a:pt x="1710" y="743"/>
                    <a:pt x="1643" y="748"/>
                    <a:pt x="1558" y="748"/>
                  </a:cubicBezTo>
                  <a:lnTo>
                    <a:pt x="1296" y="748"/>
                  </a:lnTo>
                  <a:lnTo>
                    <a:pt x="1296" y="1155"/>
                  </a:lnTo>
                  <a:lnTo>
                    <a:pt x="1072" y="1155"/>
                  </a:lnTo>
                  <a:lnTo>
                    <a:pt x="1072" y="0"/>
                  </a:lnTo>
                  <a:close/>
                  <a:moveTo>
                    <a:pt x="0" y="0"/>
                  </a:moveTo>
                  <a:lnTo>
                    <a:pt x="518" y="0"/>
                  </a:lnTo>
                  <a:cubicBezTo>
                    <a:pt x="609" y="0"/>
                    <a:pt x="676" y="10"/>
                    <a:pt x="718" y="28"/>
                  </a:cubicBezTo>
                  <a:cubicBezTo>
                    <a:pt x="796" y="56"/>
                    <a:pt x="854" y="104"/>
                    <a:pt x="892" y="171"/>
                  </a:cubicBezTo>
                  <a:cubicBezTo>
                    <a:pt x="923" y="227"/>
                    <a:pt x="938" y="292"/>
                    <a:pt x="938" y="368"/>
                  </a:cubicBezTo>
                  <a:cubicBezTo>
                    <a:pt x="938" y="501"/>
                    <a:pt x="897" y="602"/>
                    <a:pt x="813" y="672"/>
                  </a:cubicBezTo>
                  <a:cubicBezTo>
                    <a:pt x="780" y="700"/>
                    <a:pt x="738" y="720"/>
                    <a:pt x="688" y="731"/>
                  </a:cubicBezTo>
                  <a:cubicBezTo>
                    <a:pt x="638" y="743"/>
                    <a:pt x="571" y="748"/>
                    <a:pt x="486" y="748"/>
                  </a:cubicBezTo>
                  <a:lnTo>
                    <a:pt x="224" y="748"/>
                  </a:lnTo>
                  <a:lnTo>
                    <a:pt x="224" y="1155"/>
                  </a:lnTo>
                  <a:lnTo>
                    <a:pt x="0" y="1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6000">
                  <a:srgbClr val="9A9600"/>
                </a:gs>
                <a:gs pos="30000">
                  <a:srgbClr val="CCCC00"/>
                </a:gs>
              </a:gsLst>
              <a:lin ang="135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1098550" extrusionH="114300">
              <a:bevelT w="12700" h="6350"/>
              <a:extrusionClr>
                <a:srgbClr val="363500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580112" y="2348880"/>
            <a:ext cx="1800000" cy="1800000"/>
            <a:chOff x="3689446" y="1707013"/>
            <a:chExt cx="1819275" cy="1840554"/>
          </a:xfrm>
          <a:scene3d>
            <a:camera prst="perspectiveFront" fov="4800000">
              <a:rot lat="19253432" lon="19856688" rev="20043608"/>
            </a:camera>
            <a:lightRig rig="balanced" dir="t">
              <a:rot lat="0" lon="0" rev="9600000"/>
            </a:lightRig>
          </a:scene3d>
        </p:grpSpPr>
        <p:sp>
          <p:nvSpPr>
            <p:cNvPr id="32" name="Freeform 24"/>
            <p:cNvSpPr>
              <a:spLocks noEditPoints="1"/>
            </p:cNvSpPr>
            <p:nvPr/>
          </p:nvSpPr>
          <p:spPr bwMode="auto">
            <a:xfrm>
              <a:off x="3689446" y="2564904"/>
              <a:ext cx="1819275" cy="982663"/>
            </a:xfrm>
            <a:custGeom>
              <a:avLst/>
              <a:gdLst>
                <a:gd name="T0" fmla="*/ 1901 w 3055"/>
                <a:gd name="T1" fmla="*/ 254 h 1651"/>
                <a:gd name="T2" fmla="*/ 1901 w 3055"/>
                <a:gd name="T3" fmla="*/ 1396 h 1651"/>
                <a:gd name="T4" fmla="*/ 2276 w 3055"/>
                <a:gd name="T5" fmla="*/ 1396 h 1651"/>
                <a:gd name="T6" fmla="*/ 2632 w 3055"/>
                <a:gd name="T7" fmla="*/ 1253 h 1651"/>
                <a:gd name="T8" fmla="*/ 2725 w 3055"/>
                <a:gd name="T9" fmla="*/ 844 h 1651"/>
                <a:gd name="T10" fmla="*/ 2618 w 3055"/>
                <a:gd name="T11" fmla="*/ 383 h 1651"/>
                <a:gd name="T12" fmla="*/ 2484 w 3055"/>
                <a:gd name="T13" fmla="*/ 284 h 1651"/>
                <a:gd name="T14" fmla="*/ 2257 w 3055"/>
                <a:gd name="T15" fmla="*/ 254 h 1651"/>
                <a:gd name="T16" fmla="*/ 1901 w 3055"/>
                <a:gd name="T17" fmla="*/ 254 h 1651"/>
                <a:gd name="T18" fmla="*/ 1581 w 3055"/>
                <a:gd name="T19" fmla="*/ 0 h 1651"/>
                <a:gd name="T20" fmla="*/ 2229 w 3055"/>
                <a:gd name="T21" fmla="*/ 0 h 1651"/>
                <a:gd name="T22" fmla="*/ 2617 w 3055"/>
                <a:gd name="T23" fmla="*/ 40 h 1651"/>
                <a:gd name="T24" fmla="*/ 2970 w 3055"/>
                <a:gd name="T25" fmla="*/ 372 h 1651"/>
                <a:gd name="T26" fmla="*/ 3055 w 3055"/>
                <a:gd name="T27" fmla="*/ 806 h 1651"/>
                <a:gd name="T28" fmla="*/ 2751 w 3055"/>
                <a:gd name="T29" fmla="*/ 1552 h 1651"/>
                <a:gd name="T30" fmla="*/ 2559 w 3055"/>
                <a:gd name="T31" fmla="*/ 1631 h 1651"/>
                <a:gd name="T32" fmla="*/ 2248 w 3055"/>
                <a:gd name="T33" fmla="*/ 1651 h 1651"/>
                <a:gd name="T34" fmla="*/ 1581 w 3055"/>
                <a:gd name="T35" fmla="*/ 1651 h 1651"/>
                <a:gd name="T36" fmla="*/ 1581 w 3055"/>
                <a:gd name="T37" fmla="*/ 0 h 1651"/>
                <a:gd name="T38" fmla="*/ 0 w 3055"/>
                <a:gd name="T39" fmla="*/ 0 h 1651"/>
                <a:gd name="T40" fmla="*/ 722 w 3055"/>
                <a:gd name="T41" fmla="*/ 0 h 1651"/>
                <a:gd name="T42" fmla="*/ 1143 w 3055"/>
                <a:gd name="T43" fmla="*/ 70 h 1651"/>
                <a:gd name="T44" fmla="*/ 1283 w 3055"/>
                <a:gd name="T45" fmla="*/ 224 h 1651"/>
                <a:gd name="T46" fmla="*/ 1332 w 3055"/>
                <a:gd name="T47" fmla="*/ 441 h 1651"/>
                <a:gd name="T48" fmla="*/ 1261 w 3055"/>
                <a:gd name="T49" fmla="*/ 673 h 1651"/>
                <a:gd name="T50" fmla="*/ 1051 w 3055"/>
                <a:gd name="T51" fmla="*/ 805 h 1651"/>
                <a:gd name="T52" fmla="*/ 1214 w 3055"/>
                <a:gd name="T53" fmla="*/ 880 h 1651"/>
                <a:gd name="T54" fmla="*/ 1332 w 3055"/>
                <a:gd name="T55" fmla="*/ 1181 h 1651"/>
                <a:gd name="T56" fmla="*/ 1255 w 3055"/>
                <a:gd name="T57" fmla="*/ 1447 h 1651"/>
                <a:gd name="T58" fmla="*/ 946 w 3055"/>
                <a:gd name="T59" fmla="*/ 1632 h 1651"/>
                <a:gd name="T60" fmla="*/ 656 w 3055"/>
                <a:gd name="T61" fmla="*/ 1651 h 1651"/>
                <a:gd name="T62" fmla="*/ 0 w 3055"/>
                <a:gd name="T63" fmla="*/ 1651 h 1651"/>
                <a:gd name="T64" fmla="*/ 0 w 3055"/>
                <a:gd name="T65" fmla="*/ 1396 h 1651"/>
                <a:gd name="T66" fmla="*/ 675 w 3055"/>
                <a:gd name="T67" fmla="*/ 1396 h 1651"/>
                <a:gd name="T68" fmla="*/ 927 w 3055"/>
                <a:gd name="T69" fmla="*/ 1346 h 1651"/>
                <a:gd name="T70" fmla="*/ 1003 w 3055"/>
                <a:gd name="T71" fmla="*/ 1172 h 1651"/>
                <a:gd name="T72" fmla="*/ 903 w 3055"/>
                <a:gd name="T73" fmla="*/ 981 h 1651"/>
                <a:gd name="T74" fmla="*/ 638 w 3055"/>
                <a:gd name="T75" fmla="*/ 929 h 1651"/>
                <a:gd name="T76" fmla="*/ 159 w 3055"/>
                <a:gd name="T77" fmla="*/ 929 h 1651"/>
                <a:gd name="T78" fmla="*/ 159 w 3055"/>
                <a:gd name="T79" fmla="*/ 675 h 1651"/>
                <a:gd name="T80" fmla="*/ 675 w 3055"/>
                <a:gd name="T81" fmla="*/ 675 h 1651"/>
                <a:gd name="T82" fmla="*/ 841 w 3055"/>
                <a:gd name="T83" fmla="*/ 666 h 1651"/>
                <a:gd name="T84" fmla="*/ 926 w 3055"/>
                <a:gd name="T85" fmla="*/ 634 h 1651"/>
                <a:gd name="T86" fmla="*/ 1012 w 3055"/>
                <a:gd name="T87" fmla="*/ 450 h 1651"/>
                <a:gd name="T88" fmla="*/ 913 w 3055"/>
                <a:gd name="T89" fmla="*/ 278 h 1651"/>
                <a:gd name="T90" fmla="*/ 694 w 3055"/>
                <a:gd name="T91" fmla="*/ 254 h 1651"/>
                <a:gd name="T92" fmla="*/ 0 w 3055"/>
                <a:gd name="T93" fmla="*/ 254 h 1651"/>
                <a:gd name="T94" fmla="*/ 0 w 3055"/>
                <a:gd name="T95" fmla="*/ 0 h 1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55" h="1651">
                  <a:moveTo>
                    <a:pt x="1901" y="254"/>
                  </a:moveTo>
                  <a:lnTo>
                    <a:pt x="1901" y="1396"/>
                  </a:lnTo>
                  <a:lnTo>
                    <a:pt x="2276" y="1396"/>
                  </a:lnTo>
                  <a:cubicBezTo>
                    <a:pt x="2445" y="1396"/>
                    <a:pt x="2564" y="1349"/>
                    <a:pt x="2632" y="1253"/>
                  </a:cubicBezTo>
                  <a:cubicBezTo>
                    <a:pt x="2694" y="1159"/>
                    <a:pt x="2725" y="1022"/>
                    <a:pt x="2725" y="844"/>
                  </a:cubicBezTo>
                  <a:cubicBezTo>
                    <a:pt x="2725" y="644"/>
                    <a:pt x="2690" y="490"/>
                    <a:pt x="2618" y="383"/>
                  </a:cubicBezTo>
                  <a:cubicBezTo>
                    <a:pt x="2584" y="338"/>
                    <a:pt x="2539" y="305"/>
                    <a:pt x="2484" y="284"/>
                  </a:cubicBezTo>
                  <a:cubicBezTo>
                    <a:pt x="2428" y="264"/>
                    <a:pt x="2353" y="254"/>
                    <a:pt x="2257" y="254"/>
                  </a:cubicBezTo>
                  <a:lnTo>
                    <a:pt x="1901" y="254"/>
                  </a:lnTo>
                  <a:close/>
                  <a:moveTo>
                    <a:pt x="1581" y="0"/>
                  </a:moveTo>
                  <a:lnTo>
                    <a:pt x="2229" y="0"/>
                  </a:lnTo>
                  <a:cubicBezTo>
                    <a:pt x="2401" y="0"/>
                    <a:pt x="2530" y="13"/>
                    <a:pt x="2617" y="40"/>
                  </a:cubicBezTo>
                  <a:cubicBezTo>
                    <a:pt x="2767" y="92"/>
                    <a:pt x="2885" y="203"/>
                    <a:pt x="2970" y="372"/>
                  </a:cubicBezTo>
                  <a:cubicBezTo>
                    <a:pt x="3026" y="479"/>
                    <a:pt x="3055" y="624"/>
                    <a:pt x="3055" y="806"/>
                  </a:cubicBezTo>
                  <a:cubicBezTo>
                    <a:pt x="3055" y="1173"/>
                    <a:pt x="2953" y="1422"/>
                    <a:pt x="2751" y="1552"/>
                  </a:cubicBezTo>
                  <a:cubicBezTo>
                    <a:pt x="2692" y="1592"/>
                    <a:pt x="2628" y="1618"/>
                    <a:pt x="2559" y="1631"/>
                  </a:cubicBezTo>
                  <a:cubicBezTo>
                    <a:pt x="2491" y="1644"/>
                    <a:pt x="2387" y="1651"/>
                    <a:pt x="2248" y="1651"/>
                  </a:cubicBezTo>
                  <a:lnTo>
                    <a:pt x="1581" y="1651"/>
                  </a:lnTo>
                  <a:lnTo>
                    <a:pt x="1581" y="0"/>
                  </a:lnTo>
                  <a:close/>
                  <a:moveTo>
                    <a:pt x="0" y="0"/>
                  </a:moveTo>
                  <a:lnTo>
                    <a:pt x="722" y="0"/>
                  </a:lnTo>
                  <a:cubicBezTo>
                    <a:pt x="922" y="0"/>
                    <a:pt x="1063" y="23"/>
                    <a:pt x="1143" y="70"/>
                  </a:cubicBezTo>
                  <a:cubicBezTo>
                    <a:pt x="1204" y="110"/>
                    <a:pt x="1250" y="162"/>
                    <a:pt x="1283" y="224"/>
                  </a:cubicBezTo>
                  <a:cubicBezTo>
                    <a:pt x="1316" y="286"/>
                    <a:pt x="1332" y="358"/>
                    <a:pt x="1332" y="441"/>
                  </a:cubicBezTo>
                  <a:cubicBezTo>
                    <a:pt x="1332" y="535"/>
                    <a:pt x="1308" y="612"/>
                    <a:pt x="1261" y="673"/>
                  </a:cubicBezTo>
                  <a:cubicBezTo>
                    <a:pt x="1214" y="734"/>
                    <a:pt x="1144" y="778"/>
                    <a:pt x="1051" y="805"/>
                  </a:cubicBezTo>
                  <a:cubicBezTo>
                    <a:pt x="1118" y="814"/>
                    <a:pt x="1173" y="839"/>
                    <a:pt x="1214" y="880"/>
                  </a:cubicBezTo>
                  <a:cubicBezTo>
                    <a:pt x="1293" y="952"/>
                    <a:pt x="1332" y="1053"/>
                    <a:pt x="1332" y="1181"/>
                  </a:cubicBezTo>
                  <a:cubicBezTo>
                    <a:pt x="1332" y="1281"/>
                    <a:pt x="1306" y="1369"/>
                    <a:pt x="1255" y="1447"/>
                  </a:cubicBezTo>
                  <a:cubicBezTo>
                    <a:pt x="1179" y="1550"/>
                    <a:pt x="1076" y="1612"/>
                    <a:pt x="946" y="1632"/>
                  </a:cubicBezTo>
                  <a:cubicBezTo>
                    <a:pt x="886" y="1644"/>
                    <a:pt x="790" y="1651"/>
                    <a:pt x="656" y="1651"/>
                  </a:cubicBezTo>
                  <a:lnTo>
                    <a:pt x="0" y="1651"/>
                  </a:lnTo>
                  <a:lnTo>
                    <a:pt x="0" y="1396"/>
                  </a:lnTo>
                  <a:lnTo>
                    <a:pt x="675" y="1396"/>
                  </a:lnTo>
                  <a:cubicBezTo>
                    <a:pt x="798" y="1396"/>
                    <a:pt x="882" y="1380"/>
                    <a:pt x="927" y="1346"/>
                  </a:cubicBezTo>
                  <a:cubicBezTo>
                    <a:pt x="977" y="1301"/>
                    <a:pt x="1003" y="1243"/>
                    <a:pt x="1003" y="1172"/>
                  </a:cubicBezTo>
                  <a:cubicBezTo>
                    <a:pt x="1003" y="1083"/>
                    <a:pt x="970" y="1020"/>
                    <a:pt x="903" y="981"/>
                  </a:cubicBezTo>
                  <a:cubicBezTo>
                    <a:pt x="857" y="946"/>
                    <a:pt x="768" y="929"/>
                    <a:pt x="638" y="929"/>
                  </a:cubicBezTo>
                  <a:lnTo>
                    <a:pt x="159" y="929"/>
                  </a:lnTo>
                  <a:lnTo>
                    <a:pt x="159" y="675"/>
                  </a:lnTo>
                  <a:lnTo>
                    <a:pt x="675" y="675"/>
                  </a:lnTo>
                  <a:cubicBezTo>
                    <a:pt x="755" y="675"/>
                    <a:pt x="810" y="672"/>
                    <a:pt x="841" y="666"/>
                  </a:cubicBezTo>
                  <a:cubicBezTo>
                    <a:pt x="872" y="661"/>
                    <a:pt x="900" y="650"/>
                    <a:pt x="926" y="634"/>
                  </a:cubicBezTo>
                  <a:cubicBezTo>
                    <a:pt x="983" y="594"/>
                    <a:pt x="1012" y="533"/>
                    <a:pt x="1012" y="450"/>
                  </a:cubicBezTo>
                  <a:cubicBezTo>
                    <a:pt x="1012" y="368"/>
                    <a:pt x="979" y="311"/>
                    <a:pt x="913" y="278"/>
                  </a:cubicBezTo>
                  <a:cubicBezTo>
                    <a:pt x="875" y="262"/>
                    <a:pt x="802" y="254"/>
                    <a:pt x="694" y="254"/>
                  </a:cubicBezTo>
                  <a:lnTo>
                    <a:pt x="0" y="25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6000">
                  <a:srgbClr val="9A9600"/>
                </a:gs>
                <a:gs pos="30000">
                  <a:srgbClr val="CCCC00"/>
                </a:gs>
              </a:gsLst>
              <a:lin ang="135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1098550" extrusionH="114300">
              <a:bevelT w="12700" h="6350"/>
              <a:extrusionClr>
                <a:srgbClr val="363500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33" name="Freeform 18"/>
            <p:cNvSpPr>
              <a:spLocks noEditPoints="1"/>
            </p:cNvSpPr>
            <p:nvPr/>
          </p:nvSpPr>
          <p:spPr bwMode="auto">
            <a:xfrm>
              <a:off x="3696589" y="1707013"/>
              <a:ext cx="1804988" cy="687388"/>
            </a:xfrm>
            <a:custGeom>
              <a:avLst/>
              <a:gdLst>
                <a:gd name="T0" fmla="*/ 1296 w 3033"/>
                <a:gd name="T1" fmla="*/ 178 h 1155"/>
                <a:gd name="T2" fmla="*/ 1296 w 3033"/>
                <a:gd name="T3" fmla="*/ 571 h 1155"/>
                <a:gd name="T4" fmla="*/ 1571 w 3033"/>
                <a:gd name="T5" fmla="*/ 571 h 1155"/>
                <a:gd name="T6" fmla="*/ 1727 w 3033"/>
                <a:gd name="T7" fmla="*/ 529 h 1155"/>
                <a:gd name="T8" fmla="*/ 1780 w 3033"/>
                <a:gd name="T9" fmla="*/ 368 h 1155"/>
                <a:gd name="T10" fmla="*/ 1727 w 3033"/>
                <a:gd name="T11" fmla="*/ 218 h 1155"/>
                <a:gd name="T12" fmla="*/ 1558 w 3033"/>
                <a:gd name="T13" fmla="*/ 178 h 1155"/>
                <a:gd name="T14" fmla="*/ 1296 w 3033"/>
                <a:gd name="T15" fmla="*/ 178 h 1155"/>
                <a:gd name="T16" fmla="*/ 224 w 3033"/>
                <a:gd name="T17" fmla="*/ 178 h 1155"/>
                <a:gd name="T18" fmla="*/ 224 w 3033"/>
                <a:gd name="T19" fmla="*/ 571 h 1155"/>
                <a:gd name="T20" fmla="*/ 499 w 3033"/>
                <a:gd name="T21" fmla="*/ 571 h 1155"/>
                <a:gd name="T22" fmla="*/ 655 w 3033"/>
                <a:gd name="T23" fmla="*/ 529 h 1155"/>
                <a:gd name="T24" fmla="*/ 708 w 3033"/>
                <a:gd name="T25" fmla="*/ 368 h 1155"/>
                <a:gd name="T26" fmla="*/ 655 w 3033"/>
                <a:gd name="T27" fmla="*/ 218 h 1155"/>
                <a:gd name="T28" fmla="*/ 486 w 3033"/>
                <a:gd name="T29" fmla="*/ 178 h 1155"/>
                <a:gd name="T30" fmla="*/ 224 w 3033"/>
                <a:gd name="T31" fmla="*/ 178 h 1155"/>
                <a:gd name="T32" fmla="*/ 2042 w 3033"/>
                <a:gd name="T33" fmla="*/ 0 h 1155"/>
                <a:gd name="T34" fmla="*/ 3033 w 3033"/>
                <a:gd name="T35" fmla="*/ 0 h 1155"/>
                <a:gd name="T36" fmla="*/ 3033 w 3033"/>
                <a:gd name="T37" fmla="*/ 178 h 1155"/>
                <a:gd name="T38" fmla="*/ 2646 w 3033"/>
                <a:gd name="T39" fmla="*/ 178 h 1155"/>
                <a:gd name="T40" fmla="*/ 2646 w 3033"/>
                <a:gd name="T41" fmla="*/ 1155 h 1155"/>
                <a:gd name="T42" fmla="*/ 2429 w 3033"/>
                <a:gd name="T43" fmla="*/ 1155 h 1155"/>
                <a:gd name="T44" fmla="*/ 2429 w 3033"/>
                <a:gd name="T45" fmla="*/ 178 h 1155"/>
                <a:gd name="T46" fmla="*/ 2042 w 3033"/>
                <a:gd name="T47" fmla="*/ 178 h 1155"/>
                <a:gd name="T48" fmla="*/ 2042 w 3033"/>
                <a:gd name="T49" fmla="*/ 0 h 1155"/>
                <a:gd name="T50" fmla="*/ 1072 w 3033"/>
                <a:gd name="T51" fmla="*/ 0 h 1155"/>
                <a:gd name="T52" fmla="*/ 1590 w 3033"/>
                <a:gd name="T53" fmla="*/ 0 h 1155"/>
                <a:gd name="T54" fmla="*/ 1790 w 3033"/>
                <a:gd name="T55" fmla="*/ 28 h 1155"/>
                <a:gd name="T56" fmla="*/ 1964 w 3033"/>
                <a:gd name="T57" fmla="*/ 171 h 1155"/>
                <a:gd name="T58" fmla="*/ 2010 w 3033"/>
                <a:gd name="T59" fmla="*/ 368 h 1155"/>
                <a:gd name="T60" fmla="*/ 1885 w 3033"/>
                <a:gd name="T61" fmla="*/ 672 h 1155"/>
                <a:gd name="T62" fmla="*/ 1760 w 3033"/>
                <a:gd name="T63" fmla="*/ 731 h 1155"/>
                <a:gd name="T64" fmla="*/ 1558 w 3033"/>
                <a:gd name="T65" fmla="*/ 748 h 1155"/>
                <a:gd name="T66" fmla="*/ 1296 w 3033"/>
                <a:gd name="T67" fmla="*/ 748 h 1155"/>
                <a:gd name="T68" fmla="*/ 1296 w 3033"/>
                <a:gd name="T69" fmla="*/ 1155 h 1155"/>
                <a:gd name="T70" fmla="*/ 1072 w 3033"/>
                <a:gd name="T71" fmla="*/ 1155 h 1155"/>
                <a:gd name="T72" fmla="*/ 1072 w 3033"/>
                <a:gd name="T73" fmla="*/ 0 h 1155"/>
                <a:gd name="T74" fmla="*/ 0 w 3033"/>
                <a:gd name="T75" fmla="*/ 0 h 1155"/>
                <a:gd name="T76" fmla="*/ 518 w 3033"/>
                <a:gd name="T77" fmla="*/ 0 h 1155"/>
                <a:gd name="T78" fmla="*/ 718 w 3033"/>
                <a:gd name="T79" fmla="*/ 28 h 1155"/>
                <a:gd name="T80" fmla="*/ 892 w 3033"/>
                <a:gd name="T81" fmla="*/ 171 h 1155"/>
                <a:gd name="T82" fmla="*/ 938 w 3033"/>
                <a:gd name="T83" fmla="*/ 368 h 1155"/>
                <a:gd name="T84" fmla="*/ 813 w 3033"/>
                <a:gd name="T85" fmla="*/ 672 h 1155"/>
                <a:gd name="T86" fmla="*/ 688 w 3033"/>
                <a:gd name="T87" fmla="*/ 731 h 1155"/>
                <a:gd name="T88" fmla="*/ 486 w 3033"/>
                <a:gd name="T89" fmla="*/ 748 h 1155"/>
                <a:gd name="T90" fmla="*/ 224 w 3033"/>
                <a:gd name="T91" fmla="*/ 748 h 1155"/>
                <a:gd name="T92" fmla="*/ 224 w 3033"/>
                <a:gd name="T93" fmla="*/ 1155 h 1155"/>
                <a:gd name="T94" fmla="*/ 0 w 3033"/>
                <a:gd name="T95" fmla="*/ 1155 h 1155"/>
                <a:gd name="T96" fmla="*/ 0 w 3033"/>
                <a:gd name="T97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3" h="1155">
                  <a:moveTo>
                    <a:pt x="1296" y="178"/>
                  </a:moveTo>
                  <a:lnTo>
                    <a:pt x="1296" y="571"/>
                  </a:lnTo>
                  <a:lnTo>
                    <a:pt x="1571" y="571"/>
                  </a:lnTo>
                  <a:cubicBezTo>
                    <a:pt x="1647" y="571"/>
                    <a:pt x="1699" y="557"/>
                    <a:pt x="1727" y="529"/>
                  </a:cubicBezTo>
                  <a:cubicBezTo>
                    <a:pt x="1762" y="493"/>
                    <a:pt x="1780" y="439"/>
                    <a:pt x="1780" y="368"/>
                  </a:cubicBezTo>
                  <a:cubicBezTo>
                    <a:pt x="1780" y="304"/>
                    <a:pt x="1762" y="254"/>
                    <a:pt x="1727" y="218"/>
                  </a:cubicBezTo>
                  <a:cubicBezTo>
                    <a:pt x="1700" y="191"/>
                    <a:pt x="1643" y="178"/>
                    <a:pt x="1558" y="178"/>
                  </a:cubicBezTo>
                  <a:lnTo>
                    <a:pt x="1296" y="178"/>
                  </a:lnTo>
                  <a:close/>
                  <a:moveTo>
                    <a:pt x="224" y="178"/>
                  </a:moveTo>
                  <a:lnTo>
                    <a:pt x="224" y="571"/>
                  </a:lnTo>
                  <a:lnTo>
                    <a:pt x="499" y="571"/>
                  </a:lnTo>
                  <a:cubicBezTo>
                    <a:pt x="575" y="571"/>
                    <a:pt x="627" y="557"/>
                    <a:pt x="655" y="529"/>
                  </a:cubicBezTo>
                  <a:cubicBezTo>
                    <a:pt x="690" y="493"/>
                    <a:pt x="708" y="439"/>
                    <a:pt x="708" y="368"/>
                  </a:cubicBezTo>
                  <a:cubicBezTo>
                    <a:pt x="708" y="304"/>
                    <a:pt x="690" y="254"/>
                    <a:pt x="655" y="218"/>
                  </a:cubicBezTo>
                  <a:cubicBezTo>
                    <a:pt x="628" y="191"/>
                    <a:pt x="571" y="178"/>
                    <a:pt x="486" y="178"/>
                  </a:cubicBezTo>
                  <a:lnTo>
                    <a:pt x="224" y="178"/>
                  </a:lnTo>
                  <a:close/>
                  <a:moveTo>
                    <a:pt x="2042" y="0"/>
                  </a:moveTo>
                  <a:lnTo>
                    <a:pt x="3033" y="0"/>
                  </a:lnTo>
                  <a:lnTo>
                    <a:pt x="3033" y="178"/>
                  </a:lnTo>
                  <a:lnTo>
                    <a:pt x="2646" y="178"/>
                  </a:lnTo>
                  <a:lnTo>
                    <a:pt x="2646" y="1155"/>
                  </a:lnTo>
                  <a:lnTo>
                    <a:pt x="2429" y="1155"/>
                  </a:lnTo>
                  <a:lnTo>
                    <a:pt x="2429" y="178"/>
                  </a:lnTo>
                  <a:lnTo>
                    <a:pt x="2042" y="178"/>
                  </a:lnTo>
                  <a:lnTo>
                    <a:pt x="2042" y="0"/>
                  </a:lnTo>
                  <a:close/>
                  <a:moveTo>
                    <a:pt x="1072" y="0"/>
                  </a:moveTo>
                  <a:lnTo>
                    <a:pt x="1590" y="0"/>
                  </a:lnTo>
                  <a:cubicBezTo>
                    <a:pt x="1681" y="0"/>
                    <a:pt x="1748" y="10"/>
                    <a:pt x="1790" y="28"/>
                  </a:cubicBezTo>
                  <a:cubicBezTo>
                    <a:pt x="1868" y="56"/>
                    <a:pt x="1926" y="104"/>
                    <a:pt x="1964" y="171"/>
                  </a:cubicBezTo>
                  <a:cubicBezTo>
                    <a:pt x="1995" y="227"/>
                    <a:pt x="2010" y="292"/>
                    <a:pt x="2010" y="368"/>
                  </a:cubicBezTo>
                  <a:cubicBezTo>
                    <a:pt x="2010" y="501"/>
                    <a:pt x="1969" y="602"/>
                    <a:pt x="1885" y="672"/>
                  </a:cubicBezTo>
                  <a:cubicBezTo>
                    <a:pt x="1852" y="700"/>
                    <a:pt x="1810" y="720"/>
                    <a:pt x="1760" y="731"/>
                  </a:cubicBezTo>
                  <a:cubicBezTo>
                    <a:pt x="1710" y="743"/>
                    <a:pt x="1643" y="748"/>
                    <a:pt x="1558" y="748"/>
                  </a:cubicBezTo>
                  <a:lnTo>
                    <a:pt x="1296" y="748"/>
                  </a:lnTo>
                  <a:lnTo>
                    <a:pt x="1296" y="1155"/>
                  </a:lnTo>
                  <a:lnTo>
                    <a:pt x="1072" y="1155"/>
                  </a:lnTo>
                  <a:lnTo>
                    <a:pt x="1072" y="0"/>
                  </a:lnTo>
                  <a:close/>
                  <a:moveTo>
                    <a:pt x="0" y="0"/>
                  </a:moveTo>
                  <a:lnTo>
                    <a:pt x="518" y="0"/>
                  </a:lnTo>
                  <a:cubicBezTo>
                    <a:pt x="609" y="0"/>
                    <a:pt x="676" y="10"/>
                    <a:pt x="718" y="28"/>
                  </a:cubicBezTo>
                  <a:cubicBezTo>
                    <a:pt x="796" y="56"/>
                    <a:pt x="854" y="104"/>
                    <a:pt x="892" y="171"/>
                  </a:cubicBezTo>
                  <a:cubicBezTo>
                    <a:pt x="923" y="227"/>
                    <a:pt x="938" y="292"/>
                    <a:pt x="938" y="368"/>
                  </a:cubicBezTo>
                  <a:cubicBezTo>
                    <a:pt x="938" y="501"/>
                    <a:pt x="897" y="602"/>
                    <a:pt x="813" y="672"/>
                  </a:cubicBezTo>
                  <a:cubicBezTo>
                    <a:pt x="780" y="700"/>
                    <a:pt x="738" y="720"/>
                    <a:pt x="688" y="731"/>
                  </a:cubicBezTo>
                  <a:cubicBezTo>
                    <a:pt x="638" y="743"/>
                    <a:pt x="571" y="748"/>
                    <a:pt x="486" y="748"/>
                  </a:cubicBezTo>
                  <a:lnTo>
                    <a:pt x="224" y="748"/>
                  </a:lnTo>
                  <a:lnTo>
                    <a:pt x="224" y="1155"/>
                  </a:lnTo>
                  <a:lnTo>
                    <a:pt x="0" y="1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3000">
                  <a:srgbClr val="00B0F0"/>
                </a:gs>
                <a:gs pos="0">
                  <a:sysClr val="window" lastClr="FFFFFF"/>
                </a:gs>
                <a:gs pos="100000">
                  <a:srgbClr val="0070C0"/>
                </a:gs>
              </a:gsLst>
              <a:lin ang="135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1098550" extrusionH="114300">
              <a:bevelT w="12700" h="6350"/>
              <a:extrusionClr>
                <a:sysClr val="windowText" lastClr="000000">
                  <a:lumMod val="95000"/>
                  <a:lumOff val="5000"/>
                </a:sys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580112" y="2348880"/>
            <a:ext cx="1800000" cy="1800000"/>
            <a:chOff x="3689446" y="1707013"/>
            <a:chExt cx="1819275" cy="1840554"/>
          </a:xfrm>
          <a:scene3d>
            <a:camera prst="perspectiveFront" fov="4800000">
              <a:rot lat="19253440" lon="3656760" rev="20043578"/>
            </a:camera>
            <a:lightRig rig="balanced" dir="t">
              <a:rot lat="0" lon="0" rev="6600000"/>
            </a:lightRig>
          </a:scene3d>
        </p:grpSpPr>
        <p:sp>
          <p:nvSpPr>
            <p:cNvPr id="35" name="Freeform 18"/>
            <p:cNvSpPr>
              <a:spLocks noEditPoints="1"/>
            </p:cNvSpPr>
            <p:nvPr/>
          </p:nvSpPr>
          <p:spPr bwMode="auto">
            <a:xfrm>
              <a:off x="3696589" y="1707013"/>
              <a:ext cx="1804988" cy="687388"/>
            </a:xfrm>
            <a:custGeom>
              <a:avLst/>
              <a:gdLst>
                <a:gd name="T0" fmla="*/ 1296 w 3033"/>
                <a:gd name="T1" fmla="*/ 178 h 1155"/>
                <a:gd name="T2" fmla="*/ 1296 w 3033"/>
                <a:gd name="T3" fmla="*/ 571 h 1155"/>
                <a:gd name="T4" fmla="*/ 1571 w 3033"/>
                <a:gd name="T5" fmla="*/ 571 h 1155"/>
                <a:gd name="T6" fmla="*/ 1727 w 3033"/>
                <a:gd name="T7" fmla="*/ 529 h 1155"/>
                <a:gd name="T8" fmla="*/ 1780 w 3033"/>
                <a:gd name="T9" fmla="*/ 368 h 1155"/>
                <a:gd name="T10" fmla="*/ 1727 w 3033"/>
                <a:gd name="T11" fmla="*/ 218 h 1155"/>
                <a:gd name="T12" fmla="*/ 1558 w 3033"/>
                <a:gd name="T13" fmla="*/ 178 h 1155"/>
                <a:gd name="T14" fmla="*/ 1296 w 3033"/>
                <a:gd name="T15" fmla="*/ 178 h 1155"/>
                <a:gd name="T16" fmla="*/ 224 w 3033"/>
                <a:gd name="T17" fmla="*/ 178 h 1155"/>
                <a:gd name="T18" fmla="*/ 224 w 3033"/>
                <a:gd name="T19" fmla="*/ 571 h 1155"/>
                <a:gd name="T20" fmla="*/ 499 w 3033"/>
                <a:gd name="T21" fmla="*/ 571 h 1155"/>
                <a:gd name="T22" fmla="*/ 655 w 3033"/>
                <a:gd name="T23" fmla="*/ 529 h 1155"/>
                <a:gd name="T24" fmla="*/ 708 w 3033"/>
                <a:gd name="T25" fmla="*/ 368 h 1155"/>
                <a:gd name="T26" fmla="*/ 655 w 3033"/>
                <a:gd name="T27" fmla="*/ 218 h 1155"/>
                <a:gd name="T28" fmla="*/ 486 w 3033"/>
                <a:gd name="T29" fmla="*/ 178 h 1155"/>
                <a:gd name="T30" fmla="*/ 224 w 3033"/>
                <a:gd name="T31" fmla="*/ 178 h 1155"/>
                <a:gd name="T32" fmla="*/ 2042 w 3033"/>
                <a:gd name="T33" fmla="*/ 0 h 1155"/>
                <a:gd name="T34" fmla="*/ 3033 w 3033"/>
                <a:gd name="T35" fmla="*/ 0 h 1155"/>
                <a:gd name="T36" fmla="*/ 3033 w 3033"/>
                <a:gd name="T37" fmla="*/ 178 h 1155"/>
                <a:gd name="T38" fmla="*/ 2646 w 3033"/>
                <a:gd name="T39" fmla="*/ 178 h 1155"/>
                <a:gd name="T40" fmla="*/ 2646 w 3033"/>
                <a:gd name="T41" fmla="*/ 1155 h 1155"/>
                <a:gd name="T42" fmla="*/ 2429 w 3033"/>
                <a:gd name="T43" fmla="*/ 1155 h 1155"/>
                <a:gd name="T44" fmla="*/ 2429 w 3033"/>
                <a:gd name="T45" fmla="*/ 178 h 1155"/>
                <a:gd name="T46" fmla="*/ 2042 w 3033"/>
                <a:gd name="T47" fmla="*/ 178 h 1155"/>
                <a:gd name="T48" fmla="*/ 2042 w 3033"/>
                <a:gd name="T49" fmla="*/ 0 h 1155"/>
                <a:gd name="T50" fmla="*/ 1072 w 3033"/>
                <a:gd name="T51" fmla="*/ 0 h 1155"/>
                <a:gd name="T52" fmla="*/ 1590 w 3033"/>
                <a:gd name="T53" fmla="*/ 0 h 1155"/>
                <a:gd name="T54" fmla="*/ 1790 w 3033"/>
                <a:gd name="T55" fmla="*/ 28 h 1155"/>
                <a:gd name="T56" fmla="*/ 1964 w 3033"/>
                <a:gd name="T57" fmla="*/ 171 h 1155"/>
                <a:gd name="T58" fmla="*/ 2010 w 3033"/>
                <a:gd name="T59" fmla="*/ 368 h 1155"/>
                <a:gd name="T60" fmla="*/ 1885 w 3033"/>
                <a:gd name="T61" fmla="*/ 672 h 1155"/>
                <a:gd name="T62" fmla="*/ 1760 w 3033"/>
                <a:gd name="T63" fmla="*/ 731 h 1155"/>
                <a:gd name="T64" fmla="*/ 1558 w 3033"/>
                <a:gd name="T65" fmla="*/ 748 h 1155"/>
                <a:gd name="T66" fmla="*/ 1296 w 3033"/>
                <a:gd name="T67" fmla="*/ 748 h 1155"/>
                <a:gd name="T68" fmla="*/ 1296 w 3033"/>
                <a:gd name="T69" fmla="*/ 1155 h 1155"/>
                <a:gd name="T70" fmla="*/ 1072 w 3033"/>
                <a:gd name="T71" fmla="*/ 1155 h 1155"/>
                <a:gd name="T72" fmla="*/ 1072 w 3033"/>
                <a:gd name="T73" fmla="*/ 0 h 1155"/>
                <a:gd name="T74" fmla="*/ 0 w 3033"/>
                <a:gd name="T75" fmla="*/ 0 h 1155"/>
                <a:gd name="T76" fmla="*/ 518 w 3033"/>
                <a:gd name="T77" fmla="*/ 0 h 1155"/>
                <a:gd name="T78" fmla="*/ 718 w 3033"/>
                <a:gd name="T79" fmla="*/ 28 h 1155"/>
                <a:gd name="T80" fmla="*/ 892 w 3033"/>
                <a:gd name="T81" fmla="*/ 171 h 1155"/>
                <a:gd name="T82" fmla="*/ 938 w 3033"/>
                <a:gd name="T83" fmla="*/ 368 h 1155"/>
                <a:gd name="T84" fmla="*/ 813 w 3033"/>
                <a:gd name="T85" fmla="*/ 672 h 1155"/>
                <a:gd name="T86" fmla="*/ 688 w 3033"/>
                <a:gd name="T87" fmla="*/ 731 h 1155"/>
                <a:gd name="T88" fmla="*/ 486 w 3033"/>
                <a:gd name="T89" fmla="*/ 748 h 1155"/>
                <a:gd name="T90" fmla="*/ 224 w 3033"/>
                <a:gd name="T91" fmla="*/ 748 h 1155"/>
                <a:gd name="T92" fmla="*/ 224 w 3033"/>
                <a:gd name="T93" fmla="*/ 1155 h 1155"/>
                <a:gd name="T94" fmla="*/ 0 w 3033"/>
                <a:gd name="T95" fmla="*/ 1155 h 1155"/>
                <a:gd name="T96" fmla="*/ 0 w 3033"/>
                <a:gd name="T97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3" h="1155">
                  <a:moveTo>
                    <a:pt x="1296" y="178"/>
                  </a:moveTo>
                  <a:lnTo>
                    <a:pt x="1296" y="571"/>
                  </a:lnTo>
                  <a:lnTo>
                    <a:pt x="1571" y="571"/>
                  </a:lnTo>
                  <a:cubicBezTo>
                    <a:pt x="1647" y="571"/>
                    <a:pt x="1699" y="557"/>
                    <a:pt x="1727" y="529"/>
                  </a:cubicBezTo>
                  <a:cubicBezTo>
                    <a:pt x="1762" y="493"/>
                    <a:pt x="1780" y="439"/>
                    <a:pt x="1780" y="368"/>
                  </a:cubicBezTo>
                  <a:cubicBezTo>
                    <a:pt x="1780" y="304"/>
                    <a:pt x="1762" y="254"/>
                    <a:pt x="1727" y="218"/>
                  </a:cubicBezTo>
                  <a:cubicBezTo>
                    <a:pt x="1700" y="191"/>
                    <a:pt x="1643" y="178"/>
                    <a:pt x="1558" y="178"/>
                  </a:cubicBezTo>
                  <a:lnTo>
                    <a:pt x="1296" y="178"/>
                  </a:lnTo>
                  <a:close/>
                  <a:moveTo>
                    <a:pt x="224" y="178"/>
                  </a:moveTo>
                  <a:lnTo>
                    <a:pt x="224" y="571"/>
                  </a:lnTo>
                  <a:lnTo>
                    <a:pt x="499" y="571"/>
                  </a:lnTo>
                  <a:cubicBezTo>
                    <a:pt x="575" y="571"/>
                    <a:pt x="627" y="557"/>
                    <a:pt x="655" y="529"/>
                  </a:cubicBezTo>
                  <a:cubicBezTo>
                    <a:pt x="690" y="493"/>
                    <a:pt x="708" y="439"/>
                    <a:pt x="708" y="368"/>
                  </a:cubicBezTo>
                  <a:cubicBezTo>
                    <a:pt x="708" y="304"/>
                    <a:pt x="690" y="254"/>
                    <a:pt x="655" y="218"/>
                  </a:cubicBezTo>
                  <a:cubicBezTo>
                    <a:pt x="628" y="191"/>
                    <a:pt x="571" y="178"/>
                    <a:pt x="486" y="178"/>
                  </a:cubicBezTo>
                  <a:lnTo>
                    <a:pt x="224" y="178"/>
                  </a:lnTo>
                  <a:close/>
                  <a:moveTo>
                    <a:pt x="2042" y="0"/>
                  </a:moveTo>
                  <a:lnTo>
                    <a:pt x="3033" y="0"/>
                  </a:lnTo>
                  <a:lnTo>
                    <a:pt x="3033" y="178"/>
                  </a:lnTo>
                  <a:lnTo>
                    <a:pt x="2646" y="178"/>
                  </a:lnTo>
                  <a:lnTo>
                    <a:pt x="2646" y="1155"/>
                  </a:lnTo>
                  <a:lnTo>
                    <a:pt x="2429" y="1155"/>
                  </a:lnTo>
                  <a:lnTo>
                    <a:pt x="2429" y="178"/>
                  </a:lnTo>
                  <a:lnTo>
                    <a:pt x="2042" y="178"/>
                  </a:lnTo>
                  <a:lnTo>
                    <a:pt x="2042" y="0"/>
                  </a:lnTo>
                  <a:close/>
                  <a:moveTo>
                    <a:pt x="1072" y="0"/>
                  </a:moveTo>
                  <a:lnTo>
                    <a:pt x="1590" y="0"/>
                  </a:lnTo>
                  <a:cubicBezTo>
                    <a:pt x="1681" y="0"/>
                    <a:pt x="1748" y="10"/>
                    <a:pt x="1790" y="28"/>
                  </a:cubicBezTo>
                  <a:cubicBezTo>
                    <a:pt x="1868" y="56"/>
                    <a:pt x="1926" y="104"/>
                    <a:pt x="1964" y="171"/>
                  </a:cubicBezTo>
                  <a:cubicBezTo>
                    <a:pt x="1995" y="227"/>
                    <a:pt x="2010" y="292"/>
                    <a:pt x="2010" y="368"/>
                  </a:cubicBezTo>
                  <a:cubicBezTo>
                    <a:pt x="2010" y="501"/>
                    <a:pt x="1969" y="602"/>
                    <a:pt x="1885" y="672"/>
                  </a:cubicBezTo>
                  <a:cubicBezTo>
                    <a:pt x="1852" y="700"/>
                    <a:pt x="1810" y="720"/>
                    <a:pt x="1760" y="731"/>
                  </a:cubicBezTo>
                  <a:cubicBezTo>
                    <a:pt x="1710" y="743"/>
                    <a:pt x="1643" y="748"/>
                    <a:pt x="1558" y="748"/>
                  </a:cubicBezTo>
                  <a:lnTo>
                    <a:pt x="1296" y="748"/>
                  </a:lnTo>
                  <a:lnTo>
                    <a:pt x="1296" y="1155"/>
                  </a:lnTo>
                  <a:lnTo>
                    <a:pt x="1072" y="1155"/>
                  </a:lnTo>
                  <a:lnTo>
                    <a:pt x="1072" y="0"/>
                  </a:lnTo>
                  <a:close/>
                  <a:moveTo>
                    <a:pt x="0" y="0"/>
                  </a:moveTo>
                  <a:lnTo>
                    <a:pt x="518" y="0"/>
                  </a:lnTo>
                  <a:cubicBezTo>
                    <a:pt x="609" y="0"/>
                    <a:pt x="676" y="10"/>
                    <a:pt x="718" y="28"/>
                  </a:cubicBezTo>
                  <a:cubicBezTo>
                    <a:pt x="796" y="56"/>
                    <a:pt x="854" y="104"/>
                    <a:pt x="892" y="171"/>
                  </a:cubicBezTo>
                  <a:cubicBezTo>
                    <a:pt x="923" y="227"/>
                    <a:pt x="938" y="292"/>
                    <a:pt x="938" y="368"/>
                  </a:cubicBezTo>
                  <a:cubicBezTo>
                    <a:pt x="938" y="501"/>
                    <a:pt x="897" y="602"/>
                    <a:pt x="813" y="672"/>
                  </a:cubicBezTo>
                  <a:cubicBezTo>
                    <a:pt x="780" y="700"/>
                    <a:pt x="738" y="720"/>
                    <a:pt x="688" y="731"/>
                  </a:cubicBezTo>
                  <a:cubicBezTo>
                    <a:pt x="638" y="743"/>
                    <a:pt x="571" y="748"/>
                    <a:pt x="486" y="748"/>
                  </a:cubicBezTo>
                  <a:lnTo>
                    <a:pt x="224" y="748"/>
                  </a:lnTo>
                  <a:lnTo>
                    <a:pt x="224" y="1155"/>
                  </a:lnTo>
                  <a:lnTo>
                    <a:pt x="0" y="1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6000">
                  <a:srgbClr val="9A9600"/>
                </a:gs>
                <a:gs pos="30000">
                  <a:srgbClr val="CCCC00"/>
                </a:gs>
              </a:gsLst>
              <a:lin ang="27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990600" extrusionH="114300">
              <a:bevelT w="12700" h="6350"/>
              <a:extrusionClr>
                <a:srgbClr val="363500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36" name="Freeform 24"/>
            <p:cNvSpPr>
              <a:spLocks noEditPoints="1"/>
            </p:cNvSpPr>
            <p:nvPr/>
          </p:nvSpPr>
          <p:spPr bwMode="auto">
            <a:xfrm>
              <a:off x="3689446" y="2564904"/>
              <a:ext cx="1819275" cy="982663"/>
            </a:xfrm>
            <a:custGeom>
              <a:avLst/>
              <a:gdLst>
                <a:gd name="T0" fmla="*/ 1901 w 3055"/>
                <a:gd name="T1" fmla="*/ 254 h 1651"/>
                <a:gd name="T2" fmla="*/ 1901 w 3055"/>
                <a:gd name="T3" fmla="*/ 1396 h 1651"/>
                <a:gd name="T4" fmla="*/ 2276 w 3055"/>
                <a:gd name="T5" fmla="*/ 1396 h 1651"/>
                <a:gd name="T6" fmla="*/ 2632 w 3055"/>
                <a:gd name="T7" fmla="*/ 1253 h 1651"/>
                <a:gd name="T8" fmla="*/ 2725 w 3055"/>
                <a:gd name="T9" fmla="*/ 844 h 1651"/>
                <a:gd name="T10" fmla="*/ 2618 w 3055"/>
                <a:gd name="T11" fmla="*/ 383 h 1651"/>
                <a:gd name="T12" fmla="*/ 2484 w 3055"/>
                <a:gd name="T13" fmla="*/ 284 h 1651"/>
                <a:gd name="T14" fmla="*/ 2257 w 3055"/>
                <a:gd name="T15" fmla="*/ 254 h 1651"/>
                <a:gd name="T16" fmla="*/ 1901 w 3055"/>
                <a:gd name="T17" fmla="*/ 254 h 1651"/>
                <a:gd name="T18" fmla="*/ 1581 w 3055"/>
                <a:gd name="T19" fmla="*/ 0 h 1651"/>
                <a:gd name="T20" fmla="*/ 2229 w 3055"/>
                <a:gd name="T21" fmla="*/ 0 h 1651"/>
                <a:gd name="T22" fmla="*/ 2617 w 3055"/>
                <a:gd name="T23" fmla="*/ 40 h 1651"/>
                <a:gd name="T24" fmla="*/ 2970 w 3055"/>
                <a:gd name="T25" fmla="*/ 372 h 1651"/>
                <a:gd name="T26" fmla="*/ 3055 w 3055"/>
                <a:gd name="T27" fmla="*/ 806 h 1651"/>
                <a:gd name="T28" fmla="*/ 2751 w 3055"/>
                <a:gd name="T29" fmla="*/ 1552 h 1651"/>
                <a:gd name="T30" fmla="*/ 2559 w 3055"/>
                <a:gd name="T31" fmla="*/ 1631 h 1651"/>
                <a:gd name="T32" fmla="*/ 2248 w 3055"/>
                <a:gd name="T33" fmla="*/ 1651 h 1651"/>
                <a:gd name="T34" fmla="*/ 1581 w 3055"/>
                <a:gd name="T35" fmla="*/ 1651 h 1651"/>
                <a:gd name="T36" fmla="*/ 1581 w 3055"/>
                <a:gd name="T37" fmla="*/ 0 h 1651"/>
                <a:gd name="T38" fmla="*/ 0 w 3055"/>
                <a:gd name="T39" fmla="*/ 0 h 1651"/>
                <a:gd name="T40" fmla="*/ 722 w 3055"/>
                <a:gd name="T41" fmla="*/ 0 h 1651"/>
                <a:gd name="T42" fmla="*/ 1143 w 3055"/>
                <a:gd name="T43" fmla="*/ 70 h 1651"/>
                <a:gd name="T44" fmla="*/ 1283 w 3055"/>
                <a:gd name="T45" fmla="*/ 224 h 1651"/>
                <a:gd name="T46" fmla="*/ 1332 w 3055"/>
                <a:gd name="T47" fmla="*/ 441 h 1651"/>
                <a:gd name="T48" fmla="*/ 1261 w 3055"/>
                <a:gd name="T49" fmla="*/ 673 h 1651"/>
                <a:gd name="T50" fmla="*/ 1051 w 3055"/>
                <a:gd name="T51" fmla="*/ 805 h 1651"/>
                <a:gd name="T52" fmla="*/ 1214 w 3055"/>
                <a:gd name="T53" fmla="*/ 880 h 1651"/>
                <a:gd name="T54" fmla="*/ 1332 w 3055"/>
                <a:gd name="T55" fmla="*/ 1181 h 1651"/>
                <a:gd name="T56" fmla="*/ 1255 w 3055"/>
                <a:gd name="T57" fmla="*/ 1447 h 1651"/>
                <a:gd name="T58" fmla="*/ 946 w 3055"/>
                <a:gd name="T59" fmla="*/ 1632 h 1651"/>
                <a:gd name="T60" fmla="*/ 656 w 3055"/>
                <a:gd name="T61" fmla="*/ 1651 h 1651"/>
                <a:gd name="T62" fmla="*/ 0 w 3055"/>
                <a:gd name="T63" fmla="*/ 1651 h 1651"/>
                <a:gd name="T64" fmla="*/ 0 w 3055"/>
                <a:gd name="T65" fmla="*/ 1396 h 1651"/>
                <a:gd name="T66" fmla="*/ 675 w 3055"/>
                <a:gd name="T67" fmla="*/ 1396 h 1651"/>
                <a:gd name="T68" fmla="*/ 927 w 3055"/>
                <a:gd name="T69" fmla="*/ 1346 h 1651"/>
                <a:gd name="T70" fmla="*/ 1003 w 3055"/>
                <a:gd name="T71" fmla="*/ 1172 h 1651"/>
                <a:gd name="T72" fmla="*/ 903 w 3055"/>
                <a:gd name="T73" fmla="*/ 981 h 1651"/>
                <a:gd name="T74" fmla="*/ 638 w 3055"/>
                <a:gd name="T75" fmla="*/ 929 h 1651"/>
                <a:gd name="T76" fmla="*/ 159 w 3055"/>
                <a:gd name="T77" fmla="*/ 929 h 1651"/>
                <a:gd name="T78" fmla="*/ 159 w 3055"/>
                <a:gd name="T79" fmla="*/ 675 h 1651"/>
                <a:gd name="T80" fmla="*/ 675 w 3055"/>
                <a:gd name="T81" fmla="*/ 675 h 1651"/>
                <a:gd name="T82" fmla="*/ 841 w 3055"/>
                <a:gd name="T83" fmla="*/ 666 h 1651"/>
                <a:gd name="T84" fmla="*/ 926 w 3055"/>
                <a:gd name="T85" fmla="*/ 634 h 1651"/>
                <a:gd name="T86" fmla="*/ 1012 w 3055"/>
                <a:gd name="T87" fmla="*/ 450 h 1651"/>
                <a:gd name="T88" fmla="*/ 913 w 3055"/>
                <a:gd name="T89" fmla="*/ 278 h 1651"/>
                <a:gd name="T90" fmla="*/ 694 w 3055"/>
                <a:gd name="T91" fmla="*/ 254 h 1651"/>
                <a:gd name="T92" fmla="*/ 0 w 3055"/>
                <a:gd name="T93" fmla="*/ 254 h 1651"/>
                <a:gd name="T94" fmla="*/ 0 w 3055"/>
                <a:gd name="T95" fmla="*/ 0 h 1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55" h="1651">
                  <a:moveTo>
                    <a:pt x="1901" y="254"/>
                  </a:moveTo>
                  <a:lnTo>
                    <a:pt x="1901" y="1396"/>
                  </a:lnTo>
                  <a:lnTo>
                    <a:pt x="2276" y="1396"/>
                  </a:lnTo>
                  <a:cubicBezTo>
                    <a:pt x="2445" y="1396"/>
                    <a:pt x="2564" y="1349"/>
                    <a:pt x="2632" y="1253"/>
                  </a:cubicBezTo>
                  <a:cubicBezTo>
                    <a:pt x="2694" y="1159"/>
                    <a:pt x="2725" y="1022"/>
                    <a:pt x="2725" y="844"/>
                  </a:cubicBezTo>
                  <a:cubicBezTo>
                    <a:pt x="2725" y="644"/>
                    <a:pt x="2690" y="490"/>
                    <a:pt x="2618" y="383"/>
                  </a:cubicBezTo>
                  <a:cubicBezTo>
                    <a:pt x="2584" y="338"/>
                    <a:pt x="2539" y="305"/>
                    <a:pt x="2484" y="284"/>
                  </a:cubicBezTo>
                  <a:cubicBezTo>
                    <a:pt x="2428" y="264"/>
                    <a:pt x="2353" y="254"/>
                    <a:pt x="2257" y="254"/>
                  </a:cubicBezTo>
                  <a:lnTo>
                    <a:pt x="1901" y="254"/>
                  </a:lnTo>
                  <a:close/>
                  <a:moveTo>
                    <a:pt x="1581" y="0"/>
                  </a:moveTo>
                  <a:lnTo>
                    <a:pt x="2229" y="0"/>
                  </a:lnTo>
                  <a:cubicBezTo>
                    <a:pt x="2401" y="0"/>
                    <a:pt x="2530" y="13"/>
                    <a:pt x="2617" y="40"/>
                  </a:cubicBezTo>
                  <a:cubicBezTo>
                    <a:pt x="2767" y="92"/>
                    <a:pt x="2885" y="203"/>
                    <a:pt x="2970" y="372"/>
                  </a:cubicBezTo>
                  <a:cubicBezTo>
                    <a:pt x="3026" y="479"/>
                    <a:pt x="3055" y="624"/>
                    <a:pt x="3055" y="806"/>
                  </a:cubicBezTo>
                  <a:cubicBezTo>
                    <a:pt x="3055" y="1173"/>
                    <a:pt x="2953" y="1422"/>
                    <a:pt x="2751" y="1552"/>
                  </a:cubicBezTo>
                  <a:cubicBezTo>
                    <a:pt x="2692" y="1592"/>
                    <a:pt x="2628" y="1618"/>
                    <a:pt x="2559" y="1631"/>
                  </a:cubicBezTo>
                  <a:cubicBezTo>
                    <a:pt x="2491" y="1644"/>
                    <a:pt x="2387" y="1651"/>
                    <a:pt x="2248" y="1651"/>
                  </a:cubicBezTo>
                  <a:lnTo>
                    <a:pt x="1581" y="1651"/>
                  </a:lnTo>
                  <a:lnTo>
                    <a:pt x="1581" y="0"/>
                  </a:lnTo>
                  <a:close/>
                  <a:moveTo>
                    <a:pt x="0" y="0"/>
                  </a:moveTo>
                  <a:lnTo>
                    <a:pt x="722" y="0"/>
                  </a:lnTo>
                  <a:cubicBezTo>
                    <a:pt x="922" y="0"/>
                    <a:pt x="1063" y="23"/>
                    <a:pt x="1143" y="70"/>
                  </a:cubicBezTo>
                  <a:cubicBezTo>
                    <a:pt x="1204" y="110"/>
                    <a:pt x="1250" y="162"/>
                    <a:pt x="1283" y="224"/>
                  </a:cubicBezTo>
                  <a:cubicBezTo>
                    <a:pt x="1316" y="286"/>
                    <a:pt x="1332" y="358"/>
                    <a:pt x="1332" y="441"/>
                  </a:cubicBezTo>
                  <a:cubicBezTo>
                    <a:pt x="1332" y="535"/>
                    <a:pt x="1308" y="612"/>
                    <a:pt x="1261" y="673"/>
                  </a:cubicBezTo>
                  <a:cubicBezTo>
                    <a:pt x="1214" y="734"/>
                    <a:pt x="1144" y="778"/>
                    <a:pt x="1051" y="805"/>
                  </a:cubicBezTo>
                  <a:cubicBezTo>
                    <a:pt x="1118" y="814"/>
                    <a:pt x="1173" y="839"/>
                    <a:pt x="1214" y="880"/>
                  </a:cubicBezTo>
                  <a:cubicBezTo>
                    <a:pt x="1293" y="952"/>
                    <a:pt x="1332" y="1053"/>
                    <a:pt x="1332" y="1181"/>
                  </a:cubicBezTo>
                  <a:cubicBezTo>
                    <a:pt x="1332" y="1281"/>
                    <a:pt x="1306" y="1369"/>
                    <a:pt x="1255" y="1447"/>
                  </a:cubicBezTo>
                  <a:cubicBezTo>
                    <a:pt x="1179" y="1550"/>
                    <a:pt x="1076" y="1612"/>
                    <a:pt x="946" y="1632"/>
                  </a:cubicBezTo>
                  <a:cubicBezTo>
                    <a:pt x="886" y="1644"/>
                    <a:pt x="790" y="1651"/>
                    <a:pt x="656" y="1651"/>
                  </a:cubicBezTo>
                  <a:lnTo>
                    <a:pt x="0" y="1651"/>
                  </a:lnTo>
                  <a:lnTo>
                    <a:pt x="0" y="1396"/>
                  </a:lnTo>
                  <a:lnTo>
                    <a:pt x="675" y="1396"/>
                  </a:lnTo>
                  <a:cubicBezTo>
                    <a:pt x="798" y="1396"/>
                    <a:pt x="882" y="1380"/>
                    <a:pt x="927" y="1346"/>
                  </a:cubicBezTo>
                  <a:cubicBezTo>
                    <a:pt x="977" y="1301"/>
                    <a:pt x="1003" y="1243"/>
                    <a:pt x="1003" y="1172"/>
                  </a:cubicBezTo>
                  <a:cubicBezTo>
                    <a:pt x="1003" y="1083"/>
                    <a:pt x="970" y="1020"/>
                    <a:pt x="903" y="981"/>
                  </a:cubicBezTo>
                  <a:cubicBezTo>
                    <a:pt x="857" y="946"/>
                    <a:pt x="768" y="929"/>
                    <a:pt x="638" y="929"/>
                  </a:cubicBezTo>
                  <a:lnTo>
                    <a:pt x="159" y="929"/>
                  </a:lnTo>
                  <a:lnTo>
                    <a:pt x="159" y="675"/>
                  </a:lnTo>
                  <a:lnTo>
                    <a:pt x="675" y="675"/>
                  </a:lnTo>
                  <a:cubicBezTo>
                    <a:pt x="755" y="675"/>
                    <a:pt x="810" y="672"/>
                    <a:pt x="841" y="666"/>
                  </a:cubicBezTo>
                  <a:cubicBezTo>
                    <a:pt x="872" y="661"/>
                    <a:pt x="900" y="650"/>
                    <a:pt x="926" y="634"/>
                  </a:cubicBezTo>
                  <a:cubicBezTo>
                    <a:pt x="983" y="594"/>
                    <a:pt x="1012" y="533"/>
                    <a:pt x="1012" y="450"/>
                  </a:cubicBezTo>
                  <a:cubicBezTo>
                    <a:pt x="1012" y="368"/>
                    <a:pt x="979" y="311"/>
                    <a:pt x="913" y="278"/>
                  </a:cubicBezTo>
                  <a:cubicBezTo>
                    <a:pt x="875" y="262"/>
                    <a:pt x="802" y="254"/>
                    <a:pt x="694" y="254"/>
                  </a:cubicBezTo>
                  <a:lnTo>
                    <a:pt x="0" y="25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3000">
                  <a:srgbClr val="00B0F0"/>
                </a:gs>
                <a:gs pos="0">
                  <a:sysClr val="window" lastClr="FFFFFF"/>
                </a:gs>
                <a:gs pos="100000">
                  <a:srgbClr val="0070C0"/>
                </a:gs>
              </a:gsLst>
              <a:lin ang="27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990600" extrusionH="114300">
              <a:bevelT w="12700" h="6350"/>
              <a:extrusionClr>
                <a:sysClr val="windowText" lastClr="000000">
                  <a:lumMod val="95000"/>
                  <a:lumOff val="5000"/>
                </a:sys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652320" y="2348880"/>
            <a:ext cx="1800000" cy="1800000"/>
            <a:chOff x="3689447" y="1707013"/>
            <a:chExt cx="1819275" cy="1840554"/>
          </a:xfrm>
          <a:scene3d>
            <a:camera prst="perspectiveFront" fov="4800000">
              <a:rot lat="1328279" lon="2824733" rev="2684991"/>
            </a:camera>
            <a:lightRig rig="balanced" dir="t">
              <a:rot lat="0" lon="0" rev="0"/>
            </a:lightRig>
          </a:scene3d>
        </p:grpSpPr>
        <p:sp>
          <p:nvSpPr>
            <p:cNvPr id="38" name="Freeform 24"/>
            <p:cNvSpPr>
              <a:spLocks noEditPoints="1"/>
            </p:cNvSpPr>
            <p:nvPr/>
          </p:nvSpPr>
          <p:spPr bwMode="auto">
            <a:xfrm>
              <a:off x="3689447" y="2564904"/>
              <a:ext cx="1819275" cy="982663"/>
            </a:xfrm>
            <a:custGeom>
              <a:avLst/>
              <a:gdLst>
                <a:gd name="T0" fmla="*/ 1901 w 3055"/>
                <a:gd name="T1" fmla="*/ 254 h 1651"/>
                <a:gd name="T2" fmla="*/ 1901 w 3055"/>
                <a:gd name="T3" fmla="*/ 1396 h 1651"/>
                <a:gd name="T4" fmla="*/ 2276 w 3055"/>
                <a:gd name="T5" fmla="*/ 1396 h 1651"/>
                <a:gd name="T6" fmla="*/ 2632 w 3055"/>
                <a:gd name="T7" fmla="*/ 1253 h 1651"/>
                <a:gd name="T8" fmla="*/ 2725 w 3055"/>
                <a:gd name="T9" fmla="*/ 844 h 1651"/>
                <a:gd name="T10" fmla="*/ 2618 w 3055"/>
                <a:gd name="T11" fmla="*/ 383 h 1651"/>
                <a:gd name="T12" fmla="*/ 2484 w 3055"/>
                <a:gd name="T13" fmla="*/ 284 h 1651"/>
                <a:gd name="T14" fmla="*/ 2257 w 3055"/>
                <a:gd name="T15" fmla="*/ 254 h 1651"/>
                <a:gd name="T16" fmla="*/ 1901 w 3055"/>
                <a:gd name="T17" fmla="*/ 254 h 1651"/>
                <a:gd name="T18" fmla="*/ 1581 w 3055"/>
                <a:gd name="T19" fmla="*/ 0 h 1651"/>
                <a:gd name="T20" fmla="*/ 2229 w 3055"/>
                <a:gd name="T21" fmla="*/ 0 h 1651"/>
                <a:gd name="T22" fmla="*/ 2617 w 3055"/>
                <a:gd name="T23" fmla="*/ 40 h 1651"/>
                <a:gd name="T24" fmla="*/ 2970 w 3055"/>
                <a:gd name="T25" fmla="*/ 372 h 1651"/>
                <a:gd name="T26" fmla="*/ 3055 w 3055"/>
                <a:gd name="T27" fmla="*/ 806 h 1651"/>
                <a:gd name="T28" fmla="*/ 2751 w 3055"/>
                <a:gd name="T29" fmla="*/ 1552 h 1651"/>
                <a:gd name="T30" fmla="*/ 2559 w 3055"/>
                <a:gd name="T31" fmla="*/ 1631 h 1651"/>
                <a:gd name="T32" fmla="*/ 2248 w 3055"/>
                <a:gd name="T33" fmla="*/ 1651 h 1651"/>
                <a:gd name="T34" fmla="*/ 1581 w 3055"/>
                <a:gd name="T35" fmla="*/ 1651 h 1651"/>
                <a:gd name="T36" fmla="*/ 1581 w 3055"/>
                <a:gd name="T37" fmla="*/ 0 h 1651"/>
                <a:gd name="T38" fmla="*/ 0 w 3055"/>
                <a:gd name="T39" fmla="*/ 0 h 1651"/>
                <a:gd name="T40" fmla="*/ 722 w 3055"/>
                <a:gd name="T41" fmla="*/ 0 h 1651"/>
                <a:gd name="T42" fmla="*/ 1143 w 3055"/>
                <a:gd name="T43" fmla="*/ 70 h 1651"/>
                <a:gd name="T44" fmla="*/ 1283 w 3055"/>
                <a:gd name="T45" fmla="*/ 224 h 1651"/>
                <a:gd name="T46" fmla="*/ 1332 w 3055"/>
                <a:gd name="T47" fmla="*/ 441 h 1651"/>
                <a:gd name="T48" fmla="*/ 1261 w 3055"/>
                <a:gd name="T49" fmla="*/ 673 h 1651"/>
                <a:gd name="T50" fmla="*/ 1051 w 3055"/>
                <a:gd name="T51" fmla="*/ 805 h 1651"/>
                <a:gd name="T52" fmla="*/ 1214 w 3055"/>
                <a:gd name="T53" fmla="*/ 880 h 1651"/>
                <a:gd name="T54" fmla="*/ 1332 w 3055"/>
                <a:gd name="T55" fmla="*/ 1181 h 1651"/>
                <a:gd name="T56" fmla="*/ 1255 w 3055"/>
                <a:gd name="T57" fmla="*/ 1447 h 1651"/>
                <a:gd name="T58" fmla="*/ 946 w 3055"/>
                <a:gd name="T59" fmla="*/ 1632 h 1651"/>
                <a:gd name="T60" fmla="*/ 656 w 3055"/>
                <a:gd name="T61" fmla="*/ 1651 h 1651"/>
                <a:gd name="T62" fmla="*/ 0 w 3055"/>
                <a:gd name="T63" fmla="*/ 1651 h 1651"/>
                <a:gd name="T64" fmla="*/ 0 w 3055"/>
                <a:gd name="T65" fmla="*/ 1396 h 1651"/>
                <a:gd name="T66" fmla="*/ 675 w 3055"/>
                <a:gd name="T67" fmla="*/ 1396 h 1651"/>
                <a:gd name="T68" fmla="*/ 927 w 3055"/>
                <a:gd name="T69" fmla="*/ 1346 h 1651"/>
                <a:gd name="T70" fmla="*/ 1003 w 3055"/>
                <a:gd name="T71" fmla="*/ 1172 h 1651"/>
                <a:gd name="T72" fmla="*/ 903 w 3055"/>
                <a:gd name="T73" fmla="*/ 981 h 1651"/>
                <a:gd name="T74" fmla="*/ 638 w 3055"/>
                <a:gd name="T75" fmla="*/ 929 h 1651"/>
                <a:gd name="T76" fmla="*/ 159 w 3055"/>
                <a:gd name="T77" fmla="*/ 929 h 1651"/>
                <a:gd name="T78" fmla="*/ 159 w 3055"/>
                <a:gd name="T79" fmla="*/ 675 h 1651"/>
                <a:gd name="T80" fmla="*/ 675 w 3055"/>
                <a:gd name="T81" fmla="*/ 675 h 1651"/>
                <a:gd name="T82" fmla="*/ 841 w 3055"/>
                <a:gd name="T83" fmla="*/ 666 h 1651"/>
                <a:gd name="T84" fmla="*/ 926 w 3055"/>
                <a:gd name="T85" fmla="*/ 634 h 1651"/>
                <a:gd name="T86" fmla="*/ 1012 w 3055"/>
                <a:gd name="T87" fmla="*/ 450 h 1651"/>
                <a:gd name="T88" fmla="*/ 913 w 3055"/>
                <a:gd name="T89" fmla="*/ 278 h 1651"/>
                <a:gd name="T90" fmla="*/ 694 w 3055"/>
                <a:gd name="T91" fmla="*/ 254 h 1651"/>
                <a:gd name="T92" fmla="*/ 0 w 3055"/>
                <a:gd name="T93" fmla="*/ 254 h 1651"/>
                <a:gd name="T94" fmla="*/ 0 w 3055"/>
                <a:gd name="T95" fmla="*/ 0 h 1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55" h="1651">
                  <a:moveTo>
                    <a:pt x="1901" y="254"/>
                  </a:moveTo>
                  <a:lnTo>
                    <a:pt x="1901" y="1396"/>
                  </a:lnTo>
                  <a:lnTo>
                    <a:pt x="2276" y="1396"/>
                  </a:lnTo>
                  <a:cubicBezTo>
                    <a:pt x="2445" y="1396"/>
                    <a:pt x="2564" y="1349"/>
                    <a:pt x="2632" y="1253"/>
                  </a:cubicBezTo>
                  <a:cubicBezTo>
                    <a:pt x="2694" y="1159"/>
                    <a:pt x="2725" y="1022"/>
                    <a:pt x="2725" y="844"/>
                  </a:cubicBezTo>
                  <a:cubicBezTo>
                    <a:pt x="2725" y="644"/>
                    <a:pt x="2690" y="490"/>
                    <a:pt x="2618" y="383"/>
                  </a:cubicBezTo>
                  <a:cubicBezTo>
                    <a:pt x="2584" y="338"/>
                    <a:pt x="2539" y="305"/>
                    <a:pt x="2484" y="284"/>
                  </a:cubicBezTo>
                  <a:cubicBezTo>
                    <a:pt x="2428" y="264"/>
                    <a:pt x="2353" y="254"/>
                    <a:pt x="2257" y="254"/>
                  </a:cubicBezTo>
                  <a:lnTo>
                    <a:pt x="1901" y="254"/>
                  </a:lnTo>
                  <a:close/>
                  <a:moveTo>
                    <a:pt x="1581" y="0"/>
                  </a:moveTo>
                  <a:lnTo>
                    <a:pt x="2229" y="0"/>
                  </a:lnTo>
                  <a:cubicBezTo>
                    <a:pt x="2401" y="0"/>
                    <a:pt x="2530" y="13"/>
                    <a:pt x="2617" y="40"/>
                  </a:cubicBezTo>
                  <a:cubicBezTo>
                    <a:pt x="2767" y="92"/>
                    <a:pt x="2885" y="203"/>
                    <a:pt x="2970" y="372"/>
                  </a:cubicBezTo>
                  <a:cubicBezTo>
                    <a:pt x="3026" y="479"/>
                    <a:pt x="3055" y="624"/>
                    <a:pt x="3055" y="806"/>
                  </a:cubicBezTo>
                  <a:cubicBezTo>
                    <a:pt x="3055" y="1173"/>
                    <a:pt x="2953" y="1422"/>
                    <a:pt x="2751" y="1552"/>
                  </a:cubicBezTo>
                  <a:cubicBezTo>
                    <a:pt x="2692" y="1592"/>
                    <a:pt x="2628" y="1618"/>
                    <a:pt x="2559" y="1631"/>
                  </a:cubicBezTo>
                  <a:cubicBezTo>
                    <a:pt x="2491" y="1644"/>
                    <a:pt x="2387" y="1651"/>
                    <a:pt x="2248" y="1651"/>
                  </a:cubicBezTo>
                  <a:lnTo>
                    <a:pt x="1581" y="1651"/>
                  </a:lnTo>
                  <a:lnTo>
                    <a:pt x="1581" y="0"/>
                  </a:lnTo>
                  <a:close/>
                  <a:moveTo>
                    <a:pt x="0" y="0"/>
                  </a:moveTo>
                  <a:lnTo>
                    <a:pt x="722" y="0"/>
                  </a:lnTo>
                  <a:cubicBezTo>
                    <a:pt x="922" y="0"/>
                    <a:pt x="1063" y="23"/>
                    <a:pt x="1143" y="70"/>
                  </a:cubicBezTo>
                  <a:cubicBezTo>
                    <a:pt x="1204" y="110"/>
                    <a:pt x="1250" y="162"/>
                    <a:pt x="1283" y="224"/>
                  </a:cubicBezTo>
                  <a:cubicBezTo>
                    <a:pt x="1316" y="286"/>
                    <a:pt x="1332" y="358"/>
                    <a:pt x="1332" y="441"/>
                  </a:cubicBezTo>
                  <a:cubicBezTo>
                    <a:pt x="1332" y="535"/>
                    <a:pt x="1308" y="612"/>
                    <a:pt x="1261" y="673"/>
                  </a:cubicBezTo>
                  <a:cubicBezTo>
                    <a:pt x="1214" y="734"/>
                    <a:pt x="1144" y="778"/>
                    <a:pt x="1051" y="805"/>
                  </a:cubicBezTo>
                  <a:cubicBezTo>
                    <a:pt x="1118" y="814"/>
                    <a:pt x="1173" y="839"/>
                    <a:pt x="1214" y="880"/>
                  </a:cubicBezTo>
                  <a:cubicBezTo>
                    <a:pt x="1293" y="952"/>
                    <a:pt x="1332" y="1053"/>
                    <a:pt x="1332" y="1181"/>
                  </a:cubicBezTo>
                  <a:cubicBezTo>
                    <a:pt x="1332" y="1281"/>
                    <a:pt x="1306" y="1369"/>
                    <a:pt x="1255" y="1447"/>
                  </a:cubicBezTo>
                  <a:cubicBezTo>
                    <a:pt x="1179" y="1550"/>
                    <a:pt x="1076" y="1612"/>
                    <a:pt x="946" y="1632"/>
                  </a:cubicBezTo>
                  <a:cubicBezTo>
                    <a:pt x="886" y="1644"/>
                    <a:pt x="790" y="1651"/>
                    <a:pt x="656" y="1651"/>
                  </a:cubicBezTo>
                  <a:lnTo>
                    <a:pt x="0" y="1651"/>
                  </a:lnTo>
                  <a:lnTo>
                    <a:pt x="0" y="1396"/>
                  </a:lnTo>
                  <a:lnTo>
                    <a:pt x="675" y="1396"/>
                  </a:lnTo>
                  <a:cubicBezTo>
                    <a:pt x="798" y="1396"/>
                    <a:pt x="882" y="1380"/>
                    <a:pt x="927" y="1346"/>
                  </a:cubicBezTo>
                  <a:cubicBezTo>
                    <a:pt x="977" y="1301"/>
                    <a:pt x="1003" y="1243"/>
                    <a:pt x="1003" y="1172"/>
                  </a:cubicBezTo>
                  <a:cubicBezTo>
                    <a:pt x="1003" y="1083"/>
                    <a:pt x="970" y="1020"/>
                    <a:pt x="903" y="981"/>
                  </a:cubicBezTo>
                  <a:cubicBezTo>
                    <a:pt x="857" y="946"/>
                    <a:pt x="768" y="929"/>
                    <a:pt x="638" y="929"/>
                  </a:cubicBezTo>
                  <a:lnTo>
                    <a:pt x="159" y="929"/>
                  </a:lnTo>
                  <a:lnTo>
                    <a:pt x="159" y="675"/>
                  </a:lnTo>
                  <a:lnTo>
                    <a:pt x="675" y="675"/>
                  </a:lnTo>
                  <a:cubicBezTo>
                    <a:pt x="755" y="675"/>
                    <a:pt x="810" y="672"/>
                    <a:pt x="841" y="666"/>
                  </a:cubicBezTo>
                  <a:cubicBezTo>
                    <a:pt x="872" y="661"/>
                    <a:pt x="900" y="650"/>
                    <a:pt x="926" y="634"/>
                  </a:cubicBezTo>
                  <a:cubicBezTo>
                    <a:pt x="983" y="594"/>
                    <a:pt x="1012" y="533"/>
                    <a:pt x="1012" y="450"/>
                  </a:cubicBezTo>
                  <a:cubicBezTo>
                    <a:pt x="1012" y="368"/>
                    <a:pt x="979" y="311"/>
                    <a:pt x="913" y="278"/>
                  </a:cubicBezTo>
                  <a:cubicBezTo>
                    <a:pt x="875" y="262"/>
                    <a:pt x="802" y="254"/>
                    <a:pt x="694" y="254"/>
                  </a:cubicBezTo>
                  <a:lnTo>
                    <a:pt x="0" y="25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3000">
                  <a:srgbClr val="00B0F0"/>
                </a:gs>
                <a:gs pos="0">
                  <a:sysClr val="window" lastClr="FFFFFF"/>
                </a:gs>
                <a:gs pos="100000">
                  <a:srgbClr val="0070C0"/>
                </a:gs>
              </a:gsLst>
              <a:lin ang="135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1098550" extrusionH="114300">
              <a:bevelT w="12700" h="6350"/>
              <a:extrusionClr>
                <a:sysClr val="windowText" lastClr="000000">
                  <a:lumMod val="95000"/>
                  <a:lumOff val="5000"/>
                </a:sys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39" name="Freeform 18"/>
            <p:cNvSpPr>
              <a:spLocks noEditPoints="1"/>
            </p:cNvSpPr>
            <p:nvPr/>
          </p:nvSpPr>
          <p:spPr bwMode="auto">
            <a:xfrm>
              <a:off x="3696590" y="1707013"/>
              <a:ext cx="1804988" cy="687388"/>
            </a:xfrm>
            <a:custGeom>
              <a:avLst/>
              <a:gdLst>
                <a:gd name="T0" fmla="*/ 1296 w 3033"/>
                <a:gd name="T1" fmla="*/ 178 h 1155"/>
                <a:gd name="T2" fmla="*/ 1296 w 3033"/>
                <a:gd name="T3" fmla="*/ 571 h 1155"/>
                <a:gd name="T4" fmla="*/ 1571 w 3033"/>
                <a:gd name="T5" fmla="*/ 571 h 1155"/>
                <a:gd name="T6" fmla="*/ 1727 w 3033"/>
                <a:gd name="T7" fmla="*/ 529 h 1155"/>
                <a:gd name="T8" fmla="*/ 1780 w 3033"/>
                <a:gd name="T9" fmla="*/ 368 h 1155"/>
                <a:gd name="T10" fmla="*/ 1727 w 3033"/>
                <a:gd name="T11" fmla="*/ 218 h 1155"/>
                <a:gd name="T12" fmla="*/ 1558 w 3033"/>
                <a:gd name="T13" fmla="*/ 178 h 1155"/>
                <a:gd name="T14" fmla="*/ 1296 w 3033"/>
                <a:gd name="T15" fmla="*/ 178 h 1155"/>
                <a:gd name="T16" fmla="*/ 224 w 3033"/>
                <a:gd name="T17" fmla="*/ 178 h 1155"/>
                <a:gd name="T18" fmla="*/ 224 w 3033"/>
                <a:gd name="T19" fmla="*/ 571 h 1155"/>
                <a:gd name="T20" fmla="*/ 499 w 3033"/>
                <a:gd name="T21" fmla="*/ 571 h 1155"/>
                <a:gd name="T22" fmla="*/ 655 w 3033"/>
                <a:gd name="T23" fmla="*/ 529 h 1155"/>
                <a:gd name="T24" fmla="*/ 708 w 3033"/>
                <a:gd name="T25" fmla="*/ 368 h 1155"/>
                <a:gd name="T26" fmla="*/ 655 w 3033"/>
                <a:gd name="T27" fmla="*/ 218 h 1155"/>
                <a:gd name="T28" fmla="*/ 486 w 3033"/>
                <a:gd name="T29" fmla="*/ 178 h 1155"/>
                <a:gd name="T30" fmla="*/ 224 w 3033"/>
                <a:gd name="T31" fmla="*/ 178 h 1155"/>
                <a:gd name="T32" fmla="*/ 2042 w 3033"/>
                <a:gd name="T33" fmla="*/ 0 h 1155"/>
                <a:gd name="T34" fmla="*/ 3033 w 3033"/>
                <a:gd name="T35" fmla="*/ 0 h 1155"/>
                <a:gd name="T36" fmla="*/ 3033 w 3033"/>
                <a:gd name="T37" fmla="*/ 178 h 1155"/>
                <a:gd name="T38" fmla="*/ 2646 w 3033"/>
                <a:gd name="T39" fmla="*/ 178 h 1155"/>
                <a:gd name="T40" fmla="*/ 2646 w 3033"/>
                <a:gd name="T41" fmla="*/ 1155 h 1155"/>
                <a:gd name="T42" fmla="*/ 2429 w 3033"/>
                <a:gd name="T43" fmla="*/ 1155 h 1155"/>
                <a:gd name="T44" fmla="*/ 2429 w 3033"/>
                <a:gd name="T45" fmla="*/ 178 h 1155"/>
                <a:gd name="T46" fmla="*/ 2042 w 3033"/>
                <a:gd name="T47" fmla="*/ 178 h 1155"/>
                <a:gd name="T48" fmla="*/ 2042 w 3033"/>
                <a:gd name="T49" fmla="*/ 0 h 1155"/>
                <a:gd name="T50" fmla="*/ 1072 w 3033"/>
                <a:gd name="T51" fmla="*/ 0 h 1155"/>
                <a:gd name="T52" fmla="*/ 1590 w 3033"/>
                <a:gd name="T53" fmla="*/ 0 h 1155"/>
                <a:gd name="T54" fmla="*/ 1790 w 3033"/>
                <a:gd name="T55" fmla="*/ 28 h 1155"/>
                <a:gd name="T56" fmla="*/ 1964 w 3033"/>
                <a:gd name="T57" fmla="*/ 171 h 1155"/>
                <a:gd name="T58" fmla="*/ 2010 w 3033"/>
                <a:gd name="T59" fmla="*/ 368 h 1155"/>
                <a:gd name="T60" fmla="*/ 1885 w 3033"/>
                <a:gd name="T61" fmla="*/ 672 h 1155"/>
                <a:gd name="T62" fmla="*/ 1760 w 3033"/>
                <a:gd name="T63" fmla="*/ 731 h 1155"/>
                <a:gd name="T64" fmla="*/ 1558 w 3033"/>
                <a:gd name="T65" fmla="*/ 748 h 1155"/>
                <a:gd name="T66" fmla="*/ 1296 w 3033"/>
                <a:gd name="T67" fmla="*/ 748 h 1155"/>
                <a:gd name="T68" fmla="*/ 1296 w 3033"/>
                <a:gd name="T69" fmla="*/ 1155 h 1155"/>
                <a:gd name="T70" fmla="*/ 1072 w 3033"/>
                <a:gd name="T71" fmla="*/ 1155 h 1155"/>
                <a:gd name="T72" fmla="*/ 1072 w 3033"/>
                <a:gd name="T73" fmla="*/ 0 h 1155"/>
                <a:gd name="T74" fmla="*/ 0 w 3033"/>
                <a:gd name="T75" fmla="*/ 0 h 1155"/>
                <a:gd name="T76" fmla="*/ 518 w 3033"/>
                <a:gd name="T77" fmla="*/ 0 h 1155"/>
                <a:gd name="T78" fmla="*/ 718 w 3033"/>
                <a:gd name="T79" fmla="*/ 28 h 1155"/>
                <a:gd name="T80" fmla="*/ 892 w 3033"/>
                <a:gd name="T81" fmla="*/ 171 h 1155"/>
                <a:gd name="T82" fmla="*/ 938 w 3033"/>
                <a:gd name="T83" fmla="*/ 368 h 1155"/>
                <a:gd name="T84" fmla="*/ 813 w 3033"/>
                <a:gd name="T85" fmla="*/ 672 h 1155"/>
                <a:gd name="T86" fmla="*/ 688 w 3033"/>
                <a:gd name="T87" fmla="*/ 731 h 1155"/>
                <a:gd name="T88" fmla="*/ 486 w 3033"/>
                <a:gd name="T89" fmla="*/ 748 h 1155"/>
                <a:gd name="T90" fmla="*/ 224 w 3033"/>
                <a:gd name="T91" fmla="*/ 748 h 1155"/>
                <a:gd name="T92" fmla="*/ 224 w 3033"/>
                <a:gd name="T93" fmla="*/ 1155 h 1155"/>
                <a:gd name="T94" fmla="*/ 0 w 3033"/>
                <a:gd name="T95" fmla="*/ 1155 h 1155"/>
                <a:gd name="T96" fmla="*/ 0 w 3033"/>
                <a:gd name="T97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3" h="1155">
                  <a:moveTo>
                    <a:pt x="1296" y="178"/>
                  </a:moveTo>
                  <a:lnTo>
                    <a:pt x="1296" y="571"/>
                  </a:lnTo>
                  <a:lnTo>
                    <a:pt x="1571" y="571"/>
                  </a:lnTo>
                  <a:cubicBezTo>
                    <a:pt x="1647" y="571"/>
                    <a:pt x="1699" y="557"/>
                    <a:pt x="1727" y="529"/>
                  </a:cubicBezTo>
                  <a:cubicBezTo>
                    <a:pt x="1762" y="493"/>
                    <a:pt x="1780" y="439"/>
                    <a:pt x="1780" y="368"/>
                  </a:cubicBezTo>
                  <a:cubicBezTo>
                    <a:pt x="1780" y="304"/>
                    <a:pt x="1762" y="254"/>
                    <a:pt x="1727" y="218"/>
                  </a:cubicBezTo>
                  <a:cubicBezTo>
                    <a:pt x="1700" y="191"/>
                    <a:pt x="1643" y="178"/>
                    <a:pt x="1558" y="178"/>
                  </a:cubicBezTo>
                  <a:lnTo>
                    <a:pt x="1296" y="178"/>
                  </a:lnTo>
                  <a:close/>
                  <a:moveTo>
                    <a:pt x="224" y="178"/>
                  </a:moveTo>
                  <a:lnTo>
                    <a:pt x="224" y="571"/>
                  </a:lnTo>
                  <a:lnTo>
                    <a:pt x="499" y="571"/>
                  </a:lnTo>
                  <a:cubicBezTo>
                    <a:pt x="575" y="571"/>
                    <a:pt x="627" y="557"/>
                    <a:pt x="655" y="529"/>
                  </a:cubicBezTo>
                  <a:cubicBezTo>
                    <a:pt x="690" y="493"/>
                    <a:pt x="708" y="439"/>
                    <a:pt x="708" y="368"/>
                  </a:cubicBezTo>
                  <a:cubicBezTo>
                    <a:pt x="708" y="304"/>
                    <a:pt x="690" y="254"/>
                    <a:pt x="655" y="218"/>
                  </a:cubicBezTo>
                  <a:cubicBezTo>
                    <a:pt x="628" y="191"/>
                    <a:pt x="571" y="178"/>
                    <a:pt x="486" y="178"/>
                  </a:cubicBezTo>
                  <a:lnTo>
                    <a:pt x="224" y="178"/>
                  </a:lnTo>
                  <a:close/>
                  <a:moveTo>
                    <a:pt x="2042" y="0"/>
                  </a:moveTo>
                  <a:lnTo>
                    <a:pt x="3033" y="0"/>
                  </a:lnTo>
                  <a:lnTo>
                    <a:pt x="3033" y="178"/>
                  </a:lnTo>
                  <a:lnTo>
                    <a:pt x="2646" y="178"/>
                  </a:lnTo>
                  <a:lnTo>
                    <a:pt x="2646" y="1155"/>
                  </a:lnTo>
                  <a:lnTo>
                    <a:pt x="2429" y="1155"/>
                  </a:lnTo>
                  <a:lnTo>
                    <a:pt x="2429" y="178"/>
                  </a:lnTo>
                  <a:lnTo>
                    <a:pt x="2042" y="178"/>
                  </a:lnTo>
                  <a:lnTo>
                    <a:pt x="2042" y="0"/>
                  </a:lnTo>
                  <a:close/>
                  <a:moveTo>
                    <a:pt x="1072" y="0"/>
                  </a:moveTo>
                  <a:lnTo>
                    <a:pt x="1590" y="0"/>
                  </a:lnTo>
                  <a:cubicBezTo>
                    <a:pt x="1681" y="0"/>
                    <a:pt x="1748" y="10"/>
                    <a:pt x="1790" y="28"/>
                  </a:cubicBezTo>
                  <a:cubicBezTo>
                    <a:pt x="1868" y="56"/>
                    <a:pt x="1926" y="104"/>
                    <a:pt x="1964" y="171"/>
                  </a:cubicBezTo>
                  <a:cubicBezTo>
                    <a:pt x="1995" y="227"/>
                    <a:pt x="2010" y="292"/>
                    <a:pt x="2010" y="368"/>
                  </a:cubicBezTo>
                  <a:cubicBezTo>
                    <a:pt x="2010" y="501"/>
                    <a:pt x="1969" y="602"/>
                    <a:pt x="1885" y="672"/>
                  </a:cubicBezTo>
                  <a:cubicBezTo>
                    <a:pt x="1852" y="700"/>
                    <a:pt x="1810" y="720"/>
                    <a:pt x="1760" y="731"/>
                  </a:cubicBezTo>
                  <a:cubicBezTo>
                    <a:pt x="1710" y="743"/>
                    <a:pt x="1643" y="748"/>
                    <a:pt x="1558" y="748"/>
                  </a:cubicBezTo>
                  <a:lnTo>
                    <a:pt x="1296" y="748"/>
                  </a:lnTo>
                  <a:lnTo>
                    <a:pt x="1296" y="1155"/>
                  </a:lnTo>
                  <a:lnTo>
                    <a:pt x="1072" y="1155"/>
                  </a:lnTo>
                  <a:lnTo>
                    <a:pt x="1072" y="0"/>
                  </a:lnTo>
                  <a:close/>
                  <a:moveTo>
                    <a:pt x="0" y="0"/>
                  </a:moveTo>
                  <a:lnTo>
                    <a:pt x="518" y="0"/>
                  </a:lnTo>
                  <a:cubicBezTo>
                    <a:pt x="609" y="0"/>
                    <a:pt x="676" y="10"/>
                    <a:pt x="718" y="28"/>
                  </a:cubicBezTo>
                  <a:cubicBezTo>
                    <a:pt x="796" y="56"/>
                    <a:pt x="854" y="104"/>
                    <a:pt x="892" y="171"/>
                  </a:cubicBezTo>
                  <a:cubicBezTo>
                    <a:pt x="923" y="227"/>
                    <a:pt x="938" y="292"/>
                    <a:pt x="938" y="368"/>
                  </a:cubicBezTo>
                  <a:cubicBezTo>
                    <a:pt x="938" y="501"/>
                    <a:pt x="897" y="602"/>
                    <a:pt x="813" y="672"/>
                  </a:cubicBezTo>
                  <a:cubicBezTo>
                    <a:pt x="780" y="700"/>
                    <a:pt x="738" y="720"/>
                    <a:pt x="688" y="731"/>
                  </a:cubicBezTo>
                  <a:cubicBezTo>
                    <a:pt x="638" y="743"/>
                    <a:pt x="571" y="748"/>
                    <a:pt x="486" y="748"/>
                  </a:cubicBezTo>
                  <a:lnTo>
                    <a:pt x="224" y="748"/>
                  </a:lnTo>
                  <a:lnTo>
                    <a:pt x="224" y="1155"/>
                  </a:lnTo>
                  <a:lnTo>
                    <a:pt x="0" y="1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6000">
                  <a:srgbClr val="9A9600"/>
                </a:gs>
                <a:gs pos="30000">
                  <a:srgbClr val="CCCC00"/>
                </a:gs>
              </a:gsLst>
              <a:lin ang="135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1098550" extrusionH="114300">
              <a:bevelT w="12700" h="6350"/>
              <a:extrusionClr>
                <a:srgbClr val="363500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3326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436096" y="2060848"/>
            <a:ext cx="2304256" cy="2304256"/>
          </a:xfrm>
          <a:prstGeom prst="rect">
            <a:avLst/>
          </a:prstGeom>
          <a:gradFill flip="none" rotWithShape="1">
            <a:gsLst>
              <a:gs pos="4200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/>
              </a:gs>
            </a:gsLst>
            <a:lin ang="81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perspectiveFront" fov="0">
              <a:rot lat="20727486" lon="9012202" rev="20803"/>
            </a:camera>
            <a:lightRig rig="balanced" dir="t"/>
          </a:scene3d>
          <a:sp3d z="128905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rtlCol="0" anchor="ctr">
            <a:sp3d prstMaterial="dkEdge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47664" y="2132856"/>
            <a:ext cx="2304256" cy="2304256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50000"/>
                </a:sysClr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perspectiveFront" fov="0">
              <a:rot lat="20690826" lon="6911560" rev="307999"/>
            </a:camera>
            <a:lightRig rig="balanced" dir="t"/>
          </a:scene3d>
          <a:sp3d z="128270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47664" y="2132856"/>
            <a:ext cx="2304256" cy="2304256"/>
          </a:xfrm>
          <a:prstGeom prst="rect">
            <a:avLst/>
          </a:prstGeom>
          <a:gradFill flip="none" rotWithShape="1">
            <a:gsLst>
              <a:gs pos="4200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/>
              </a:gs>
            </a:gsLst>
            <a:lin ang="81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perspectiveFront" fov="0">
              <a:rot lat="20690823" lon="12311538" rev="308001"/>
            </a:camera>
            <a:lightRig rig="balanced" dir="t"/>
          </a:scene3d>
          <a:sp3d z="128270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47664" y="2132856"/>
            <a:ext cx="2304256" cy="2304256"/>
          </a:xfrm>
          <a:prstGeom prst="rect">
            <a:avLst/>
          </a:prstGeom>
          <a:gradFill>
            <a:gsLst>
              <a:gs pos="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6600000" scaled="0"/>
          </a:gradFill>
          <a:ln w="25400" cap="flat" cmpd="sng" algn="ctr">
            <a:noFill/>
            <a:prstDash val="solid"/>
          </a:ln>
          <a:effectLst/>
          <a:scene3d>
            <a:camera prst="perspectiveFront" fov="0">
              <a:rot lat="3651598" lon="3452211" rev="3964600"/>
            </a:camera>
            <a:lightRig rig="balanced" dir="t">
              <a:rot lat="0" lon="0" rev="0"/>
            </a:lightRig>
          </a:scene3d>
          <a:sp3d z="128270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47664" y="2132856"/>
            <a:ext cx="2304256" cy="2304256"/>
          </a:xfrm>
          <a:prstGeom prst="rect">
            <a:avLst/>
          </a:prstGeom>
          <a:gradFill flip="none" rotWithShape="1">
            <a:gsLst>
              <a:gs pos="0">
                <a:srgbClr val="D9D9D9"/>
              </a:gs>
              <a:gs pos="100000">
                <a:sysClr val="window" lastClr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perspectiveFront" fov="0">
              <a:rot lat="17948396" lon="7347803" rev="14764500"/>
            </a:camera>
            <a:lightRig rig="balanced" dir="t"/>
          </a:scene3d>
          <a:sp3d z="128270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47664" y="2132856"/>
            <a:ext cx="2304256" cy="2304256"/>
          </a:xfrm>
          <a:prstGeom prst="rect">
            <a:avLst/>
          </a:prstGeom>
          <a:gradFill>
            <a:gsLst>
              <a:gs pos="27000">
                <a:srgbClr val="D9D9D9"/>
              </a:gs>
              <a:gs pos="100000">
                <a:srgbClr val="D9D9D9"/>
              </a:gs>
              <a:gs pos="62000">
                <a:srgbClr val="EBEBEB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/>
          <a:scene3d>
            <a:camera prst="perspectiveFront" fov="0">
              <a:rot lat="20690832" lon="17711452" rev="308015"/>
            </a:camera>
            <a:lightRig rig="balanced" dir="t">
              <a:rot lat="0" lon="0" rev="1800000"/>
            </a:lightRig>
          </a:scene3d>
          <a:sp3d z="128270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47664" y="2132856"/>
            <a:ext cx="2304256" cy="230425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  <a:scene3d>
            <a:camera prst="perspectiveFront" fov="0">
              <a:rot lat="20690826" lon="1511532" rev="307995"/>
            </a:camera>
            <a:lightRig rig="balanced" dir="t"/>
          </a:scene3d>
          <a:sp3d z="128270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tIns="252000" rtlCol="0" anchor="ctr">
            <a:sp3d extrusionH="114300" prstMaterial="dkEdge">
              <a:bevelT w="25400" h="254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 smtClean="0">
                <a:ln w="9525" cmpd="sng">
                  <a:gradFill flip="none" rotWithShape="1">
                    <a:gsLst>
                      <a:gs pos="22000">
                        <a:srgbClr val="1F497D">
                          <a:lumMod val="75000"/>
                        </a:srgbClr>
                      </a:gs>
                      <a:gs pos="54000">
                        <a:srgbClr val="00B0F0"/>
                      </a:gs>
                      <a:gs pos="100000">
                        <a:prstClr val="white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2000">
                      <a:prstClr val="white"/>
                    </a:gs>
                    <a:gs pos="88000">
                      <a:srgbClr val="00B0F0"/>
                    </a:gs>
                    <a:gs pos="44000">
                      <a:srgbClr val="00B0F0"/>
                    </a:gs>
                    <a:gs pos="63000">
                      <a:srgbClr val="1F497D">
                        <a:lumMod val="75000"/>
                      </a:srgbClr>
                    </a:gs>
                  </a:gsLst>
                  <a:lin ang="5400000" scaled="0"/>
                </a:gradFill>
                <a:effectLst>
                  <a:outerShdw blurRad="114300" dist="38100" dir="2700000" algn="tl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Segoe UI"/>
                <a:ea typeface="微软雅黑"/>
              </a:rPr>
              <a:t>PPT</a:t>
            </a:r>
          </a:p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0" cap="none" spc="0" normalizeH="0" baseline="0" noProof="0" dirty="0" smtClean="0">
                <a:ln w="9525" cmpd="sng">
                  <a:gradFill flip="none" rotWithShape="1">
                    <a:gsLst>
                      <a:gs pos="22000">
                        <a:srgbClr val="1F497D">
                          <a:lumMod val="75000"/>
                        </a:srgbClr>
                      </a:gs>
                      <a:gs pos="54000">
                        <a:srgbClr val="00B0F0"/>
                      </a:gs>
                      <a:gs pos="100000">
                        <a:prstClr val="white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2000">
                      <a:prstClr val="white"/>
                    </a:gs>
                    <a:gs pos="88000">
                      <a:srgbClr val="00B0F0"/>
                    </a:gs>
                    <a:gs pos="44000">
                      <a:srgbClr val="00B0F0"/>
                    </a:gs>
                    <a:gs pos="63000">
                      <a:srgbClr val="1F497D">
                        <a:lumMod val="75000"/>
                      </a:srgbClr>
                    </a:gs>
                  </a:gsLst>
                  <a:lin ang="5400000" scaled="0"/>
                </a:gradFill>
                <a:effectLst>
                  <a:outerShdw blurRad="114300" dist="38100" dir="2700000" algn="tl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Segoe UI"/>
                <a:ea typeface="微软雅黑"/>
              </a:rPr>
              <a:t>3D</a:t>
            </a:r>
            <a:endParaRPr kumimoji="0" lang="zh-CN" altLang="en-US" sz="8000" b="1" i="0" u="none" strike="noStrike" kern="0" cap="none" spc="0" normalizeH="0" baseline="0" noProof="0" dirty="0" smtClean="0">
              <a:ln w="9525" cmpd="sng">
                <a:gradFill flip="none" rotWithShape="1">
                  <a:gsLst>
                    <a:gs pos="22000">
                      <a:srgbClr val="1F497D">
                        <a:lumMod val="75000"/>
                      </a:srgbClr>
                    </a:gs>
                    <a:gs pos="54000">
                      <a:srgbClr val="00B0F0"/>
                    </a:gs>
                    <a:gs pos="100000">
                      <a:prstClr val="whit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2000">
                    <a:prstClr val="white"/>
                  </a:gs>
                  <a:gs pos="88000">
                    <a:srgbClr val="00B0F0"/>
                  </a:gs>
                  <a:gs pos="44000">
                    <a:srgbClr val="00B0F0"/>
                  </a:gs>
                  <a:gs pos="63000">
                    <a:srgbClr val="1F497D">
                      <a:lumMod val="75000"/>
                    </a:srgbClr>
                  </a:gs>
                </a:gsLst>
                <a:lin ang="5400000" scaled="0"/>
              </a:gradFill>
              <a:effectLst>
                <a:outerShdw blurRad="114300" dist="38100" dir="2700000" algn="tl" rotWithShape="0">
                  <a:prstClr val="black">
                    <a:alpha val="30000"/>
                  </a:prstClr>
                </a:outerShdw>
              </a:effectLst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36096" y="2060848"/>
            <a:ext cx="2304256" cy="2304256"/>
          </a:xfrm>
          <a:prstGeom prst="rect">
            <a:avLst/>
          </a:prstGeom>
          <a:gradFill flip="none" rotWithShape="1">
            <a:gsLst>
              <a:gs pos="0">
                <a:srgbClr val="D9D9D9"/>
              </a:gs>
              <a:gs pos="100000">
                <a:sysClr val="window" lastClr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perspectiveFront" fov="0">
              <a:rot lat="18171593" lon="14546267" rev="6841201"/>
            </a:camera>
            <a:lightRig rig="balanced" dir="t"/>
          </a:scene3d>
          <a:sp3d z="128905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rtlCol="0" anchor="ctr">
            <a:sp3d prstMaterial="dkEdge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36096" y="2060848"/>
            <a:ext cx="2304256" cy="2304256"/>
          </a:xfrm>
          <a:prstGeom prst="rect">
            <a:avLst/>
          </a:prstGeom>
          <a:gradFill>
            <a:gsLst>
              <a:gs pos="27000">
                <a:srgbClr val="D9D9D9"/>
              </a:gs>
              <a:gs pos="100000">
                <a:srgbClr val="D9D9D9"/>
              </a:gs>
              <a:gs pos="62000">
                <a:srgbClr val="EBEBEB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/>
          <a:scene3d>
            <a:camera prst="perspectiveFront" fov="0">
              <a:rot lat="20727504" lon="14412111" rev="20801"/>
            </a:camera>
            <a:lightRig rig="balanced" dir="t">
              <a:rot lat="0" lon="0" rev="1800000"/>
            </a:lightRig>
          </a:scene3d>
          <a:sp3d z="128905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rtlCol="0" anchor="ctr">
            <a:sp3d prstMaterial="dkEdge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436096" y="2060848"/>
            <a:ext cx="2304256" cy="230425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  <a:scene3d>
            <a:camera prst="perspectiveFront" fov="0">
              <a:rot lat="20727486" lon="19812184" rev="20798"/>
            </a:camera>
            <a:lightRig rig="balanced" dir="t"/>
          </a:scene3d>
          <a:sp3d z="128905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tIns="252000" rtlCol="0" anchor="ctr">
            <a:sp3d extrusionH="114300" prstMaterial="dkEdge">
              <a:bevelT w="25400" h="254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 smtClean="0">
                <a:ln w="9525" cmpd="sng">
                  <a:gradFill flip="none" rotWithShape="1">
                    <a:gsLst>
                      <a:gs pos="22000">
                        <a:srgbClr val="1F497D">
                          <a:lumMod val="75000"/>
                        </a:srgbClr>
                      </a:gs>
                      <a:gs pos="54000">
                        <a:srgbClr val="00B0F0"/>
                      </a:gs>
                      <a:gs pos="100000">
                        <a:prstClr val="white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2000">
                      <a:prstClr val="white"/>
                    </a:gs>
                    <a:gs pos="88000">
                      <a:srgbClr val="00B0F0"/>
                    </a:gs>
                    <a:gs pos="44000">
                      <a:srgbClr val="00B0F0"/>
                    </a:gs>
                    <a:gs pos="63000">
                      <a:srgbClr val="1F497D">
                        <a:lumMod val="75000"/>
                      </a:srgbClr>
                    </a:gs>
                  </a:gsLst>
                  <a:lin ang="5400000" scaled="0"/>
                </a:gradFill>
                <a:effectLst>
                  <a:outerShdw blurRad="114300" dist="38100" dir="2700000" algn="tl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Segoe UI"/>
                <a:ea typeface="微软雅黑"/>
              </a:rPr>
              <a:t>PPT</a:t>
            </a:r>
          </a:p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0" cap="none" spc="0" normalizeH="0" baseline="0" noProof="0" dirty="0" smtClean="0">
                <a:ln w="9525" cmpd="sng">
                  <a:gradFill flip="none" rotWithShape="1">
                    <a:gsLst>
                      <a:gs pos="22000">
                        <a:srgbClr val="1F497D">
                          <a:lumMod val="75000"/>
                        </a:srgbClr>
                      </a:gs>
                      <a:gs pos="54000">
                        <a:srgbClr val="00B0F0"/>
                      </a:gs>
                      <a:gs pos="100000">
                        <a:prstClr val="white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2000">
                      <a:prstClr val="white"/>
                    </a:gs>
                    <a:gs pos="88000">
                      <a:srgbClr val="00B0F0"/>
                    </a:gs>
                    <a:gs pos="44000">
                      <a:srgbClr val="00B0F0"/>
                    </a:gs>
                    <a:gs pos="63000">
                      <a:srgbClr val="1F497D">
                        <a:lumMod val="75000"/>
                      </a:srgbClr>
                    </a:gs>
                  </a:gsLst>
                  <a:lin ang="5400000" scaled="0"/>
                </a:gradFill>
                <a:effectLst>
                  <a:outerShdw blurRad="114300" dist="38100" dir="2700000" algn="tl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Segoe UI"/>
                <a:ea typeface="微软雅黑"/>
              </a:rPr>
              <a:t>3D</a:t>
            </a:r>
            <a:endParaRPr kumimoji="0" lang="zh-CN" altLang="en-US" sz="8000" b="1" i="0" u="none" strike="noStrike" kern="0" cap="none" spc="0" normalizeH="0" baseline="0" noProof="0" dirty="0" smtClean="0">
              <a:ln w="9525" cmpd="sng">
                <a:gradFill flip="none" rotWithShape="1">
                  <a:gsLst>
                    <a:gs pos="22000">
                      <a:srgbClr val="1F497D">
                        <a:lumMod val="75000"/>
                      </a:srgbClr>
                    </a:gs>
                    <a:gs pos="54000">
                      <a:srgbClr val="00B0F0"/>
                    </a:gs>
                    <a:gs pos="100000">
                      <a:prstClr val="whit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2000">
                    <a:prstClr val="white"/>
                  </a:gs>
                  <a:gs pos="88000">
                    <a:srgbClr val="00B0F0"/>
                  </a:gs>
                  <a:gs pos="44000">
                    <a:srgbClr val="00B0F0"/>
                  </a:gs>
                  <a:gs pos="63000">
                    <a:srgbClr val="1F497D">
                      <a:lumMod val="75000"/>
                    </a:srgbClr>
                  </a:gs>
                </a:gsLst>
                <a:lin ang="5400000" scaled="0"/>
              </a:gradFill>
              <a:effectLst>
                <a:outerShdw blurRad="114300" dist="38100" dir="2700000" algn="tl" rotWithShape="0">
                  <a:prstClr val="black">
                    <a:alpha val="30000"/>
                  </a:prstClr>
                </a:outerShdw>
              </a:effectLst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36096" y="2060848"/>
            <a:ext cx="2304256" cy="2304256"/>
          </a:xfrm>
          <a:prstGeom prst="rect">
            <a:avLst/>
          </a:prstGeom>
          <a:gradFill>
            <a:gsLst>
              <a:gs pos="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6600000" scaled="0"/>
          </a:gradFill>
          <a:ln w="25400" cap="flat" cmpd="sng" algn="ctr">
            <a:noFill/>
            <a:prstDash val="solid"/>
          </a:ln>
          <a:effectLst/>
          <a:scene3d>
            <a:camera prst="perspectiveFront" fov="0">
              <a:rot lat="3428440" lon="17853622" rev="17641152"/>
            </a:camera>
            <a:lightRig rig="balanced" dir="t">
              <a:rot lat="0" lon="0" rev="0"/>
            </a:lightRig>
          </a:scene3d>
          <a:sp3d z="128905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rtlCol="0" anchor="ctr">
            <a:sp3d prstMaterial="dkEdge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36096" y="2060848"/>
            <a:ext cx="2304256" cy="2304256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50000"/>
                </a:sysClr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perspectiveFront" fov="0">
              <a:rot lat="20727489" lon="3612226" rev="20798"/>
            </a:camera>
            <a:lightRig rig="balanced" dir="t">
              <a:rot lat="0" lon="0" rev="4200000"/>
            </a:lightRig>
          </a:scene3d>
          <a:sp3d z="128905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rtlCol="0" anchor="ctr">
            <a:sp3d prstMaterial="dkEdge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55059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1115616" y="883321"/>
            <a:ext cx="2947566" cy="1897607"/>
          </a:xfrm>
          <a:prstGeom prst="rect">
            <a:avLst/>
          </a:prstGeom>
          <a:gradFill flip="none" rotWithShape="1">
            <a:gsLst>
              <a:gs pos="4200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/>
              </a:gs>
            </a:gsLst>
            <a:lin ang="81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perspectiveFront" fov="0">
              <a:rot lat="20525590" lon="12024257" rev="21390800"/>
            </a:camera>
            <a:lightRig rig="balanced" dir="t"/>
          </a:scene3d>
          <a:sp3d z="1073150">
            <a:bevelT w="139700" h="3810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640596" y="883321"/>
            <a:ext cx="1897607" cy="1897607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50000"/>
                </a:sysClr>
              </a:gs>
            </a:gsLst>
            <a:lin ang="135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perspectiveFront" fov="0">
              <a:rot lat="20525593" lon="6624279" rev="21390797"/>
            </a:camera>
            <a:lightRig rig="balanced" dir="t"/>
          </a:scene3d>
          <a:sp3d z="1587500">
            <a:bevelT w="139700" h="3810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115616" y="883321"/>
            <a:ext cx="2947566" cy="1897607"/>
          </a:xfrm>
          <a:prstGeom prst="rect">
            <a:avLst/>
          </a:prstGeom>
          <a:gradFill flip="none" rotWithShape="1">
            <a:gsLst>
              <a:gs pos="0">
                <a:srgbClr val="D9D9D9"/>
              </a:gs>
              <a:gs pos="100000">
                <a:sysClr val="window" lastClr="FFFFFF"/>
              </a:gs>
            </a:gsLst>
            <a:lin ang="27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perspectiveFront" fov="0">
              <a:rot lat="17813354" lon="7969249" rev="13616452"/>
            </a:camera>
            <a:lightRig rig="balanced" dir="t"/>
          </a:scene3d>
          <a:sp3d z="1073150">
            <a:bevelT w="139700" h="3810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640596" y="883321"/>
            <a:ext cx="1897607" cy="1897607"/>
          </a:xfrm>
          <a:prstGeom prst="rect">
            <a:avLst/>
          </a:prstGeom>
          <a:gradFill>
            <a:gsLst>
              <a:gs pos="27000">
                <a:srgbClr val="D9D9D9"/>
              </a:gs>
              <a:gs pos="100000">
                <a:srgbClr val="D9D9D9"/>
              </a:gs>
              <a:gs pos="62000">
                <a:srgbClr val="EBEBEB"/>
              </a:gs>
            </a:gsLst>
            <a:lin ang="2700000" scaled="1"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perspectiveFront" fov="0">
              <a:rot lat="20525610" lon="17424067" rev="21390831"/>
            </a:camera>
            <a:lightRig rig="balanced" dir="t"/>
          </a:scene3d>
          <a:sp3d z="1606550">
            <a:bevelT w="139700" h="3810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-2052736" y="-363458"/>
            <a:ext cx="1049178" cy="1164575"/>
          </a:xfrm>
          <a:prstGeom prst="ellipse">
            <a:avLst/>
          </a:prstGeom>
          <a:gradFill>
            <a:gsLst>
              <a:gs pos="69000">
                <a:sysClr val="window" lastClr="FFFFFF">
                  <a:alpha val="0"/>
                </a:sysClr>
              </a:gs>
              <a:gs pos="0">
                <a:srgbClr val="F79646">
                  <a:lumMod val="75000"/>
                </a:srgb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2400000" rev="0"/>
            </a:camera>
            <a:lightRig rig="twoPt" dir="t"/>
          </a:scene3d>
          <a:sp3d z="495300" prstMaterial="softEdge">
            <a:bevelT w="495300" h="495300"/>
            <a:bevelB w="495300" h="4953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-6176185" y="300022"/>
            <a:ext cx="524589" cy="582288"/>
          </a:xfrm>
          <a:prstGeom prst="ellipse">
            <a:avLst/>
          </a:prstGeom>
          <a:gradFill>
            <a:gsLst>
              <a:gs pos="86000">
                <a:sysClr val="window" lastClr="FFFFFF">
                  <a:alpha val="0"/>
                </a:sysClr>
              </a:gs>
              <a:gs pos="0">
                <a:srgbClr val="CCCC0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3000000" rev="0"/>
            </a:camera>
            <a:lightRig rig="twoPt" dir="t"/>
          </a:scene3d>
          <a:sp3d z="317500" prstMaterial="softEdge">
            <a:bevelT w="311150" h="311150"/>
            <a:bevelB w="311150" h="3111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3" name="[动画大师]_Oval 47"/>
          <p:cNvSpPr/>
          <p:nvPr/>
        </p:nvSpPr>
        <p:spPr>
          <a:xfrm>
            <a:off x="-4077721" y="1252533"/>
            <a:ext cx="974129" cy="1081271"/>
          </a:xfrm>
          <a:prstGeom prst="ellipse">
            <a:avLst/>
          </a:prstGeom>
          <a:gradFill>
            <a:gsLst>
              <a:gs pos="74000">
                <a:sysClr val="window" lastClr="FFFFFF">
                  <a:alpha val="0"/>
                </a:sysClr>
              </a:gs>
              <a:gs pos="0">
                <a:srgbClr val="00B0F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1200000" rev="0"/>
            </a:camera>
            <a:lightRig rig="twoPt" dir="t"/>
          </a:scene3d>
          <a:sp3d z="476250" prstMaterial="softEdge">
            <a:bevelT w="482600" h="482600"/>
            <a:bevelB w="482600" h="4826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-5651596" y="476758"/>
            <a:ext cx="292219" cy="324359"/>
          </a:xfrm>
          <a:prstGeom prst="ellipse">
            <a:avLst/>
          </a:prstGeom>
          <a:gradFill flip="none" rotWithShape="1">
            <a:gsLst>
              <a:gs pos="28000">
                <a:sysClr val="window" lastClr="FFFFFF">
                  <a:alpha val="0"/>
                </a:sysClr>
              </a:gs>
              <a:gs pos="0">
                <a:srgbClr val="CCCC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-5735496" y="801117"/>
            <a:ext cx="292219" cy="324359"/>
          </a:xfrm>
          <a:prstGeom prst="ellipse">
            <a:avLst/>
          </a:prstGeom>
          <a:gradFill flip="none" rotWithShape="1">
            <a:gsLst>
              <a:gs pos="24000">
                <a:sysClr val="window" lastClr="FFFFFF">
                  <a:alpha val="0"/>
                </a:sysClr>
              </a:gs>
              <a:gs pos="0">
                <a:srgbClr val="F79646">
                  <a:lumMod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-5241897" y="1029475"/>
            <a:ext cx="292219" cy="324359"/>
          </a:xfrm>
          <a:prstGeom prst="ellipse">
            <a:avLst/>
          </a:prstGeom>
          <a:gradFill flip="none" rotWithShape="1">
            <a:gsLst>
              <a:gs pos="22000">
                <a:sysClr val="window" lastClr="FFFFFF">
                  <a:alpha val="0"/>
                </a:sysClr>
              </a:gs>
              <a:gs pos="0">
                <a:srgbClr val="CC0066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-4932136" y="1384266"/>
            <a:ext cx="292219" cy="324359"/>
          </a:xfrm>
          <a:prstGeom prst="ellipse">
            <a:avLst/>
          </a:prstGeom>
          <a:gradFill flip="none" rotWithShape="1">
            <a:gsLst>
              <a:gs pos="40000">
                <a:sysClr val="window" lastClr="FFFFFF">
                  <a:alpha val="0"/>
                </a:sysClr>
              </a:gs>
              <a:gs pos="0">
                <a:srgbClr val="0070C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-3103592" y="1019932"/>
            <a:ext cx="292219" cy="324359"/>
          </a:xfrm>
          <a:prstGeom prst="ellipse">
            <a:avLst/>
          </a:prstGeom>
          <a:gradFill flip="none" rotWithShape="1">
            <a:gsLst>
              <a:gs pos="46000">
                <a:sysClr val="window" lastClr="FFFFFF">
                  <a:alpha val="0"/>
                </a:sysClr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-2198846" y="801116"/>
            <a:ext cx="292219" cy="324359"/>
          </a:xfrm>
          <a:prstGeom prst="ellipse">
            <a:avLst/>
          </a:prstGeom>
          <a:gradFill flip="none" rotWithShape="1">
            <a:gsLst>
              <a:gs pos="71250">
                <a:sysClr val="window" lastClr="FFFFFF">
                  <a:alpha val="0"/>
                </a:sysClr>
              </a:gs>
              <a:gs pos="0">
                <a:srgbClr val="CCCC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-1379942" y="-726363"/>
            <a:ext cx="292219" cy="324359"/>
          </a:xfrm>
          <a:prstGeom prst="ellipse">
            <a:avLst/>
          </a:prstGeom>
          <a:gradFill flip="none" rotWithShape="1">
            <a:gsLst>
              <a:gs pos="71250">
                <a:sysClr val="window" lastClr="FFFFFF">
                  <a:alpha val="0"/>
                </a:sysClr>
              </a:gs>
              <a:gs pos="0">
                <a:srgbClr val="F79646">
                  <a:lumMod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-5662239" y="807980"/>
            <a:ext cx="156754" cy="173995"/>
          </a:xfrm>
          <a:prstGeom prst="ellipse">
            <a:avLst/>
          </a:prstGeom>
          <a:solidFill>
            <a:srgbClr val="00B0F0">
              <a:alpha val="2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-5323809" y="1254411"/>
            <a:ext cx="116987" cy="129854"/>
          </a:xfrm>
          <a:prstGeom prst="ellipse">
            <a:avLst/>
          </a:prstGeom>
          <a:solidFill>
            <a:srgbClr val="0070C0">
              <a:alpha val="2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-4786027" y="1314715"/>
            <a:ext cx="292219" cy="324359"/>
          </a:xfrm>
          <a:prstGeom prst="ellipse">
            <a:avLst/>
          </a:prstGeom>
          <a:solidFill>
            <a:srgbClr val="CCCC00">
              <a:alpha val="2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4" name="[动画大师]_Oval 27"/>
          <p:cNvSpPr/>
          <p:nvPr/>
        </p:nvSpPr>
        <p:spPr>
          <a:xfrm>
            <a:off x="-3003151" y="1092232"/>
            <a:ext cx="292219" cy="324359"/>
          </a:xfrm>
          <a:prstGeom prst="ellipse">
            <a:avLst/>
          </a:prstGeom>
          <a:solidFill>
            <a:srgbClr val="F79646">
              <a:lumMod val="75000"/>
              <a:alpha val="2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-2344954" y="497949"/>
            <a:ext cx="292219" cy="324359"/>
          </a:xfrm>
          <a:prstGeom prst="ellipse">
            <a:avLst/>
          </a:prstGeom>
          <a:solidFill>
            <a:srgbClr val="CCCC00">
              <a:alpha val="2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1758350" y="1705520"/>
            <a:ext cx="5010699" cy="2244631"/>
          </a:xfrm>
          <a:custGeom>
            <a:avLst/>
            <a:gdLst>
              <a:gd name="connsiteX0" fmla="*/ 0 w 5270500"/>
              <a:gd name="connsiteY0" fmla="*/ 609600 h 1990631"/>
              <a:gd name="connsiteX1" fmla="*/ 2070100 w 5270500"/>
              <a:gd name="connsiteY1" fmla="*/ 1981200 h 1990631"/>
              <a:gd name="connsiteX2" fmla="*/ 5270500 w 5270500"/>
              <a:gd name="connsiteY2" fmla="*/ 0 h 1990631"/>
              <a:gd name="connsiteX0" fmla="*/ 0 w 5270500"/>
              <a:gd name="connsiteY0" fmla="*/ 609600 h 1915372"/>
              <a:gd name="connsiteX1" fmla="*/ 2260600 w 5270500"/>
              <a:gd name="connsiteY1" fmla="*/ 1905000 h 1915372"/>
              <a:gd name="connsiteX2" fmla="*/ 5270500 w 5270500"/>
              <a:gd name="connsiteY2" fmla="*/ 0 h 1915372"/>
              <a:gd name="connsiteX0" fmla="*/ 0 w 5270500"/>
              <a:gd name="connsiteY0" fmla="*/ 609600 h 1902847"/>
              <a:gd name="connsiteX1" fmla="*/ 2362200 w 5270500"/>
              <a:gd name="connsiteY1" fmla="*/ 1892300 h 1902847"/>
              <a:gd name="connsiteX2" fmla="*/ 5270500 w 5270500"/>
              <a:gd name="connsiteY2" fmla="*/ 0 h 1902847"/>
              <a:gd name="connsiteX0" fmla="*/ 0 w 5270500"/>
              <a:gd name="connsiteY0" fmla="*/ 609600 h 1895319"/>
              <a:gd name="connsiteX1" fmla="*/ 2362200 w 5270500"/>
              <a:gd name="connsiteY1" fmla="*/ 1892300 h 1895319"/>
              <a:gd name="connsiteX2" fmla="*/ 5270500 w 5270500"/>
              <a:gd name="connsiteY2" fmla="*/ 0 h 1895319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459811"/>
              <a:gd name="connsiteY0" fmla="*/ 457200 h 1897500"/>
              <a:gd name="connsiteX1" fmla="*/ 2551511 w 5459811"/>
              <a:gd name="connsiteY1" fmla="*/ 1892300 h 1897500"/>
              <a:gd name="connsiteX2" fmla="*/ 5459811 w 5459811"/>
              <a:gd name="connsiteY2" fmla="*/ 0 h 1897500"/>
              <a:gd name="connsiteX0" fmla="*/ 0 w 5459811"/>
              <a:gd name="connsiteY0" fmla="*/ 457200 h 1899556"/>
              <a:gd name="connsiteX1" fmla="*/ 2551511 w 5459811"/>
              <a:gd name="connsiteY1" fmla="*/ 1892300 h 1899556"/>
              <a:gd name="connsiteX2" fmla="*/ 5459811 w 5459811"/>
              <a:gd name="connsiteY2" fmla="*/ 0 h 1899556"/>
              <a:gd name="connsiteX0" fmla="*/ 0 w 5369663"/>
              <a:gd name="connsiteY0" fmla="*/ 466725 h 1899939"/>
              <a:gd name="connsiteX1" fmla="*/ 2461363 w 5369663"/>
              <a:gd name="connsiteY1" fmla="*/ 1892300 h 1899939"/>
              <a:gd name="connsiteX2" fmla="*/ 5369663 w 5369663"/>
              <a:gd name="connsiteY2" fmla="*/ 0 h 1899939"/>
              <a:gd name="connsiteX0" fmla="*/ 0 w 5369663"/>
              <a:gd name="connsiteY0" fmla="*/ 466725 h 1947016"/>
              <a:gd name="connsiteX1" fmla="*/ 2398259 w 5369663"/>
              <a:gd name="connsiteY1" fmla="*/ 1939925 h 1947016"/>
              <a:gd name="connsiteX2" fmla="*/ 5369663 w 5369663"/>
              <a:gd name="connsiteY2" fmla="*/ 0 h 1947016"/>
              <a:gd name="connsiteX0" fmla="*/ 0 w 5369663"/>
              <a:gd name="connsiteY0" fmla="*/ 466725 h 1947016"/>
              <a:gd name="connsiteX1" fmla="*/ 2398259 w 5369663"/>
              <a:gd name="connsiteY1" fmla="*/ 1939925 h 1947016"/>
              <a:gd name="connsiteX2" fmla="*/ 5369663 w 5369663"/>
              <a:gd name="connsiteY2" fmla="*/ 0 h 1947016"/>
              <a:gd name="connsiteX0" fmla="*/ 0 w 5369663"/>
              <a:gd name="connsiteY0" fmla="*/ 466725 h 1947016"/>
              <a:gd name="connsiteX1" fmla="*/ 2398259 w 5369663"/>
              <a:gd name="connsiteY1" fmla="*/ 1939925 h 1947016"/>
              <a:gd name="connsiteX2" fmla="*/ 5369663 w 5369663"/>
              <a:gd name="connsiteY2" fmla="*/ 0 h 1947016"/>
              <a:gd name="connsiteX0" fmla="*/ 0 w 5369663"/>
              <a:gd name="connsiteY0" fmla="*/ 466725 h 1947016"/>
              <a:gd name="connsiteX1" fmla="*/ 2398259 w 5369663"/>
              <a:gd name="connsiteY1" fmla="*/ 1939925 h 1947016"/>
              <a:gd name="connsiteX2" fmla="*/ 5369663 w 5369663"/>
              <a:gd name="connsiteY2" fmla="*/ 0 h 1947016"/>
              <a:gd name="connsiteX0" fmla="*/ 0 w 5369663"/>
              <a:gd name="connsiteY0" fmla="*/ 466725 h 1940028"/>
              <a:gd name="connsiteX1" fmla="*/ 2398259 w 5369663"/>
              <a:gd name="connsiteY1" fmla="*/ 1939925 h 1940028"/>
              <a:gd name="connsiteX2" fmla="*/ 5369663 w 5369663"/>
              <a:gd name="connsiteY2" fmla="*/ 0 h 1940028"/>
              <a:gd name="connsiteX0" fmla="*/ 0 w 5369663"/>
              <a:gd name="connsiteY0" fmla="*/ 466725 h 1940028"/>
              <a:gd name="connsiteX1" fmla="*/ 2398259 w 5369663"/>
              <a:gd name="connsiteY1" fmla="*/ 1939925 h 1940028"/>
              <a:gd name="connsiteX2" fmla="*/ 5369663 w 5369663"/>
              <a:gd name="connsiteY2" fmla="*/ 0 h 1940028"/>
              <a:gd name="connsiteX0" fmla="*/ 0 w 5369663"/>
              <a:gd name="connsiteY0" fmla="*/ 466725 h 1940028"/>
              <a:gd name="connsiteX1" fmla="*/ 2398259 w 5369663"/>
              <a:gd name="connsiteY1" fmla="*/ 1939925 h 1940028"/>
              <a:gd name="connsiteX2" fmla="*/ 5369663 w 5369663"/>
              <a:gd name="connsiteY2" fmla="*/ 0 h 1940028"/>
              <a:gd name="connsiteX0" fmla="*/ 0 w 5219097"/>
              <a:gd name="connsiteY0" fmla="*/ 466725 h 1947016"/>
              <a:gd name="connsiteX1" fmla="*/ 2247693 w 5219097"/>
              <a:gd name="connsiteY1" fmla="*/ 1939925 h 1947016"/>
              <a:gd name="connsiteX2" fmla="*/ 5219097 w 5219097"/>
              <a:gd name="connsiteY2" fmla="*/ 0 h 1947016"/>
              <a:gd name="connsiteX0" fmla="*/ 0 w 5219097"/>
              <a:gd name="connsiteY0" fmla="*/ 466725 h 1943060"/>
              <a:gd name="connsiteX1" fmla="*/ 2247693 w 5219097"/>
              <a:gd name="connsiteY1" fmla="*/ 1939925 h 1943060"/>
              <a:gd name="connsiteX2" fmla="*/ 5219097 w 5219097"/>
              <a:gd name="connsiteY2" fmla="*/ 0 h 1943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19097" h="1943060">
                <a:moveTo>
                  <a:pt x="0" y="466725"/>
                </a:moveTo>
                <a:cubicBezTo>
                  <a:pt x="442589" y="1450975"/>
                  <a:pt x="1302561" y="1890391"/>
                  <a:pt x="2247693" y="1939925"/>
                </a:cubicBezTo>
                <a:cubicBezTo>
                  <a:pt x="3192825" y="1989459"/>
                  <a:pt x="4601303" y="1456962"/>
                  <a:pt x="5219097" y="0"/>
                </a:cubicBezTo>
              </a:path>
            </a:pathLst>
          </a:custGeom>
          <a:noFill/>
          <a:ln w="38100" cap="flat" cmpd="sng" algn="ctr">
            <a:gradFill flip="none" rotWithShape="1">
              <a:gsLst>
                <a:gs pos="0">
                  <a:srgbClr val="F79646">
                    <a:lumMod val="75000"/>
                  </a:srgbClr>
                </a:gs>
                <a:gs pos="30000">
                  <a:srgbClr val="F79646">
                    <a:lumMod val="75000"/>
                    <a:alpha val="0"/>
                  </a:srgbClr>
                </a:gs>
                <a:gs pos="100000">
                  <a:srgbClr val="F79646">
                    <a:lumMod val="75000"/>
                  </a:srgbClr>
                </a:gs>
              </a:gsLst>
              <a:lin ang="0" scaled="1"/>
              <a:tileRect/>
            </a:gradFill>
            <a:prstDash val="solid"/>
            <a:tailEnd type="stealth" w="med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755080" y="1628323"/>
            <a:ext cx="5594241" cy="2191973"/>
          </a:xfrm>
          <a:custGeom>
            <a:avLst/>
            <a:gdLst>
              <a:gd name="connsiteX0" fmla="*/ 0 w 5270500"/>
              <a:gd name="connsiteY0" fmla="*/ 609600 h 1990631"/>
              <a:gd name="connsiteX1" fmla="*/ 2070100 w 5270500"/>
              <a:gd name="connsiteY1" fmla="*/ 1981200 h 1990631"/>
              <a:gd name="connsiteX2" fmla="*/ 5270500 w 5270500"/>
              <a:gd name="connsiteY2" fmla="*/ 0 h 1990631"/>
              <a:gd name="connsiteX0" fmla="*/ 0 w 5270500"/>
              <a:gd name="connsiteY0" fmla="*/ 609600 h 1915372"/>
              <a:gd name="connsiteX1" fmla="*/ 2260600 w 5270500"/>
              <a:gd name="connsiteY1" fmla="*/ 1905000 h 1915372"/>
              <a:gd name="connsiteX2" fmla="*/ 5270500 w 5270500"/>
              <a:gd name="connsiteY2" fmla="*/ 0 h 1915372"/>
              <a:gd name="connsiteX0" fmla="*/ 0 w 5270500"/>
              <a:gd name="connsiteY0" fmla="*/ 609600 h 1902847"/>
              <a:gd name="connsiteX1" fmla="*/ 2362200 w 5270500"/>
              <a:gd name="connsiteY1" fmla="*/ 1892300 h 1902847"/>
              <a:gd name="connsiteX2" fmla="*/ 5270500 w 5270500"/>
              <a:gd name="connsiteY2" fmla="*/ 0 h 1902847"/>
              <a:gd name="connsiteX0" fmla="*/ 0 w 5270500"/>
              <a:gd name="connsiteY0" fmla="*/ 609600 h 1895319"/>
              <a:gd name="connsiteX1" fmla="*/ 2362200 w 5270500"/>
              <a:gd name="connsiteY1" fmla="*/ 1892300 h 1895319"/>
              <a:gd name="connsiteX2" fmla="*/ 5270500 w 5270500"/>
              <a:gd name="connsiteY2" fmla="*/ 0 h 1895319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375275"/>
              <a:gd name="connsiteY0" fmla="*/ 419100 h 1896537"/>
              <a:gd name="connsiteX1" fmla="*/ 2466975 w 5375275"/>
              <a:gd name="connsiteY1" fmla="*/ 1892300 h 1896537"/>
              <a:gd name="connsiteX2" fmla="*/ 5375275 w 5375275"/>
              <a:gd name="connsiteY2" fmla="*/ 0 h 1896537"/>
              <a:gd name="connsiteX0" fmla="*/ 0 w 5375275"/>
              <a:gd name="connsiteY0" fmla="*/ 419100 h 1897477"/>
              <a:gd name="connsiteX1" fmla="*/ 2466975 w 5375275"/>
              <a:gd name="connsiteY1" fmla="*/ 1892300 h 1897477"/>
              <a:gd name="connsiteX2" fmla="*/ 5375275 w 5375275"/>
              <a:gd name="connsiteY2" fmla="*/ 0 h 1897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75275" h="1897477">
                <a:moveTo>
                  <a:pt x="0" y="419100"/>
                </a:moveTo>
                <a:cubicBezTo>
                  <a:pt x="519641" y="1317625"/>
                  <a:pt x="1571096" y="1962150"/>
                  <a:pt x="2466975" y="1892300"/>
                </a:cubicBezTo>
                <a:cubicBezTo>
                  <a:pt x="3362854" y="1822450"/>
                  <a:pt x="4519083" y="1028700"/>
                  <a:pt x="5375275" y="0"/>
                </a:cubicBezTo>
              </a:path>
            </a:pathLst>
          </a:custGeom>
          <a:noFill/>
          <a:ln w="57150" cap="flat" cmpd="thinThick" algn="ctr">
            <a:gradFill flip="none" rotWithShape="1">
              <a:gsLst>
                <a:gs pos="0">
                  <a:srgbClr val="CCCC00"/>
                </a:gs>
                <a:gs pos="37000">
                  <a:srgbClr val="CCCC00">
                    <a:alpha val="0"/>
                  </a:srgbClr>
                </a:gs>
                <a:gs pos="100000">
                  <a:srgbClr val="CCCC00"/>
                </a:gs>
              </a:gsLst>
              <a:lin ang="0" scaled="1"/>
              <a:tileRect/>
            </a:gradFill>
            <a:prstDash val="solid"/>
            <a:tailEnd type="stealth" w="med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1841406" y="1356579"/>
            <a:ext cx="5345177" cy="2524022"/>
          </a:xfrm>
          <a:custGeom>
            <a:avLst/>
            <a:gdLst>
              <a:gd name="connsiteX0" fmla="*/ 0 w 5270500"/>
              <a:gd name="connsiteY0" fmla="*/ 609600 h 1990631"/>
              <a:gd name="connsiteX1" fmla="*/ 2070100 w 5270500"/>
              <a:gd name="connsiteY1" fmla="*/ 1981200 h 1990631"/>
              <a:gd name="connsiteX2" fmla="*/ 5270500 w 5270500"/>
              <a:gd name="connsiteY2" fmla="*/ 0 h 1990631"/>
              <a:gd name="connsiteX0" fmla="*/ 0 w 5270500"/>
              <a:gd name="connsiteY0" fmla="*/ 609600 h 1915372"/>
              <a:gd name="connsiteX1" fmla="*/ 2260600 w 5270500"/>
              <a:gd name="connsiteY1" fmla="*/ 1905000 h 1915372"/>
              <a:gd name="connsiteX2" fmla="*/ 5270500 w 5270500"/>
              <a:gd name="connsiteY2" fmla="*/ 0 h 1915372"/>
              <a:gd name="connsiteX0" fmla="*/ 0 w 5270500"/>
              <a:gd name="connsiteY0" fmla="*/ 609600 h 1902847"/>
              <a:gd name="connsiteX1" fmla="*/ 2362200 w 5270500"/>
              <a:gd name="connsiteY1" fmla="*/ 1892300 h 1902847"/>
              <a:gd name="connsiteX2" fmla="*/ 5270500 w 5270500"/>
              <a:gd name="connsiteY2" fmla="*/ 0 h 1902847"/>
              <a:gd name="connsiteX0" fmla="*/ 0 w 5270500"/>
              <a:gd name="connsiteY0" fmla="*/ 609600 h 1895319"/>
              <a:gd name="connsiteX1" fmla="*/ 2362200 w 5270500"/>
              <a:gd name="connsiteY1" fmla="*/ 1892300 h 1895319"/>
              <a:gd name="connsiteX2" fmla="*/ 5270500 w 5270500"/>
              <a:gd name="connsiteY2" fmla="*/ 0 h 1895319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548867"/>
              <a:gd name="connsiteY0" fmla="*/ 933450 h 2237983"/>
              <a:gd name="connsiteX1" fmla="*/ 2362200 w 5548867"/>
              <a:gd name="connsiteY1" fmla="*/ 2216150 h 2237983"/>
              <a:gd name="connsiteX2" fmla="*/ 5548867 w 5548867"/>
              <a:gd name="connsiteY2" fmla="*/ 0 h 2237983"/>
              <a:gd name="connsiteX0" fmla="*/ 0 w 5548867"/>
              <a:gd name="connsiteY0" fmla="*/ 933450 h 2237983"/>
              <a:gd name="connsiteX1" fmla="*/ 2362200 w 5548867"/>
              <a:gd name="connsiteY1" fmla="*/ 2216150 h 2237983"/>
              <a:gd name="connsiteX2" fmla="*/ 5548867 w 5548867"/>
              <a:gd name="connsiteY2" fmla="*/ 0 h 2237983"/>
              <a:gd name="connsiteX0" fmla="*/ 0 w 5548867"/>
              <a:gd name="connsiteY0" fmla="*/ 933450 h 2219169"/>
              <a:gd name="connsiteX1" fmla="*/ 2362200 w 5548867"/>
              <a:gd name="connsiteY1" fmla="*/ 2216150 h 2219169"/>
              <a:gd name="connsiteX2" fmla="*/ 5548867 w 5548867"/>
              <a:gd name="connsiteY2" fmla="*/ 0 h 2219169"/>
              <a:gd name="connsiteX0" fmla="*/ 0 w 5548867"/>
              <a:gd name="connsiteY0" fmla="*/ 933450 h 2232527"/>
              <a:gd name="connsiteX1" fmla="*/ 2362200 w 5548867"/>
              <a:gd name="connsiteY1" fmla="*/ 2216150 h 2232527"/>
              <a:gd name="connsiteX2" fmla="*/ 5548867 w 5548867"/>
              <a:gd name="connsiteY2" fmla="*/ 0 h 2232527"/>
              <a:gd name="connsiteX0" fmla="*/ 0 w 5548867"/>
              <a:gd name="connsiteY0" fmla="*/ 933450 h 2224488"/>
              <a:gd name="connsiteX1" fmla="*/ 2362200 w 5548867"/>
              <a:gd name="connsiteY1" fmla="*/ 2216150 h 2224488"/>
              <a:gd name="connsiteX2" fmla="*/ 5548867 w 5548867"/>
              <a:gd name="connsiteY2" fmla="*/ 0 h 2224488"/>
              <a:gd name="connsiteX0" fmla="*/ 0 w 5559177"/>
              <a:gd name="connsiteY0" fmla="*/ 819150 h 2231539"/>
              <a:gd name="connsiteX1" fmla="*/ 2372510 w 5559177"/>
              <a:gd name="connsiteY1" fmla="*/ 2216150 h 2231539"/>
              <a:gd name="connsiteX2" fmla="*/ 5559177 w 5559177"/>
              <a:gd name="connsiteY2" fmla="*/ 0 h 2231539"/>
              <a:gd name="connsiteX0" fmla="*/ 0 w 5559177"/>
              <a:gd name="connsiteY0" fmla="*/ 819150 h 2231694"/>
              <a:gd name="connsiteX1" fmla="*/ 2372510 w 5559177"/>
              <a:gd name="connsiteY1" fmla="*/ 2216150 h 2231694"/>
              <a:gd name="connsiteX2" fmla="*/ 5559177 w 5559177"/>
              <a:gd name="connsiteY2" fmla="*/ 0 h 2231694"/>
              <a:gd name="connsiteX0" fmla="*/ 0 w 5559177"/>
              <a:gd name="connsiteY0" fmla="*/ 819150 h 2184914"/>
              <a:gd name="connsiteX1" fmla="*/ 2465299 w 5559177"/>
              <a:gd name="connsiteY1" fmla="*/ 2168525 h 2184914"/>
              <a:gd name="connsiteX2" fmla="*/ 5559177 w 5559177"/>
              <a:gd name="connsiteY2" fmla="*/ 0 h 218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59177" h="2184914">
                <a:moveTo>
                  <a:pt x="0" y="819150"/>
                </a:moveTo>
                <a:cubicBezTo>
                  <a:pt x="399953" y="1565275"/>
                  <a:pt x="1538770" y="2305050"/>
                  <a:pt x="2465299" y="2168525"/>
                </a:cubicBezTo>
                <a:cubicBezTo>
                  <a:pt x="3391828" y="2032000"/>
                  <a:pt x="4919493" y="1228725"/>
                  <a:pt x="5559177" y="0"/>
                </a:cubicBezTo>
              </a:path>
            </a:pathLst>
          </a:custGeom>
          <a:noFill/>
          <a:ln w="15875" cap="flat" cmpd="thickThin" algn="ctr">
            <a:gradFill flip="none" rotWithShape="1">
              <a:gsLst>
                <a:gs pos="0">
                  <a:srgbClr val="00B0F0"/>
                </a:gs>
                <a:gs pos="63000">
                  <a:srgbClr val="00B0F0">
                    <a:alpha val="0"/>
                  </a:srgbClr>
                </a:gs>
                <a:gs pos="100000">
                  <a:srgbClr val="00B0F0"/>
                </a:gs>
              </a:gsLst>
              <a:lin ang="0" scaled="1"/>
              <a:tileRect/>
            </a:gradFill>
            <a:prstDash val="solid"/>
            <a:tailEnd type="stealth" w="lg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1763676" y="1755863"/>
            <a:ext cx="5904668" cy="2249201"/>
          </a:xfrm>
          <a:custGeom>
            <a:avLst/>
            <a:gdLst>
              <a:gd name="connsiteX0" fmla="*/ 0 w 5270500"/>
              <a:gd name="connsiteY0" fmla="*/ 609600 h 1990631"/>
              <a:gd name="connsiteX1" fmla="*/ 2070100 w 5270500"/>
              <a:gd name="connsiteY1" fmla="*/ 1981200 h 1990631"/>
              <a:gd name="connsiteX2" fmla="*/ 5270500 w 5270500"/>
              <a:gd name="connsiteY2" fmla="*/ 0 h 1990631"/>
              <a:gd name="connsiteX0" fmla="*/ 0 w 5270500"/>
              <a:gd name="connsiteY0" fmla="*/ 609600 h 1915372"/>
              <a:gd name="connsiteX1" fmla="*/ 2260600 w 5270500"/>
              <a:gd name="connsiteY1" fmla="*/ 1905000 h 1915372"/>
              <a:gd name="connsiteX2" fmla="*/ 5270500 w 5270500"/>
              <a:gd name="connsiteY2" fmla="*/ 0 h 1915372"/>
              <a:gd name="connsiteX0" fmla="*/ 0 w 5270500"/>
              <a:gd name="connsiteY0" fmla="*/ 609600 h 1902847"/>
              <a:gd name="connsiteX1" fmla="*/ 2362200 w 5270500"/>
              <a:gd name="connsiteY1" fmla="*/ 1892300 h 1902847"/>
              <a:gd name="connsiteX2" fmla="*/ 5270500 w 5270500"/>
              <a:gd name="connsiteY2" fmla="*/ 0 h 1902847"/>
              <a:gd name="connsiteX0" fmla="*/ 0 w 5270500"/>
              <a:gd name="connsiteY0" fmla="*/ 609600 h 1895319"/>
              <a:gd name="connsiteX1" fmla="*/ 2362200 w 5270500"/>
              <a:gd name="connsiteY1" fmla="*/ 1892300 h 1895319"/>
              <a:gd name="connsiteX2" fmla="*/ 5270500 w 5270500"/>
              <a:gd name="connsiteY2" fmla="*/ 0 h 1895319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459811"/>
              <a:gd name="connsiteY0" fmla="*/ 457200 h 1897500"/>
              <a:gd name="connsiteX1" fmla="*/ 2551511 w 5459811"/>
              <a:gd name="connsiteY1" fmla="*/ 1892300 h 1897500"/>
              <a:gd name="connsiteX2" fmla="*/ 5459811 w 5459811"/>
              <a:gd name="connsiteY2" fmla="*/ 0 h 1897500"/>
              <a:gd name="connsiteX0" fmla="*/ 0 w 5459811"/>
              <a:gd name="connsiteY0" fmla="*/ 457200 h 1899556"/>
              <a:gd name="connsiteX1" fmla="*/ 2551511 w 5459811"/>
              <a:gd name="connsiteY1" fmla="*/ 1892300 h 1899556"/>
              <a:gd name="connsiteX2" fmla="*/ 5459811 w 5459811"/>
              <a:gd name="connsiteY2" fmla="*/ 0 h 1899556"/>
              <a:gd name="connsiteX0" fmla="*/ 0 w 5369663"/>
              <a:gd name="connsiteY0" fmla="*/ 466725 h 1899939"/>
              <a:gd name="connsiteX1" fmla="*/ 2461363 w 5369663"/>
              <a:gd name="connsiteY1" fmla="*/ 1892300 h 1899939"/>
              <a:gd name="connsiteX2" fmla="*/ 5369663 w 5369663"/>
              <a:gd name="connsiteY2" fmla="*/ 0 h 1899939"/>
              <a:gd name="connsiteX0" fmla="*/ 0 w 5369663"/>
              <a:gd name="connsiteY0" fmla="*/ 466725 h 1947016"/>
              <a:gd name="connsiteX1" fmla="*/ 2398259 w 5369663"/>
              <a:gd name="connsiteY1" fmla="*/ 1939925 h 1947016"/>
              <a:gd name="connsiteX2" fmla="*/ 5369663 w 5369663"/>
              <a:gd name="connsiteY2" fmla="*/ 0 h 1947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69663" h="1947016">
                <a:moveTo>
                  <a:pt x="0" y="466725"/>
                </a:moveTo>
                <a:cubicBezTo>
                  <a:pt x="442589" y="1450975"/>
                  <a:pt x="1503315" y="2017712"/>
                  <a:pt x="2398259" y="1939925"/>
                </a:cubicBezTo>
                <a:cubicBezTo>
                  <a:pt x="3293203" y="1862138"/>
                  <a:pt x="4513471" y="1028700"/>
                  <a:pt x="5369663" y="0"/>
                </a:cubicBezTo>
              </a:path>
            </a:pathLst>
          </a:custGeom>
          <a:noFill/>
          <a:ln w="34925" cap="flat" cmpd="thickThin" algn="ctr">
            <a:gradFill flip="none" rotWithShape="1">
              <a:gsLst>
                <a:gs pos="0">
                  <a:srgbClr val="0070C0"/>
                </a:gs>
                <a:gs pos="25000">
                  <a:srgbClr val="0070C0">
                    <a:alpha val="0"/>
                  </a:srgbClr>
                </a:gs>
                <a:gs pos="100000">
                  <a:srgbClr val="0070C0"/>
                </a:gs>
              </a:gsLst>
              <a:lin ang="0" scaled="1"/>
              <a:tileRect/>
            </a:gradFill>
            <a:prstDash val="solid"/>
            <a:tailEnd type="stealth" w="med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60" name="矩形标注 59"/>
          <p:cNvSpPr/>
          <p:nvPr/>
        </p:nvSpPr>
        <p:spPr>
          <a:xfrm>
            <a:off x="3305768" y="4576873"/>
            <a:ext cx="2460505" cy="2092487"/>
          </a:xfrm>
          <a:prstGeom prst="wedgeRectCallout">
            <a:avLst>
              <a:gd name="adj1" fmla="val -12241"/>
              <a:gd name="adj2" fmla="val -64225"/>
            </a:avLst>
          </a:prstGeom>
          <a:gradFill flip="none" rotWithShape="1">
            <a:gsLst>
              <a:gs pos="0">
                <a:sysClr val="window" lastClr="FFFFFF">
                  <a:alpha val="42000"/>
                </a:sysClr>
              </a:gs>
              <a:gs pos="100000">
                <a:sysClr val="window" lastClr="FFFFFF">
                  <a:lumMod val="75000"/>
                  <a:alpha val="65000"/>
                </a:sysClr>
              </a:gs>
            </a:gsLst>
            <a:lin ang="81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/>
                <a:ea typeface="微软雅黑"/>
              </a:rPr>
              <a:t>在此输入内容</a:t>
            </a:r>
          </a:p>
        </p:txBody>
      </p:sp>
      <p:sp>
        <p:nvSpPr>
          <p:cNvPr id="61" name="矩形标注 60"/>
          <p:cNvSpPr/>
          <p:nvPr/>
        </p:nvSpPr>
        <p:spPr>
          <a:xfrm>
            <a:off x="6141650" y="3823117"/>
            <a:ext cx="2525035" cy="2054155"/>
          </a:xfrm>
          <a:prstGeom prst="wedgeRectCallout">
            <a:avLst>
              <a:gd name="adj1" fmla="val -27303"/>
              <a:gd name="adj2" fmla="val -80756"/>
            </a:avLst>
          </a:prstGeom>
          <a:gradFill flip="none" rotWithShape="1">
            <a:gsLst>
              <a:gs pos="0">
                <a:sysClr val="window" lastClr="FFFFFF">
                  <a:alpha val="42000"/>
                </a:sysClr>
              </a:gs>
              <a:gs pos="100000">
                <a:sysClr val="window" lastClr="FFFFFF">
                  <a:lumMod val="75000"/>
                  <a:alpha val="65000"/>
                </a:sysClr>
              </a:gs>
            </a:gsLst>
            <a:lin ang="81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/>
                <a:ea typeface="微软雅黑"/>
              </a:rPr>
              <a:t>在此输入内容</a:t>
            </a:r>
          </a:p>
        </p:txBody>
      </p:sp>
      <p:sp>
        <p:nvSpPr>
          <p:cNvPr id="62" name="矩形标注 61"/>
          <p:cNvSpPr/>
          <p:nvPr/>
        </p:nvSpPr>
        <p:spPr>
          <a:xfrm>
            <a:off x="467544" y="3960652"/>
            <a:ext cx="2165579" cy="2636700"/>
          </a:xfrm>
          <a:prstGeom prst="wedgeRectCallout">
            <a:avLst>
              <a:gd name="adj1" fmla="val 20378"/>
              <a:gd name="adj2" fmla="val -67919"/>
            </a:avLst>
          </a:prstGeom>
          <a:gradFill flip="none" rotWithShape="1">
            <a:gsLst>
              <a:gs pos="0">
                <a:sysClr val="window" lastClr="FFFFFF">
                  <a:alpha val="42000"/>
                </a:sysClr>
              </a:gs>
              <a:gs pos="100000">
                <a:sysClr val="window" lastClr="FFFFFF">
                  <a:lumMod val="75000"/>
                  <a:alpha val="65000"/>
                </a:sysClr>
              </a:gs>
            </a:gsLst>
            <a:lin ang="81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/>
                <a:ea typeface="微软雅黑"/>
              </a:rPr>
              <a:t>在此输入内容</a:t>
            </a:r>
          </a:p>
        </p:txBody>
      </p:sp>
      <p:sp>
        <p:nvSpPr>
          <p:cNvPr id="63" name="任意多边形 62"/>
          <p:cNvSpPr/>
          <p:nvPr/>
        </p:nvSpPr>
        <p:spPr>
          <a:xfrm>
            <a:off x="1766958" y="1689709"/>
            <a:ext cx="5010699" cy="2244631"/>
          </a:xfrm>
          <a:custGeom>
            <a:avLst/>
            <a:gdLst>
              <a:gd name="connsiteX0" fmla="*/ 0 w 5270500"/>
              <a:gd name="connsiteY0" fmla="*/ 609600 h 1990631"/>
              <a:gd name="connsiteX1" fmla="*/ 2070100 w 5270500"/>
              <a:gd name="connsiteY1" fmla="*/ 1981200 h 1990631"/>
              <a:gd name="connsiteX2" fmla="*/ 5270500 w 5270500"/>
              <a:gd name="connsiteY2" fmla="*/ 0 h 1990631"/>
              <a:gd name="connsiteX0" fmla="*/ 0 w 5270500"/>
              <a:gd name="connsiteY0" fmla="*/ 609600 h 1915372"/>
              <a:gd name="connsiteX1" fmla="*/ 2260600 w 5270500"/>
              <a:gd name="connsiteY1" fmla="*/ 1905000 h 1915372"/>
              <a:gd name="connsiteX2" fmla="*/ 5270500 w 5270500"/>
              <a:gd name="connsiteY2" fmla="*/ 0 h 1915372"/>
              <a:gd name="connsiteX0" fmla="*/ 0 w 5270500"/>
              <a:gd name="connsiteY0" fmla="*/ 609600 h 1902847"/>
              <a:gd name="connsiteX1" fmla="*/ 2362200 w 5270500"/>
              <a:gd name="connsiteY1" fmla="*/ 1892300 h 1902847"/>
              <a:gd name="connsiteX2" fmla="*/ 5270500 w 5270500"/>
              <a:gd name="connsiteY2" fmla="*/ 0 h 1902847"/>
              <a:gd name="connsiteX0" fmla="*/ 0 w 5270500"/>
              <a:gd name="connsiteY0" fmla="*/ 609600 h 1895319"/>
              <a:gd name="connsiteX1" fmla="*/ 2362200 w 5270500"/>
              <a:gd name="connsiteY1" fmla="*/ 1892300 h 1895319"/>
              <a:gd name="connsiteX2" fmla="*/ 5270500 w 5270500"/>
              <a:gd name="connsiteY2" fmla="*/ 0 h 1895319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459811"/>
              <a:gd name="connsiteY0" fmla="*/ 457200 h 1897500"/>
              <a:gd name="connsiteX1" fmla="*/ 2551511 w 5459811"/>
              <a:gd name="connsiteY1" fmla="*/ 1892300 h 1897500"/>
              <a:gd name="connsiteX2" fmla="*/ 5459811 w 5459811"/>
              <a:gd name="connsiteY2" fmla="*/ 0 h 1897500"/>
              <a:gd name="connsiteX0" fmla="*/ 0 w 5459811"/>
              <a:gd name="connsiteY0" fmla="*/ 457200 h 1899556"/>
              <a:gd name="connsiteX1" fmla="*/ 2551511 w 5459811"/>
              <a:gd name="connsiteY1" fmla="*/ 1892300 h 1899556"/>
              <a:gd name="connsiteX2" fmla="*/ 5459811 w 5459811"/>
              <a:gd name="connsiteY2" fmla="*/ 0 h 1899556"/>
              <a:gd name="connsiteX0" fmla="*/ 0 w 5369663"/>
              <a:gd name="connsiteY0" fmla="*/ 466725 h 1899939"/>
              <a:gd name="connsiteX1" fmla="*/ 2461363 w 5369663"/>
              <a:gd name="connsiteY1" fmla="*/ 1892300 h 1899939"/>
              <a:gd name="connsiteX2" fmla="*/ 5369663 w 5369663"/>
              <a:gd name="connsiteY2" fmla="*/ 0 h 1899939"/>
              <a:gd name="connsiteX0" fmla="*/ 0 w 5369663"/>
              <a:gd name="connsiteY0" fmla="*/ 466725 h 1947016"/>
              <a:gd name="connsiteX1" fmla="*/ 2398259 w 5369663"/>
              <a:gd name="connsiteY1" fmla="*/ 1939925 h 1947016"/>
              <a:gd name="connsiteX2" fmla="*/ 5369663 w 5369663"/>
              <a:gd name="connsiteY2" fmla="*/ 0 h 1947016"/>
              <a:gd name="connsiteX0" fmla="*/ 0 w 5369663"/>
              <a:gd name="connsiteY0" fmla="*/ 466725 h 1947016"/>
              <a:gd name="connsiteX1" fmla="*/ 2398259 w 5369663"/>
              <a:gd name="connsiteY1" fmla="*/ 1939925 h 1947016"/>
              <a:gd name="connsiteX2" fmla="*/ 5369663 w 5369663"/>
              <a:gd name="connsiteY2" fmla="*/ 0 h 1947016"/>
              <a:gd name="connsiteX0" fmla="*/ 0 w 5369663"/>
              <a:gd name="connsiteY0" fmla="*/ 466725 h 1947016"/>
              <a:gd name="connsiteX1" fmla="*/ 2398259 w 5369663"/>
              <a:gd name="connsiteY1" fmla="*/ 1939925 h 1947016"/>
              <a:gd name="connsiteX2" fmla="*/ 5369663 w 5369663"/>
              <a:gd name="connsiteY2" fmla="*/ 0 h 1947016"/>
              <a:gd name="connsiteX0" fmla="*/ 0 w 5369663"/>
              <a:gd name="connsiteY0" fmla="*/ 466725 h 1947016"/>
              <a:gd name="connsiteX1" fmla="*/ 2398259 w 5369663"/>
              <a:gd name="connsiteY1" fmla="*/ 1939925 h 1947016"/>
              <a:gd name="connsiteX2" fmla="*/ 5369663 w 5369663"/>
              <a:gd name="connsiteY2" fmla="*/ 0 h 1947016"/>
              <a:gd name="connsiteX0" fmla="*/ 0 w 5369663"/>
              <a:gd name="connsiteY0" fmla="*/ 466725 h 1940028"/>
              <a:gd name="connsiteX1" fmla="*/ 2398259 w 5369663"/>
              <a:gd name="connsiteY1" fmla="*/ 1939925 h 1940028"/>
              <a:gd name="connsiteX2" fmla="*/ 5369663 w 5369663"/>
              <a:gd name="connsiteY2" fmla="*/ 0 h 1940028"/>
              <a:gd name="connsiteX0" fmla="*/ 0 w 5369663"/>
              <a:gd name="connsiteY0" fmla="*/ 466725 h 1940028"/>
              <a:gd name="connsiteX1" fmla="*/ 2398259 w 5369663"/>
              <a:gd name="connsiteY1" fmla="*/ 1939925 h 1940028"/>
              <a:gd name="connsiteX2" fmla="*/ 5369663 w 5369663"/>
              <a:gd name="connsiteY2" fmla="*/ 0 h 1940028"/>
              <a:gd name="connsiteX0" fmla="*/ 0 w 5369663"/>
              <a:gd name="connsiteY0" fmla="*/ 466725 h 1940028"/>
              <a:gd name="connsiteX1" fmla="*/ 2398259 w 5369663"/>
              <a:gd name="connsiteY1" fmla="*/ 1939925 h 1940028"/>
              <a:gd name="connsiteX2" fmla="*/ 5369663 w 5369663"/>
              <a:gd name="connsiteY2" fmla="*/ 0 h 1940028"/>
              <a:gd name="connsiteX0" fmla="*/ 0 w 5219097"/>
              <a:gd name="connsiteY0" fmla="*/ 466725 h 1947016"/>
              <a:gd name="connsiteX1" fmla="*/ 2247693 w 5219097"/>
              <a:gd name="connsiteY1" fmla="*/ 1939925 h 1947016"/>
              <a:gd name="connsiteX2" fmla="*/ 5219097 w 5219097"/>
              <a:gd name="connsiteY2" fmla="*/ 0 h 1947016"/>
              <a:gd name="connsiteX0" fmla="*/ 0 w 5219097"/>
              <a:gd name="connsiteY0" fmla="*/ 466725 h 1943060"/>
              <a:gd name="connsiteX1" fmla="*/ 2247693 w 5219097"/>
              <a:gd name="connsiteY1" fmla="*/ 1939925 h 1943060"/>
              <a:gd name="connsiteX2" fmla="*/ 5219097 w 5219097"/>
              <a:gd name="connsiteY2" fmla="*/ 0 h 1943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19097" h="1943060">
                <a:moveTo>
                  <a:pt x="0" y="466725"/>
                </a:moveTo>
                <a:cubicBezTo>
                  <a:pt x="442589" y="1450975"/>
                  <a:pt x="1302561" y="1890391"/>
                  <a:pt x="2247693" y="1939925"/>
                </a:cubicBezTo>
                <a:cubicBezTo>
                  <a:pt x="3192825" y="1989459"/>
                  <a:pt x="4601303" y="1456962"/>
                  <a:pt x="5219097" y="0"/>
                </a:cubicBezTo>
              </a:path>
            </a:pathLst>
          </a:custGeom>
          <a:noFill/>
          <a:ln w="38100" cap="flat" cmpd="sng" algn="ctr">
            <a:gradFill flip="none" rotWithShape="1">
              <a:gsLst>
                <a:gs pos="0">
                  <a:srgbClr val="F79646">
                    <a:lumMod val="75000"/>
                  </a:srgbClr>
                </a:gs>
                <a:gs pos="30000">
                  <a:srgbClr val="F79646">
                    <a:lumMod val="75000"/>
                    <a:alpha val="0"/>
                  </a:srgbClr>
                </a:gs>
                <a:gs pos="100000">
                  <a:srgbClr val="F79646">
                    <a:lumMod val="75000"/>
                  </a:srgbClr>
                </a:gs>
              </a:gsLst>
              <a:lin ang="0" scaled="1"/>
              <a:tileRect/>
            </a:gradFill>
            <a:prstDash val="solid"/>
            <a:tailEnd type="stealth" w="med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1763688" y="1612512"/>
            <a:ext cx="5594241" cy="2191973"/>
          </a:xfrm>
          <a:custGeom>
            <a:avLst/>
            <a:gdLst>
              <a:gd name="connsiteX0" fmla="*/ 0 w 5270500"/>
              <a:gd name="connsiteY0" fmla="*/ 609600 h 1990631"/>
              <a:gd name="connsiteX1" fmla="*/ 2070100 w 5270500"/>
              <a:gd name="connsiteY1" fmla="*/ 1981200 h 1990631"/>
              <a:gd name="connsiteX2" fmla="*/ 5270500 w 5270500"/>
              <a:gd name="connsiteY2" fmla="*/ 0 h 1990631"/>
              <a:gd name="connsiteX0" fmla="*/ 0 w 5270500"/>
              <a:gd name="connsiteY0" fmla="*/ 609600 h 1915372"/>
              <a:gd name="connsiteX1" fmla="*/ 2260600 w 5270500"/>
              <a:gd name="connsiteY1" fmla="*/ 1905000 h 1915372"/>
              <a:gd name="connsiteX2" fmla="*/ 5270500 w 5270500"/>
              <a:gd name="connsiteY2" fmla="*/ 0 h 1915372"/>
              <a:gd name="connsiteX0" fmla="*/ 0 w 5270500"/>
              <a:gd name="connsiteY0" fmla="*/ 609600 h 1902847"/>
              <a:gd name="connsiteX1" fmla="*/ 2362200 w 5270500"/>
              <a:gd name="connsiteY1" fmla="*/ 1892300 h 1902847"/>
              <a:gd name="connsiteX2" fmla="*/ 5270500 w 5270500"/>
              <a:gd name="connsiteY2" fmla="*/ 0 h 1902847"/>
              <a:gd name="connsiteX0" fmla="*/ 0 w 5270500"/>
              <a:gd name="connsiteY0" fmla="*/ 609600 h 1895319"/>
              <a:gd name="connsiteX1" fmla="*/ 2362200 w 5270500"/>
              <a:gd name="connsiteY1" fmla="*/ 1892300 h 1895319"/>
              <a:gd name="connsiteX2" fmla="*/ 5270500 w 5270500"/>
              <a:gd name="connsiteY2" fmla="*/ 0 h 1895319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375275"/>
              <a:gd name="connsiteY0" fmla="*/ 419100 h 1896537"/>
              <a:gd name="connsiteX1" fmla="*/ 2466975 w 5375275"/>
              <a:gd name="connsiteY1" fmla="*/ 1892300 h 1896537"/>
              <a:gd name="connsiteX2" fmla="*/ 5375275 w 5375275"/>
              <a:gd name="connsiteY2" fmla="*/ 0 h 1896537"/>
              <a:gd name="connsiteX0" fmla="*/ 0 w 5375275"/>
              <a:gd name="connsiteY0" fmla="*/ 419100 h 1897477"/>
              <a:gd name="connsiteX1" fmla="*/ 2466975 w 5375275"/>
              <a:gd name="connsiteY1" fmla="*/ 1892300 h 1897477"/>
              <a:gd name="connsiteX2" fmla="*/ 5375275 w 5375275"/>
              <a:gd name="connsiteY2" fmla="*/ 0 h 1897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75275" h="1897477">
                <a:moveTo>
                  <a:pt x="0" y="419100"/>
                </a:moveTo>
                <a:cubicBezTo>
                  <a:pt x="519641" y="1317625"/>
                  <a:pt x="1571096" y="1962150"/>
                  <a:pt x="2466975" y="1892300"/>
                </a:cubicBezTo>
                <a:cubicBezTo>
                  <a:pt x="3362854" y="1822450"/>
                  <a:pt x="4519083" y="1028700"/>
                  <a:pt x="5375275" y="0"/>
                </a:cubicBezTo>
              </a:path>
            </a:pathLst>
          </a:custGeom>
          <a:noFill/>
          <a:ln w="57150" cap="flat" cmpd="thinThick" algn="ctr">
            <a:gradFill flip="none" rotWithShape="1">
              <a:gsLst>
                <a:gs pos="0">
                  <a:srgbClr val="CCCC00"/>
                </a:gs>
                <a:gs pos="37000">
                  <a:srgbClr val="CCCC00">
                    <a:alpha val="0"/>
                  </a:srgbClr>
                </a:gs>
                <a:gs pos="100000">
                  <a:srgbClr val="CCCC00"/>
                </a:gs>
              </a:gsLst>
              <a:lin ang="0" scaled="1"/>
              <a:tileRect/>
            </a:gradFill>
            <a:prstDash val="solid"/>
            <a:tailEnd type="stealth" w="med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1850014" y="1340768"/>
            <a:ext cx="5345177" cy="2524022"/>
          </a:xfrm>
          <a:custGeom>
            <a:avLst/>
            <a:gdLst>
              <a:gd name="connsiteX0" fmla="*/ 0 w 5270500"/>
              <a:gd name="connsiteY0" fmla="*/ 609600 h 1990631"/>
              <a:gd name="connsiteX1" fmla="*/ 2070100 w 5270500"/>
              <a:gd name="connsiteY1" fmla="*/ 1981200 h 1990631"/>
              <a:gd name="connsiteX2" fmla="*/ 5270500 w 5270500"/>
              <a:gd name="connsiteY2" fmla="*/ 0 h 1990631"/>
              <a:gd name="connsiteX0" fmla="*/ 0 w 5270500"/>
              <a:gd name="connsiteY0" fmla="*/ 609600 h 1915372"/>
              <a:gd name="connsiteX1" fmla="*/ 2260600 w 5270500"/>
              <a:gd name="connsiteY1" fmla="*/ 1905000 h 1915372"/>
              <a:gd name="connsiteX2" fmla="*/ 5270500 w 5270500"/>
              <a:gd name="connsiteY2" fmla="*/ 0 h 1915372"/>
              <a:gd name="connsiteX0" fmla="*/ 0 w 5270500"/>
              <a:gd name="connsiteY0" fmla="*/ 609600 h 1902847"/>
              <a:gd name="connsiteX1" fmla="*/ 2362200 w 5270500"/>
              <a:gd name="connsiteY1" fmla="*/ 1892300 h 1902847"/>
              <a:gd name="connsiteX2" fmla="*/ 5270500 w 5270500"/>
              <a:gd name="connsiteY2" fmla="*/ 0 h 1902847"/>
              <a:gd name="connsiteX0" fmla="*/ 0 w 5270500"/>
              <a:gd name="connsiteY0" fmla="*/ 609600 h 1895319"/>
              <a:gd name="connsiteX1" fmla="*/ 2362200 w 5270500"/>
              <a:gd name="connsiteY1" fmla="*/ 1892300 h 1895319"/>
              <a:gd name="connsiteX2" fmla="*/ 5270500 w 5270500"/>
              <a:gd name="connsiteY2" fmla="*/ 0 h 1895319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548867"/>
              <a:gd name="connsiteY0" fmla="*/ 933450 h 2237983"/>
              <a:gd name="connsiteX1" fmla="*/ 2362200 w 5548867"/>
              <a:gd name="connsiteY1" fmla="*/ 2216150 h 2237983"/>
              <a:gd name="connsiteX2" fmla="*/ 5548867 w 5548867"/>
              <a:gd name="connsiteY2" fmla="*/ 0 h 2237983"/>
              <a:gd name="connsiteX0" fmla="*/ 0 w 5548867"/>
              <a:gd name="connsiteY0" fmla="*/ 933450 h 2237983"/>
              <a:gd name="connsiteX1" fmla="*/ 2362200 w 5548867"/>
              <a:gd name="connsiteY1" fmla="*/ 2216150 h 2237983"/>
              <a:gd name="connsiteX2" fmla="*/ 5548867 w 5548867"/>
              <a:gd name="connsiteY2" fmla="*/ 0 h 2237983"/>
              <a:gd name="connsiteX0" fmla="*/ 0 w 5548867"/>
              <a:gd name="connsiteY0" fmla="*/ 933450 h 2219169"/>
              <a:gd name="connsiteX1" fmla="*/ 2362200 w 5548867"/>
              <a:gd name="connsiteY1" fmla="*/ 2216150 h 2219169"/>
              <a:gd name="connsiteX2" fmla="*/ 5548867 w 5548867"/>
              <a:gd name="connsiteY2" fmla="*/ 0 h 2219169"/>
              <a:gd name="connsiteX0" fmla="*/ 0 w 5548867"/>
              <a:gd name="connsiteY0" fmla="*/ 933450 h 2232527"/>
              <a:gd name="connsiteX1" fmla="*/ 2362200 w 5548867"/>
              <a:gd name="connsiteY1" fmla="*/ 2216150 h 2232527"/>
              <a:gd name="connsiteX2" fmla="*/ 5548867 w 5548867"/>
              <a:gd name="connsiteY2" fmla="*/ 0 h 2232527"/>
              <a:gd name="connsiteX0" fmla="*/ 0 w 5548867"/>
              <a:gd name="connsiteY0" fmla="*/ 933450 h 2224488"/>
              <a:gd name="connsiteX1" fmla="*/ 2362200 w 5548867"/>
              <a:gd name="connsiteY1" fmla="*/ 2216150 h 2224488"/>
              <a:gd name="connsiteX2" fmla="*/ 5548867 w 5548867"/>
              <a:gd name="connsiteY2" fmla="*/ 0 h 2224488"/>
              <a:gd name="connsiteX0" fmla="*/ 0 w 5559177"/>
              <a:gd name="connsiteY0" fmla="*/ 819150 h 2231539"/>
              <a:gd name="connsiteX1" fmla="*/ 2372510 w 5559177"/>
              <a:gd name="connsiteY1" fmla="*/ 2216150 h 2231539"/>
              <a:gd name="connsiteX2" fmla="*/ 5559177 w 5559177"/>
              <a:gd name="connsiteY2" fmla="*/ 0 h 2231539"/>
              <a:gd name="connsiteX0" fmla="*/ 0 w 5559177"/>
              <a:gd name="connsiteY0" fmla="*/ 819150 h 2231694"/>
              <a:gd name="connsiteX1" fmla="*/ 2372510 w 5559177"/>
              <a:gd name="connsiteY1" fmla="*/ 2216150 h 2231694"/>
              <a:gd name="connsiteX2" fmla="*/ 5559177 w 5559177"/>
              <a:gd name="connsiteY2" fmla="*/ 0 h 2231694"/>
              <a:gd name="connsiteX0" fmla="*/ 0 w 5559177"/>
              <a:gd name="connsiteY0" fmla="*/ 819150 h 2184914"/>
              <a:gd name="connsiteX1" fmla="*/ 2465299 w 5559177"/>
              <a:gd name="connsiteY1" fmla="*/ 2168525 h 2184914"/>
              <a:gd name="connsiteX2" fmla="*/ 5559177 w 5559177"/>
              <a:gd name="connsiteY2" fmla="*/ 0 h 218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59177" h="2184914">
                <a:moveTo>
                  <a:pt x="0" y="819150"/>
                </a:moveTo>
                <a:cubicBezTo>
                  <a:pt x="399953" y="1565275"/>
                  <a:pt x="1538770" y="2305050"/>
                  <a:pt x="2465299" y="2168525"/>
                </a:cubicBezTo>
                <a:cubicBezTo>
                  <a:pt x="3391828" y="2032000"/>
                  <a:pt x="4919493" y="1228725"/>
                  <a:pt x="5559177" y="0"/>
                </a:cubicBezTo>
              </a:path>
            </a:pathLst>
          </a:custGeom>
          <a:noFill/>
          <a:ln w="15875" cap="flat" cmpd="thickThin" algn="ctr">
            <a:gradFill flip="none" rotWithShape="1">
              <a:gsLst>
                <a:gs pos="0">
                  <a:srgbClr val="00B0F0"/>
                </a:gs>
                <a:gs pos="63000">
                  <a:srgbClr val="00B0F0">
                    <a:alpha val="0"/>
                  </a:srgbClr>
                </a:gs>
                <a:gs pos="100000">
                  <a:srgbClr val="00B0F0"/>
                </a:gs>
              </a:gsLst>
              <a:lin ang="0" scaled="1"/>
              <a:tileRect/>
            </a:gradFill>
            <a:prstDash val="solid"/>
            <a:tailEnd type="stealth" w="lg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1772284" y="1740052"/>
            <a:ext cx="5904668" cy="2249201"/>
          </a:xfrm>
          <a:custGeom>
            <a:avLst/>
            <a:gdLst>
              <a:gd name="connsiteX0" fmla="*/ 0 w 5270500"/>
              <a:gd name="connsiteY0" fmla="*/ 609600 h 1990631"/>
              <a:gd name="connsiteX1" fmla="*/ 2070100 w 5270500"/>
              <a:gd name="connsiteY1" fmla="*/ 1981200 h 1990631"/>
              <a:gd name="connsiteX2" fmla="*/ 5270500 w 5270500"/>
              <a:gd name="connsiteY2" fmla="*/ 0 h 1990631"/>
              <a:gd name="connsiteX0" fmla="*/ 0 w 5270500"/>
              <a:gd name="connsiteY0" fmla="*/ 609600 h 1915372"/>
              <a:gd name="connsiteX1" fmla="*/ 2260600 w 5270500"/>
              <a:gd name="connsiteY1" fmla="*/ 1905000 h 1915372"/>
              <a:gd name="connsiteX2" fmla="*/ 5270500 w 5270500"/>
              <a:gd name="connsiteY2" fmla="*/ 0 h 1915372"/>
              <a:gd name="connsiteX0" fmla="*/ 0 w 5270500"/>
              <a:gd name="connsiteY0" fmla="*/ 609600 h 1902847"/>
              <a:gd name="connsiteX1" fmla="*/ 2362200 w 5270500"/>
              <a:gd name="connsiteY1" fmla="*/ 1892300 h 1902847"/>
              <a:gd name="connsiteX2" fmla="*/ 5270500 w 5270500"/>
              <a:gd name="connsiteY2" fmla="*/ 0 h 1902847"/>
              <a:gd name="connsiteX0" fmla="*/ 0 w 5270500"/>
              <a:gd name="connsiteY0" fmla="*/ 609600 h 1895319"/>
              <a:gd name="connsiteX1" fmla="*/ 2362200 w 5270500"/>
              <a:gd name="connsiteY1" fmla="*/ 1892300 h 1895319"/>
              <a:gd name="connsiteX2" fmla="*/ 5270500 w 5270500"/>
              <a:gd name="connsiteY2" fmla="*/ 0 h 1895319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459811"/>
              <a:gd name="connsiteY0" fmla="*/ 457200 h 1897500"/>
              <a:gd name="connsiteX1" fmla="*/ 2551511 w 5459811"/>
              <a:gd name="connsiteY1" fmla="*/ 1892300 h 1897500"/>
              <a:gd name="connsiteX2" fmla="*/ 5459811 w 5459811"/>
              <a:gd name="connsiteY2" fmla="*/ 0 h 1897500"/>
              <a:gd name="connsiteX0" fmla="*/ 0 w 5459811"/>
              <a:gd name="connsiteY0" fmla="*/ 457200 h 1899556"/>
              <a:gd name="connsiteX1" fmla="*/ 2551511 w 5459811"/>
              <a:gd name="connsiteY1" fmla="*/ 1892300 h 1899556"/>
              <a:gd name="connsiteX2" fmla="*/ 5459811 w 5459811"/>
              <a:gd name="connsiteY2" fmla="*/ 0 h 1899556"/>
              <a:gd name="connsiteX0" fmla="*/ 0 w 5369663"/>
              <a:gd name="connsiteY0" fmla="*/ 466725 h 1899939"/>
              <a:gd name="connsiteX1" fmla="*/ 2461363 w 5369663"/>
              <a:gd name="connsiteY1" fmla="*/ 1892300 h 1899939"/>
              <a:gd name="connsiteX2" fmla="*/ 5369663 w 5369663"/>
              <a:gd name="connsiteY2" fmla="*/ 0 h 1899939"/>
              <a:gd name="connsiteX0" fmla="*/ 0 w 5369663"/>
              <a:gd name="connsiteY0" fmla="*/ 466725 h 1947016"/>
              <a:gd name="connsiteX1" fmla="*/ 2398259 w 5369663"/>
              <a:gd name="connsiteY1" fmla="*/ 1939925 h 1947016"/>
              <a:gd name="connsiteX2" fmla="*/ 5369663 w 5369663"/>
              <a:gd name="connsiteY2" fmla="*/ 0 h 1947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69663" h="1947016">
                <a:moveTo>
                  <a:pt x="0" y="466725"/>
                </a:moveTo>
                <a:cubicBezTo>
                  <a:pt x="442589" y="1450975"/>
                  <a:pt x="1503315" y="2017712"/>
                  <a:pt x="2398259" y="1939925"/>
                </a:cubicBezTo>
                <a:cubicBezTo>
                  <a:pt x="3293203" y="1862138"/>
                  <a:pt x="4513471" y="1028700"/>
                  <a:pt x="5369663" y="0"/>
                </a:cubicBezTo>
              </a:path>
            </a:pathLst>
          </a:custGeom>
          <a:noFill/>
          <a:ln w="34925" cap="flat" cmpd="thickThin" algn="ctr">
            <a:gradFill flip="none" rotWithShape="1">
              <a:gsLst>
                <a:gs pos="0">
                  <a:srgbClr val="0070C0"/>
                </a:gs>
                <a:gs pos="25000">
                  <a:srgbClr val="0070C0">
                    <a:alpha val="0"/>
                  </a:srgbClr>
                </a:gs>
                <a:gs pos="100000">
                  <a:srgbClr val="0070C0"/>
                </a:gs>
              </a:gsLst>
              <a:lin ang="0" scaled="1"/>
              <a:tileRect/>
            </a:gradFill>
            <a:prstDash val="solid"/>
            <a:tailEnd type="stealth" w="med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115616" y="883321"/>
            <a:ext cx="2947566" cy="1897607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perspectiveFront" fov="0">
              <a:rot lat="20525597" lon="1224244" rev="21390800"/>
            </a:camera>
            <a:lightRig rig="balanced" dir="t"/>
          </a:scene3d>
          <a:sp3d z="1073150">
            <a:bevelT w="139700" h="3810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115616" y="1224953"/>
            <a:ext cx="2279791" cy="68326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Front" fov="0">
                <a:rot lat="20755076" lon="895688" rev="21462178"/>
              </a:camera>
              <a:lightRig rig="balanced" dir="t">
                <a:rot lat="0" lon="0" rev="16200000"/>
              </a:lightRig>
            </a:scene3d>
            <a:sp3d extrusionH="101600" prstMaterial="dkEdge">
              <a:bevelT w="25400" h="12700" prst="convex"/>
            </a:sp3d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 smtClean="0">
                <a:ln w="9525" cmpd="sng">
                  <a:gradFill flip="none" rotWithShape="1">
                    <a:gsLst>
                      <a:gs pos="22000">
                        <a:srgbClr val="1F497D">
                          <a:lumMod val="75000"/>
                        </a:srgbClr>
                      </a:gs>
                      <a:gs pos="54000">
                        <a:srgbClr val="00B0F0"/>
                      </a:gs>
                      <a:gs pos="100000">
                        <a:prstClr val="white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2000">
                      <a:prstClr val="white"/>
                    </a:gs>
                    <a:gs pos="88000">
                      <a:srgbClr val="00B0F0"/>
                    </a:gs>
                    <a:gs pos="44000">
                      <a:srgbClr val="00B0F0"/>
                    </a:gs>
                    <a:gs pos="63000">
                      <a:srgbClr val="1F497D">
                        <a:lumMod val="75000"/>
                      </a:srgbClr>
                    </a:gs>
                  </a:gsLst>
                  <a:lin ang="5400000" scaled="0"/>
                </a:gradFill>
                <a:effectLst>
                  <a:outerShdw blurRad="114300" dist="38100" dir="2700000" algn="tl" rotWithShape="0">
                    <a:prstClr val="black">
                      <a:alpha val="38000"/>
                    </a:prstClr>
                  </a:outerShdw>
                </a:effectLst>
                <a:latin typeface="Segoe UI"/>
                <a:ea typeface="微软雅黑"/>
              </a:rPr>
              <a:t>PPT 3D</a:t>
            </a:r>
            <a:endParaRPr lang="zh-CN" altLang="en-US" sz="4800" b="1" dirty="0">
              <a:ln w="9525" cmpd="sng">
                <a:gradFill flip="none" rotWithShape="1">
                  <a:gsLst>
                    <a:gs pos="22000">
                      <a:srgbClr val="1F497D">
                        <a:lumMod val="75000"/>
                      </a:srgbClr>
                    </a:gs>
                    <a:gs pos="54000">
                      <a:srgbClr val="00B0F0"/>
                    </a:gs>
                    <a:gs pos="100000">
                      <a:prstClr val="whit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2000">
                    <a:prstClr val="white"/>
                  </a:gs>
                  <a:gs pos="88000">
                    <a:srgbClr val="00B0F0"/>
                  </a:gs>
                  <a:gs pos="44000">
                    <a:srgbClr val="00B0F0"/>
                  </a:gs>
                  <a:gs pos="63000">
                    <a:srgbClr val="1F497D">
                      <a:lumMod val="75000"/>
                    </a:srgbClr>
                  </a:gs>
                </a:gsLst>
                <a:lin ang="5400000" scaled="0"/>
              </a:gradFill>
              <a:effectLst>
                <a:outerShdw blurRad="114300" dist="38100" dir="2700000" algn="tl" rotWithShape="0">
                  <a:prstClr val="black">
                    <a:alpha val="38000"/>
                  </a:prstClr>
                </a:outerShdw>
              </a:effectLst>
              <a:latin typeface="Segoe UI"/>
              <a:ea typeface="微软雅黑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1918283" y="2868344"/>
            <a:ext cx="524589" cy="582288"/>
          </a:xfrm>
          <a:prstGeom prst="ellipse">
            <a:avLst/>
          </a:prstGeom>
          <a:gradFill>
            <a:gsLst>
              <a:gs pos="86000">
                <a:sysClr val="window" lastClr="FFFFFF">
                  <a:alpha val="0"/>
                </a:sysClr>
              </a:gs>
              <a:gs pos="0">
                <a:srgbClr val="CCCC0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twoPt" dir="t"/>
          </a:scene3d>
          <a:sp3d z="317500" prstMaterial="softEdge">
            <a:bevelT w="311150" h="311150"/>
            <a:bevelB w="311150" h="3111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70" name="[动画大师]_Oval 47"/>
          <p:cNvSpPr/>
          <p:nvPr/>
        </p:nvSpPr>
        <p:spPr>
          <a:xfrm>
            <a:off x="3741881" y="3140968"/>
            <a:ext cx="974129" cy="1081271"/>
          </a:xfrm>
          <a:prstGeom prst="ellipse">
            <a:avLst/>
          </a:prstGeom>
          <a:gradFill>
            <a:gsLst>
              <a:gs pos="74000">
                <a:sysClr val="window" lastClr="FFFFFF">
                  <a:alpha val="0"/>
                </a:sysClr>
              </a:gs>
              <a:gs pos="0">
                <a:srgbClr val="00B0F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1200000" rev="0"/>
            </a:camera>
            <a:lightRig rig="twoPt" dir="t"/>
          </a:scene3d>
          <a:sp3d z="476250" prstMaterial="softEdge">
            <a:bevelT w="482600" h="482600"/>
            <a:bevelB w="482600" h="4826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6041732" y="1916832"/>
            <a:ext cx="1049178" cy="1164575"/>
          </a:xfrm>
          <a:prstGeom prst="ellipse">
            <a:avLst/>
          </a:prstGeom>
          <a:gradFill>
            <a:gsLst>
              <a:gs pos="69000">
                <a:sysClr val="window" lastClr="FFFFFF">
                  <a:alpha val="0"/>
                </a:sysClr>
              </a:gs>
              <a:gs pos="0">
                <a:srgbClr val="F79646">
                  <a:lumMod val="75000"/>
                </a:srgb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2400000" rev="0"/>
            </a:camera>
            <a:lightRig rig="twoPt" dir="t"/>
          </a:scene3d>
          <a:sp3d z="495300" prstMaterial="softEdge">
            <a:bevelT w="495300" h="495300"/>
            <a:bevelB w="495300" h="4953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187381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1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1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1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1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1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23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27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8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37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33023 0.25668 C 0.33023 0.2576 0.41773 0.5414 0.54586 0.53168 C 0.62884 0.55344 0.75992 0.49557 0.85211 0.44001 C 0.94429 0.38445 1.04759 0.24857 1.09898 0.19834 " pathEditMode="fixed" rAng="0" ptsTypes="fsaf">
                                          <p:cBhvr>
                                            <p:cTn id="3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8438" y="11921"/>
                                        </p:animMotion>
                                        <p:anim calcmode="lin" valueType="num">
                                          <p:cBhvr>
                                            <p:cTn id="3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37" presetClass="path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78804 0.17334 C 0.78804 0.17403 0.95227 0.51385 1.06929 0.50251 C 1.18074 0.47959 1.30088 0.35297 1.39741 0.24394 C 1.49394 0.13538 1.59602 -0.0681 1.64828 -0.15027 " pathEditMode="fixed" rAng="0" ptsTypes="fsaf">
                                          <p:cBhvr>
                                            <p:cTn id="36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3003" y="833"/>
                                        </p:animMotion>
                                        <p:anim calcmode="lin" valueType="num">
                                          <p:cBhvr>
                                            <p:cTn id="3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37" presetClass="pat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.54639 0.03563 C 0.54639 0.03656 0.66062 0.35947 0.77764 0.34813 C 0.85489 0.38007 0.93909 0.32174 1.03076 0.26896 C 1.12243 0.21619 1.26583 0.081 1.32764 0.03146 " pathEditMode="fixed" rAng="0" ptsTypes="fsaf">
                                          <p:cBhvr>
                                            <p:cTn id="41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9063" y="17014"/>
                                        </p:animMotion>
                                        <p:anim calcmode="lin" valueType="num">
                                          <p:cBhvr>
                                            <p:cTn id="4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37" presetClass="path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77797 0.16222 C 0.79637 0.20366 0.79568 0.38699 0.84047 0.44139 C 0.88526 0.49579 0.95627 0.52079 1.04672 0.48722 C 1.17103 0.4687 1.33075 0.31847 1.4311 0.21222 C 1.53144 0.10597 1.61217 -0.08986 1.64828 -0.15028 " pathEditMode="fixed" rAng="0" ptsTypes="fssaf">
                                          <p:cBhvr>
                                            <p:cTn id="4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3507" y="2292"/>
                                        </p:animMotion>
                                        <p:anim calcmode="lin" valueType="num">
                                          <p:cBhvr>
                                            <p:cTn id="4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37" presetClass="path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0.75558 0.11894 C 0.75558 0.11987 0.91044 0.47612 1.02746 0.46477 C 1.13996 0.44926 1.27398 0.35899 1.37746 0.25644 C 1.48093 0.15389 1.60298 -0.08268 1.64794 -0.1505 " pathEditMode="fixed" rAng="0" ptsTypes="fsaf">
                                          <p:cBhvr>
                                            <p:cTn id="5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4618" y="4375"/>
                                        </p:animMotion>
                                        <p:anim calcmode="lin" valueType="num">
                                          <p:cBhvr>
                                            <p:cTn id="5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37" presetClass="path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.72676 0.08584 C 0.72676 0.08677 0.82225 0.43052 0.93926 0.41917 C 1.05072 0.39626 1.40332 0.13515 1.47364 0.09834 " pathEditMode="fixed" rAng="0" ptsTypes="fsf">
                                          <p:cBhvr>
                                            <p:cTn id="5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7344" y="17222"/>
                                        </p:animMotion>
                                        <p:anim calcmode="lin" valueType="num">
                                          <p:cBhvr>
                                            <p:cTn id="5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37" presetClass="path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0.65836 0.02566 C 0.69638 0.07705 0.74013 0.2826 0.82398 0.32566 C 0.90783 0.36871 1.04481 0.35968 1.16148 0.28399 C 1.27815 0.2083 1.42259 -0.038 1.52398 -0.12851 " pathEditMode="fixed" rAng="0" ptsTypes="faaf">
                                          <p:cBhvr>
                                            <p:cTn id="6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3281" y="9444"/>
                                        </p:animMotion>
                                        <p:anim calcmode="lin" valueType="num">
                                          <p:cBhvr>
                                            <p:cTn id="6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37" presetClass="path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43978 0.0414 C 0.43978 0.04232 0.54776 0.46941 0.66478 0.45806 C 0.77623 0.43515 0.95418 0.33167 1.07728 0.2539 C 1.19967 0.16362 1.33127 -0.02897 1.39915 -0.0836 " pathEditMode="fixed" rAng="0" ptsTypes="fsaf">
                                          <p:cBhvr>
                                            <p:cTn id="6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7969" y="15139"/>
                                        </p:animMotion>
                                        <p:anim calcmode="lin" valueType="num">
                                          <p:cBhvr>
                                            <p:cTn id="6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37" presetClass="pat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.33787 0.23977 C 0.33787 0.2407 0.50211 0.51778 0.61912 0.50644 C 0.73058 0.48352 0.89377 0.31616 1.01061 0.21639 C 1.12745 0.11663 1.25558 -0.02782 1.31999 -0.09194 " pathEditMode="fixed" rAng="0" ptsTypes="fsaf">
                                          <p:cBhvr>
                                            <p:cTn id="7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9097" y="-2685"/>
                                        </p:animMotion>
                                        <p:anim calcmode="lin" valueType="num">
                                          <p:cBhvr>
                                            <p:cTn id="7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37" presetClass="path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26374 0.49995 C 0.26374 0.50088 0.4679 0.71986 0.58492 0.70852 C 0.69636 0.6856 0.97155 0.37079 1.02624 0.34162 " pathEditMode="fixed" rAng="0" ptsTypes="fsf">
                                          <p:cBhvr>
                                            <p:cTn id="7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8125" y="3079"/>
                                        </p:animMotion>
                                        <p:anim calcmode="lin" valueType="num">
                                          <p:cBhvr>
                                            <p:cTn id="7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37" presetClass="path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0.76148 0.27473 C 0.76148 0.27566 0.91947 0.46108 1.03648 0.44973 C 1.14794 0.42682 1.2752 0.35807 1.37711 0.25807 C 1.45158 0.20321 1.42693 0.20575 1.48336 0.12057 " pathEditMode="fixed" rAng="0" ptsTypes="fsaf">
                                          <p:cBhvr>
                                            <p:cTn id="8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6094" y="1597"/>
                                        </p:animMotion>
                                        <p:anim calcmode="lin" valueType="num">
                                          <p:cBhvr>
                                            <p:cTn id="8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37" presetClass="path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.71704 0.18376 C 0.71704 0.18468 0.82815 0.40343 0.94516 0.39209 C 1.02485 0.39579 1.13787 0.32126 1.21391 0.25876 C 1.28995 0.19626 1.36704 0.04857 1.40141 0.01709 " pathEditMode="fixed" rAng="0" ptsTypes="fssf">
                                          <p:cBhvr>
                                            <p:cTn id="8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4219" y="2639"/>
                                        </p:animMotion>
                                        <p:anim calcmode="lin" valueType="num">
                                          <p:cBhvr>
                                            <p:cTn id="8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37" presetClass="path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0.66114 0.15667 C 0.66114 0.1576 0.79725 0.37635 0.91426 0.365 C 1.02572 0.34209 1.27485 0.13283 1.34551 0.09834 " pathEditMode="fixed" rAng="0" ptsTypes="fsf">
                                          <p:cBhvr>
                                            <p:cTn id="9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4219" y="8056"/>
                                        </p:animMotion>
                                        <p:anim calcmode="lin" valueType="num">
                                          <p:cBhvr>
                                            <p:cTn id="9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37" presetClass="path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0.49117 0.13908 C 0.49117 0.14001 0.57242 0.40158 0.70679 0.35575 C 0.78266 0.36038 0.89429 0.28908 0.96929 0.22241 C 1.04429 0.15575 1.11773 0.0113 1.15679 -0.04425 " pathEditMode="fixed" rAng="0" ptsTypes="fsaf">
                                          <p:cBhvr>
                                            <p:cTn id="9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3281" y="3958"/>
                                        </p:animMotion>
                                        <p:anim calcmode="lin" valueType="num">
                                          <p:cBhvr>
                                            <p:cTn id="9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37" presetClass="path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.40992 0.23792 C 0.44586 0.27125 0.55002 0.42195 0.62555 0.43792 C 0.70107 0.45389 0.79325 0.40482 0.86305 0.33398 C 0.93284 0.26315 1.00402 0.06269 1.0443 0.01315 " pathEditMode="fixed" rAng="0" ptsTypes="faaf">
                                          <p:cBhvr>
                                            <p:cTn id="10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1719" y="-440"/>
                                        </p:animMotion>
                                        <p:anim calcmode="lin" valueType="num">
                                          <p:cBhvr>
                                            <p:cTn id="10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4" presetClass="entr" presetSubtype="16" repeatCount="3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Effect transition="out" filter="wipe(left)">
                                          <p:cBhvr>
                                            <p:cTn id="108" dur="500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4" presetClass="entr" presetSubtype="16" repeatCount="3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Effect transition="out" filter="wipe(left)">
                                          <p:cBhvr>
                                            <p:cTn id="113" dur="500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4" presetClass="entr" presetSubtype="16" repeatCount="3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Effect transition="out" filter="wipe(left)">
                                          <p:cBhvr>
                                            <p:cTn id="118" dur="500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4" presetClass="entr" presetSubtype="16" repeatCount="3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Effect transition="out" filter="wipe(left)">
                                          <p:cBhvr>
                                            <p:cTn id="123" dur="500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26" presetID="10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48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0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4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/>
          <p:bldP spid="69" grpId="0" animBg="1"/>
          <p:bldP spid="70" grpId="0" animBg="1"/>
          <p:bldP spid="7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37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33023 0.25668 C 0.33023 0.2576 0.41773 0.5414 0.54586 0.53168 C 0.62884 0.55344 0.75992 0.49557 0.85211 0.44001 C 0.94429 0.38445 1.04759 0.24857 1.09898 0.19834 " pathEditMode="fixed" rAng="0" ptsTypes="fsaf">
                                          <p:cBhvr>
                                            <p:cTn id="3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8438" y="11921"/>
                                        </p:animMotion>
                                        <p:anim calcmode="lin" valueType="num">
                                          <p:cBhvr>
                                            <p:cTn id="3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37" presetClass="path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78804 0.17334 C 0.78804 0.17403 0.95227 0.51385 1.06929 0.50251 C 1.18074 0.47959 1.30088 0.35297 1.39741 0.24394 C 1.49394 0.13538 1.59602 -0.0681 1.64828 -0.15027 " pathEditMode="fixed" rAng="0" ptsTypes="fsaf">
                                          <p:cBhvr>
                                            <p:cTn id="36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3003" y="833"/>
                                        </p:animMotion>
                                        <p:anim calcmode="lin" valueType="num">
                                          <p:cBhvr>
                                            <p:cTn id="3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37" presetClass="pat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.54639 0.03563 C 0.54639 0.03656 0.66062 0.35947 0.77764 0.34813 C 0.85489 0.38007 0.93909 0.32174 1.03076 0.26896 C 1.12243 0.21619 1.26583 0.081 1.32764 0.03146 " pathEditMode="fixed" rAng="0" ptsTypes="fsaf">
                                          <p:cBhvr>
                                            <p:cTn id="41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9063" y="17014"/>
                                        </p:animMotion>
                                        <p:anim calcmode="lin" valueType="num">
                                          <p:cBhvr>
                                            <p:cTn id="4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37" presetClass="path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77797 0.16222 C 0.79637 0.20366 0.79568 0.38699 0.84047 0.44139 C 0.88526 0.49579 0.95627 0.52079 1.04672 0.48722 C 1.17103 0.4687 1.33075 0.31847 1.4311 0.21222 C 1.53144 0.10597 1.61217 -0.08986 1.64828 -0.15028 " pathEditMode="fixed" rAng="0" ptsTypes="fssaf">
                                          <p:cBhvr>
                                            <p:cTn id="4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3507" y="2292"/>
                                        </p:animMotion>
                                        <p:anim calcmode="lin" valueType="num">
                                          <p:cBhvr>
                                            <p:cTn id="4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37" presetClass="path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0.75558 0.11894 C 0.75558 0.11987 0.91044 0.47612 1.02746 0.46477 C 1.13996 0.44926 1.27398 0.35899 1.37746 0.25644 C 1.48093 0.15389 1.60298 -0.08268 1.64794 -0.1505 " pathEditMode="fixed" rAng="0" ptsTypes="fsaf">
                                          <p:cBhvr>
                                            <p:cTn id="5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4618" y="4375"/>
                                        </p:animMotion>
                                        <p:anim calcmode="lin" valueType="num">
                                          <p:cBhvr>
                                            <p:cTn id="5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37" presetClass="path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.72676 0.08584 C 0.72676 0.08677 0.82225 0.43052 0.93926 0.41917 C 1.05072 0.39626 1.40332 0.13515 1.47364 0.09834 " pathEditMode="fixed" rAng="0" ptsTypes="fsf">
                                          <p:cBhvr>
                                            <p:cTn id="5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7344" y="17222"/>
                                        </p:animMotion>
                                        <p:anim calcmode="lin" valueType="num">
                                          <p:cBhvr>
                                            <p:cTn id="5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37" presetClass="path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0.65836 0.02566 C 0.69638 0.07705 0.74013 0.2826 0.82398 0.32566 C 0.90783 0.36871 1.04481 0.35968 1.16148 0.28399 C 1.27815 0.2083 1.42259 -0.038 1.52398 -0.12851 " pathEditMode="fixed" rAng="0" ptsTypes="faaf">
                                          <p:cBhvr>
                                            <p:cTn id="6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3281" y="9444"/>
                                        </p:animMotion>
                                        <p:anim calcmode="lin" valueType="num">
                                          <p:cBhvr>
                                            <p:cTn id="6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37" presetClass="path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43978 0.0414 C 0.43978 0.04232 0.54776 0.46941 0.66478 0.45806 C 0.77623 0.43515 0.95418 0.33167 1.07728 0.2539 C 1.19967 0.16362 1.33127 -0.02897 1.39915 -0.0836 " pathEditMode="fixed" rAng="0" ptsTypes="fsaf">
                                          <p:cBhvr>
                                            <p:cTn id="6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7969" y="15139"/>
                                        </p:animMotion>
                                        <p:anim calcmode="lin" valueType="num">
                                          <p:cBhvr>
                                            <p:cTn id="6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37" presetClass="pat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.33787 0.23977 C 0.33787 0.2407 0.50211 0.51778 0.61912 0.50644 C 0.73058 0.48352 0.89377 0.31616 1.01061 0.21639 C 1.12745 0.11663 1.25558 -0.02782 1.31999 -0.09194 " pathEditMode="fixed" rAng="0" ptsTypes="fsaf">
                                          <p:cBhvr>
                                            <p:cTn id="7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9097" y="-2685"/>
                                        </p:animMotion>
                                        <p:anim calcmode="lin" valueType="num">
                                          <p:cBhvr>
                                            <p:cTn id="7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37" presetClass="path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26374 0.49995 C 0.26374 0.50088 0.4679 0.71986 0.58492 0.70852 C 0.69636 0.6856 0.97155 0.37079 1.02624 0.34162 " pathEditMode="fixed" rAng="0" ptsTypes="fsf">
                                          <p:cBhvr>
                                            <p:cTn id="7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8125" y="3079"/>
                                        </p:animMotion>
                                        <p:anim calcmode="lin" valueType="num">
                                          <p:cBhvr>
                                            <p:cTn id="7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37" presetClass="path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0.76148 0.27473 C 0.76148 0.27566 0.91947 0.46108 1.03648 0.44973 C 1.14794 0.42682 1.2752 0.35807 1.37711 0.25807 C 1.45158 0.20321 1.42693 0.20575 1.48336 0.12057 " pathEditMode="fixed" rAng="0" ptsTypes="fsaf">
                                          <p:cBhvr>
                                            <p:cTn id="8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6094" y="1597"/>
                                        </p:animMotion>
                                        <p:anim calcmode="lin" valueType="num">
                                          <p:cBhvr>
                                            <p:cTn id="8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37" presetClass="path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.71704 0.18376 C 0.71704 0.18468 0.82815 0.40343 0.94516 0.39209 C 1.02485 0.39579 1.13787 0.32126 1.21391 0.25876 C 1.28995 0.19626 1.36704 0.04857 1.40141 0.01709 " pathEditMode="fixed" rAng="0" ptsTypes="fssf">
                                          <p:cBhvr>
                                            <p:cTn id="8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4219" y="2639"/>
                                        </p:animMotion>
                                        <p:anim calcmode="lin" valueType="num">
                                          <p:cBhvr>
                                            <p:cTn id="8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37" presetClass="path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0.66114 0.15667 C 0.66114 0.1576 0.79725 0.37635 0.91426 0.365 C 1.02572 0.34209 1.27485 0.13283 1.34551 0.09834 " pathEditMode="fixed" rAng="0" ptsTypes="fsf">
                                          <p:cBhvr>
                                            <p:cTn id="9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4219" y="8056"/>
                                        </p:animMotion>
                                        <p:anim calcmode="lin" valueType="num">
                                          <p:cBhvr>
                                            <p:cTn id="9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37" presetClass="path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0.49117 0.13908 C 0.49117 0.14001 0.57242 0.40158 0.70679 0.35575 C 0.78266 0.36038 0.89429 0.28908 0.96929 0.22241 C 1.04429 0.15575 1.11773 0.0113 1.15679 -0.04425 " pathEditMode="fixed" rAng="0" ptsTypes="fsaf">
                                          <p:cBhvr>
                                            <p:cTn id="9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3281" y="3958"/>
                                        </p:animMotion>
                                        <p:anim calcmode="lin" valueType="num">
                                          <p:cBhvr>
                                            <p:cTn id="9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37" presetClass="path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.40992 0.23792 C 0.44586 0.27125 0.55002 0.42195 0.62555 0.43792 C 0.70107 0.45389 0.79325 0.40482 0.86305 0.33398 C 0.93284 0.26315 1.00402 0.06269 1.0443 0.01315 " pathEditMode="fixed" rAng="0" ptsTypes="faaf">
                                          <p:cBhvr>
                                            <p:cTn id="10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1719" y="-440"/>
                                        </p:animMotion>
                                        <p:anim calcmode="lin" valueType="num">
                                          <p:cBhvr>
                                            <p:cTn id="10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4" presetClass="entr" presetSubtype="16" repeatCount="3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Effect transition="out" filter="wipe(left)">
                                          <p:cBhvr>
                                            <p:cTn id="108" dur="500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4" presetClass="entr" presetSubtype="16" repeatCount="3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Effect transition="out" filter="wipe(left)">
                                          <p:cBhvr>
                                            <p:cTn id="113" dur="500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4" presetClass="entr" presetSubtype="16" repeatCount="3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Effect transition="out" filter="wipe(left)">
                                          <p:cBhvr>
                                            <p:cTn id="118" dur="500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4" presetClass="entr" presetSubtype="16" repeatCount="3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Effect transition="out" filter="wipe(left)">
                                          <p:cBhvr>
                                            <p:cTn id="123" dur="500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26" presetID="10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4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/>
          <p:bldP spid="69" grpId="0" animBg="1"/>
          <p:bldP spid="70" grpId="0" animBg="1"/>
          <p:bldP spid="71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48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19964</TotalTime>
  <Words>166</Words>
  <Application>Microsoft Office PowerPoint</Application>
  <PresentationFormat>全屏显示(4:3)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1008</cp:revision>
  <dcterms:created xsi:type="dcterms:W3CDTF">2009-02-11T05:37:22Z</dcterms:created>
  <dcterms:modified xsi:type="dcterms:W3CDTF">2014-05-07T01:50:34Z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