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7"/>
  </p:notesMasterIdLst>
  <p:sldIdLst>
    <p:sldId id="260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570"/>
    <a:srgbClr val="336181"/>
    <a:srgbClr val="000000"/>
    <a:srgbClr val="232323"/>
    <a:srgbClr val="0082B3"/>
    <a:srgbClr val="702B00"/>
    <a:srgbClr val="8A3600"/>
    <a:srgbClr val="584300"/>
    <a:srgbClr val="007A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278C946-6D5A-4D16-96B9-4780B2F90D3E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56D8428-C160-46F5-9CA8-31BF18659D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08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F8C56EFF-24CA-4E78-B3EE-F21648DCF527}" type="slidenum">
              <a:rPr lang="zh-CN" altLang="en-US"/>
              <a:pPr eaLnBrk="1" hangingPunct="1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8606BE1B-777C-487B-A7B9-010D83FDFDB9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112788F7-1F59-49DF-9CE1-2324C51B024B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" t="1511"/>
          <a:stretch>
            <a:fillRect/>
          </a:stretch>
        </p:blipFill>
        <p:spPr bwMode="auto">
          <a:xfrm>
            <a:off x="0" y="0"/>
            <a:ext cx="9145588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4581128"/>
            <a:ext cx="6336704" cy="864096"/>
          </a:xfrm>
          <a:noFill/>
          <a:ln>
            <a:noFill/>
          </a:ln>
          <a:extLst/>
        </p:spPr>
        <p:txBody>
          <a:bodyPr/>
          <a:lstStyle>
            <a:lvl1pPr algn="ctr">
              <a:defRPr lang="zh-CN" altLang="en-US" sz="44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1" y="5517232"/>
            <a:ext cx="3816424" cy="36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accent1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sz="1200" smtClean="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52978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65F2-EE1E-4E4B-B25C-59951FCF0FAE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B5C8C-143A-4A42-9D5B-ED0DE4CAB4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84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6CD04-1588-4CCB-8D89-CC7E79BD8380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FBBEC-9EEC-4DF1-85A0-250232B8E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18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531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611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30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3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821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223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77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04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04056"/>
          </a:xfrm>
        </p:spPr>
        <p:txBody>
          <a:bodyPr/>
          <a:lstStyle>
            <a:lvl1pPr algn="l" rtl="0">
              <a:defR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640960" cy="590465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E5E41-86DE-4DD1-86DF-42A42BC688CE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09CB9-5A58-4B84-93CF-DA3503476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11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94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58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59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708920"/>
            <a:ext cx="5400599" cy="6782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lang="zh-CN" altLang="en-US" sz="4400" dirty="0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27784" y="3453508"/>
            <a:ext cx="3456384" cy="3355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accent1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>
            <a:lvl1pPr>
              <a:defRPr lang="zh-CN" altLang="en-US" sz="1200" dirty="0" smtClean="0">
                <a:effectLst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3ED84-8825-44F2-AF88-4A17342F5DAF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2225D-5C67-469F-8C9E-5E4B5F7F18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4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0D887-9A7F-4C2B-93A9-560896993BE4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BF181-C87C-4A75-A42F-972D9766FC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4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BEAD-D712-48C4-BF4A-4E19FAC4158B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3E045-F18D-42D2-8EFF-2C2B39ACB9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790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88A05-ACB6-407C-89F7-308D222E20CD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2B4A-463C-45F6-B952-E3443C124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82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6E41-8A08-4278-84F4-C456ADAF46D9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100CC-C846-463E-B99F-ED2B6C089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360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77ABB-E089-4D8F-B8BE-CFD287ADAD41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73CF7-6BCB-4731-9E06-BB88A93DDF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87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4999-35DA-4E8D-A6D5-BE58FE581CC9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89589-65EF-47EA-A503-B1B3417F2B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6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r="-2" b="1646"/>
          <a:stretch>
            <a:fillRect/>
          </a:stretch>
        </p:blipFill>
        <p:spPr bwMode="auto">
          <a:xfrm>
            <a:off x="0" y="-4763"/>
            <a:ext cx="91567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 bwMode="auto">
          <a:xfrm>
            <a:off x="250825" y="115888"/>
            <a:ext cx="85693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here to edit Master text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B11628-599F-4D6D-A8C5-388F14E35C83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1BD6F0-C4C3-4268-867A-2716D3DB75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50825" y="836613"/>
            <a:ext cx="8569325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here to edit Master text styles</a:t>
            </a:r>
          </a:p>
          <a:p>
            <a:pPr lvl="1"/>
            <a:r>
              <a:rPr lang="en-US" altLang="zh-CN" smtClean="0"/>
              <a:t>Second level</a:t>
            </a:r>
            <a:endParaRPr lang="zh-CN" altLang="en-US" smtClean="0"/>
          </a:p>
          <a:p>
            <a:pPr lvl="2"/>
            <a:r>
              <a:rPr lang="en-US" altLang="zh-CN" smtClean="0"/>
              <a:t>Third  level</a:t>
            </a:r>
          </a:p>
          <a:p>
            <a:pPr lvl="3"/>
            <a:r>
              <a:rPr lang="en-US" altLang="zh-CN" smtClean="0"/>
              <a:t>Fourth  level</a:t>
            </a:r>
            <a:endParaRPr lang="zh-CN" altLang="en-US" smtClean="0"/>
          </a:p>
          <a:p>
            <a:pPr lvl="4"/>
            <a:r>
              <a:rPr lang="en-US" altLang="zh-CN" smtClean="0"/>
              <a:t>Fifth 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400" b="1" kern="1200" dirty="0"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4926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"/>
          <p:cNvSpPr>
            <a:spLocks noGrp="1"/>
          </p:cNvSpPr>
          <p:nvPr>
            <p:ph type="ctrTitle"/>
          </p:nvPr>
        </p:nvSpPr>
        <p:spPr>
          <a:xfrm>
            <a:off x="107950" y="4581525"/>
            <a:ext cx="6335713" cy="863600"/>
          </a:xfrm>
        </p:spPr>
        <p:txBody>
          <a:bodyPr/>
          <a:lstStyle/>
          <a:p>
            <a:r>
              <a:rPr lang="en-US" altLang="zh-CN" dirty="0"/>
              <a:t>PowerPoint Template</a:t>
            </a:r>
            <a:endParaRPr dirty="0"/>
          </a:p>
        </p:txBody>
      </p:sp>
      <p:sp>
        <p:nvSpPr>
          <p:cNvPr id="4" name="矩形 3"/>
          <p:cNvSpPr/>
          <p:nvPr/>
        </p:nvSpPr>
        <p:spPr>
          <a:xfrm>
            <a:off x="381428" y="5517232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91680" y="1916832"/>
            <a:ext cx="5400675" cy="679450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Click to add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1619672" y="3284984"/>
            <a:ext cx="5681692" cy="551556"/>
          </a:xfrm>
          <a:extLst/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en-US" altLang="zh-CN" sz="2000"/>
              <a:t>Click here to add your subtitle</a:t>
            </a:r>
          </a:p>
        </p:txBody>
      </p:sp>
      <p:sp>
        <p:nvSpPr>
          <p:cNvPr id="6" name="文本占位符 4"/>
          <p:cNvSpPr txBox="1">
            <a:spLocks/>
          </p:cNvSpPr>
          <p:nvPr/>
        </p:nvSpPr>
        <p:spPr bwMode="auto">
          <a:xfrm>
            <a:off x="1619672" y="4149080"/>
            <a:ext cx="5681692" cy="5515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chemeClr val="accent1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lang="zh-CN" altLang="en-US" sz="1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  <a:defRPr/>
            </a:pPr>
            <a:r>
              <a:rPr lang="en-US" altLang="zh-CN" sz="2000" smtClean="0"/>
              <a:t>Click here to add your subtitle</a:t>
            </a:r>
            <a:endParaRPr lang="en-US" altLang="zh-CN" sz="2000"/>
          </a:p>
        </p:txBody>
      </p:sp>
      <p:grpSp>
        <p:nvGrpSpPr>
          <p:cNvPr id="2" name="组合 1"/>
          <p:cNvGrpSpPr/>
          <p:nvPr/>
        </p:nvGrpSpPr>
        <p:grpSpPr>
          <a:xfrm>
            <a:off x="1588444" y="5085184"/>
            <a:ext cx="5681692" cy="551556"/>
            <a:chOff x="1588444" y="5085184"/>
            <a:chExt cx="5681692" cy="551556"/>
          </a:xfrm>
        </p:grpSpPr>
        <p:sp>
          <p:nvSpPr>
            <p:cNvPr id="8" name="矩形 7"/>
            <p:cNvSpPr/>
            <p:nvPr/>
          </p:nvSpPr>
          <p:spPr>
            <a:xfrm>
              <a:off x="1835696" y="5245546"/>
              <a:ext cx="10801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模板下载：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www.1ppt.com/moban/     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行业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模板：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www.1ppt.com/hangye/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节日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模板：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www.1ppt.com/jieri/           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素材下载：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www.1ppt.com/sucai/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背景图片：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www.1ppt.com/beijing/      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图表下载：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www.1ppt.com/tubiao/     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优秀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www.1ppt.com/xiazai/        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教程： 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www.1ppt.com/powerpoint/     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Word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教程： 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www.1ppt.com/word/              Excel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教程：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www.1ppt.com/excel/ 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资料下载：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www.1ppt.com/ziliao/                PPT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课件下载：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www.1ppt.com/kejian/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范文下载：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www.1ppt.com/fanwen/             </a:t>
              </a: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试卷下载：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www.1ppt.com/shiti/ 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" dirty="0">
                  <a:solidFill>
                    <a:srgbClr val="002570"/>
                  </a:solidFill>
                  <a:latin typeface="Calibri"/>
                  <a:ea typeface="宋体"/>
                </a:rPr>
                <a:t>教案下载：</a:t>
              </a: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www.1ppt.com/jiaoan/ 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00" dirty="0">
                  <a:solidFill>
                    <a:srgbClr val="002570"/>
                  </a:solidFill>
                  <a:latin typeface="Calibri"/>
                  <a:ea typeface="宋体"/>
                </a:rPr>
                <a:t> </a:t>
              </a:r>
              <a:endParaRPr lang="zh-CN" altLang="en-US" sz="100" dirty="0">
                <a:solidFill>
                  <a:srgbClr val="002570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文本占位符 4"/>
            <p:cNvSpPr txBox="1">
              <a:spLocks/>
            </p:cNvSpPr>
            <p:nvPr/>
          </p:nvSpPr>
          <p:spPr bwMode="auto">
            <a:xfrm>
              <a:off x="1588444" y="5085184"/>
              <a:ext cx="5681692" cy="551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5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5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2857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lang="zh-CN" altLang="en-US" sz="1200" kern="120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6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2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defRPr sz="12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charset="0"/>
                <a:buNone/>
                <a:defRPr/>
              </a:pPr>
              <a:r>
                <a:rPr lang="en-US" altLang="zh-CN" sz="2000" smtClean="0"/>
                <a:t>Click here to add your subtitle</a:t>
              </a:r>
              <a:endParaRPr lang="en-US" altLang="zh-CN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504825"/>
          </a:xfrm>
        </p:spPr>
        <p:txBody>
          <a:bodyPr/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here to </a:t>
            </a:r>
            <a:r>
              <a:rPr lang="en-US" dirty="0"/>
              <a:t>add </a:t>
            </a:r>
            <a:r>
              <a:rPr lang="en-US" dirty="0" smtClean="0"/>
              <a:t>your title</a:t>
            </a:r>
            <a:endParaRPr 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sz="quarter" idx="13"/>
          </p:nvPr>
        </p:nvSpPr>
        <p:spPr>
          <a:xfrm>
            <a:off x="250825" y="692150"/>
            <a:ext cx="8642350" cy="5905500"/>
          </a:xfrm>
        </p:spPr>
        <p:txBody>
          <a:bodyPr/>
          <a:lstStyle/>
          <a:p>
            <a:r>
              <a:rPr lang="en-US" altLang="zh-CN" smtClean="0"/>
              <a:t>Click to edit Master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1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1ppt.com 下载">
  <a:themeElements>
    <a:clrScheme name="office资源宝库-www.mySoEasy.com">
      <a:dk1>
        <a:srgbClr val="262626"/>
      </a:dk1>
      <a:lt1>
        <a:srgbClr val="FFFFFF"/>
      </a:lt1>
      <a:dk2>
        <a:srgbClr val="8B8B8B"/>
      </a:dk2>
      <a:lt2>
        <a:srgbClr val="FFFFFF"/>
      </a:lt2>
      <a:accent1>
        <a:srgbClr val="00ADEE"/>
      </a:accent1>
      <a:accent2>
        <a:srgbClr val="00ADEE"/>
      </a:accent2>
      <a:accent3>
        <a:srgbClr val="FFC000"/>
      </a:accent3>
      <a:accent4>
        <a:srgbClr val="EB008B"/>
      </a:accent4>
      <a:accent5>
        <a:srgbClr val="00ADEF"/>
      </a:accent5>
      <a:accent6>
        <a:srgbClr val="9BBB59"/>
      </a:accent6>
      <a:hlink>
        <a:srgbClr val="76923C"/>
      </a:hlink>
      <a:folHlink>
        <a:srgbClr val="A7A711"/>
      </a:folHlink>
    </a:clrScheme>
    <a:fontScheme name="OFFICE资源宝库-www.mysoeasy.com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2B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0082B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marR="0" indent="0" algn="just" defTabSz="914400" eaLnBrk="1" fontAlgn="auto" latinLnBrk="0" hangingPunct="1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>
            <a:ln>
              <a:noFill/>
            </a:ln>
            <a:solidFill>
              <a:schemeClr val="tx1">
                <a:lumMod val="75000"/>
                <a:lumOff val="25000"/>
              </a:schemeClr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1768</TotalTime>
  <Words>273</Words>
  <Application>Microsoft Office PowerPoint</Application>
  <PresentationFormat>全屏显示(4:3)</PresentationFormat>
  <Paragraphs>35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模板从 www.1ppt.com 下载</vt:lpstr>
      <vt:lpstr>Office 主题</vt:lpstr>
      <vt:lpstr>PowerPoint Template</vt:lpstr>
      <vt:lpstr>Click to add title</vt:lpstr>
      <vt:lpstr>Click here to add your title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chen.zhb;ivywang</dc:creator>
  <cp:lastModifiedBy>lenovo</cp:lastModifiedBy>
  <cp:revision>165</cp:revision>
  <dcterms:created xsi:type="dcterms:W3CDTF">2012-09-05T06:51:19Z</dcterms:created>
  <dcterms:modified xsi:type="dcterms:W3CDTF">2014-05-06T16:23:06Z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A30220130510A06</vt:lpwstr>
  </property>
  <property fmtid="{D5CDD505-2E9C-101B-9397-08002B2CF9AE}" pid="3" name="标题">
    <vt:lpwstr>蓝绿方块叠加</vt:lpwstr>
  </property>
  <property fmtid="{D5CDD505-2E9C-101B-9397-08002B2CF9AE}" pid="4" name="使用说明">
    <vt:lpwstr>PPT背景模板是PPT文档的格式、布局、图形效果整套美化方案，应用后不会改变PPT演示文稿本身的内容，仅仅使内容格式发生变化。点击【套用到文档】按钮即可套用该模板。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PPT背景模板 EN PPT 格式 时尚 方块 蓝 蓝色 绿 绿色 蓝绿 叠加 渐变 光圈 年轻 活力 青春 动感 动态 抽象 简洁 背景 V2</vt:lpwstr>
  </property>
  <property fmtid="{D5CDD505-2E9C-101B-9397-08002B2CF9AE}" pid="9" name="模板缩略图">
    <vt:lpwstr>A30220130510A06.png</vt:lpwstr>
  </property>
  <property fmtid="{D5CDD505-2E9C-101B-9397-08002B2CF9AE}" pid="10" name="显示VIP等级">
    <vt:lpwstr>2</vt:lpwstr>
  </property>
  <property fmtid="{D5CDD505-2E9C-101B-9397-08002B2CF9AE}" pid="11" name="附件ID">
    <vt:lpwstr>A30220130510A0601</vt:lpwstr>
  </property>
  <property fmtid="{D5CDD505-2E9C-101B-9397-08002B2CF9AE}" pid="12" name="缩略图标题">
    <vt:lpwstr>蓝绿方块叠加</vt:lpwstr>
  </property>
  <property fmtid="{D5CDD505-2E9C-101B-9397-08002B2CF9AE}" pid="13" name="附件路径">
    <vt:lpwstr>A30220130510A0601.pptx</vt:lpwstr>
  </property>
  <property fmtid="{D5CDD505-2E9C-101B-9397-08002B2CF9AE}" pid="14" name="附件缩略图">
    <vt:lpwstr>A30220130510A0601.png</vt:lpwstr>
  </property>
  <property fmtid="{D5CDD505-2E9C-101B-9397-08002B2CF9AE}" pid="15" name="VIP等级">
    <vt:lpwstr>2</vt:lpwstr>
  </property>
  <property fmtid="{D5CDD505-2E9C-101B-9397-08002B2CF9AE}" pid="16" name="是否可购买">
    <vt:lpwstr>1</vt:lpwstr>
  </property>
  <property fmtid="{D5CDD505-2E9C-101B-9397-08002B2CF9AE}" pid="17" name="价格">
    <vt:lpwstr>20</vt:lpwstr>
  </property>
  <property fmtid="{D5CDD505-2E9C-101B-9397-08002B2CF9AE}" pid="18" name="操作代码">
    <vt:lpwstr>2</vt:lpwstr>
  </property>
</Properties>
</file>