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8"/>
  </p:notesMasterIdLst>
  <p:handoutMasterIdLst>
    <p:handoutMasterId r:id="rId9"/>
  </p:handoutMasterIdLst>
  <p:sldIdLst>
    <p:sldId id="310" r:id="rId3"/>
    <p:sldId id="315" r:id="rId4"/>
    <p:sldId id="316" r:id="rId5"/>
    <p:sldId id="317" r:id="rId6"/>
    <p:sldId id="31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46"/>
          <p:cNvGrpSpPr>
            <a:grpSpLocks/>
          </p:cNvGrpSpPr>
          <p:nvPr/>
        </p:nvGrpSpPr>
        <p:grpSpPr bwMode="auto">
          <a:xfrm>
            <a:off x="1933575" y="901700"/>
            <a:ext cx="1041400" cy="623888"/>
            <a:chOff x="1933575" y="901700"/>
            <a:chExt cx="1041400" cy="624602"/>
          </a:xfrm>
        </p:grpSpPr>
        <p:sp>
          <p:nvSpPr>
            <p:cNvPr id="93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TextBox 7"/>
            <p:cNvSpPr txBox="1">
              <a:spLocks noChangeArrowheads="1"/>
            </p:cNvSpPr>
            <p:nvPr/>
          </p:nvSpPr>
          <p:spPr bwMode="auto">
            <a:xfrm>
              <a:off x="2260998" y="901700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95" name="Parallelogram 8"/>
          <p:cNvSpPr/>
          <p:nvPr/>
        </p:nvSpPr>
        <p:spPr bwMode="auto">
          <a:xfrm>
            <a:off x="2916704" y="919326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6" name="Rektangel 76"/>
          <p:cNvSpPr>
            <a:spLocks noChangeArrowheads="1"/>
          </p:cNvSpPr>
          <p:nvPr/>
        </p:nvSpPr>
        <p:spPr bwMode="auto">
          <a:xfrm>
            <a:off x="3184525" y="1065213"/>
            <a:ext cx="527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97" name="Group 47"/>
          <p:cNvGrpSpPr>
            <a:grpSpLocks/>
          </p:cNvGrpSpPr>
          <p:nvPr/>
        </p:nvGrpSpPr>
        <p:grpSpPr bwMode="auto">
          <a:xfrm>
            <a:off x="1704975" y="1620838"/>
            <a:ext cx="1041400" cy="623887"/>
            <a:chOff x="1704975" y="1621585"/>
            <a:chExt cx="1041400" cy="623419"/>
          </a:xfrm>
        </p:grpSpPr>
        <p:sp>
          <p:nvSpPr>
            <p:cNvPr id="98" name="Parallelogram 11"/>
            <p:cNvSpPr/>
            <p:nvPr/>
          </p:nvSpPr>
          <p:spPr bwMode="auto">
            <a:xfrm>
              <a:off x="1704975" y="1648552"/>
              <a:ext cx="1041400" cy="59645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TextBox 7"/>
            <p:cNvSpPr txBox="1">
              <a:spLocks noChangeArrowheads="1"/>
            </p:cNvSpPr>
            <p:nvPr/>
          </p:nvSpPr>
          <p:spPr bwMode="auto">
            <a:xfrm>
              <a:off x="2032398" y="1621585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100" name="Parallelogram 13"/>
          <p:cNvSpPr/>
          <p:nvPr/>
        </p:nvSpPr>
        <p:spPr bwMode="auto">
          <a:xfrm>
            <a:off x="2688104" y="1638559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1" name="Rektangel 76"/>
          <p:cNvSpPr>
            <a:spLocks noChangeArrowheads="1"/>
          </p:cNvSpPr>
          <p:nvPr/>
        </p:nvSpPr>
        <p:spPr bwMode="auto">
          <a:xfrm>
            <a:off x="2955925" y="1797050"/>
            <a:ext cx="5267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02" name="Group 48"/>
          <p:cNvGrpSpPr>
            <a:grpSpLocks/>
          </p:cNvGrpSpPr>
          <p:nvPr/>
        </p:nvGrpSpPr>
        <p:grpSpPr bwMode="auto">
          <a:xfrm>
            <a:off x="1458913" y="2339975"/>
            <a:ext cx="1041400" cy="625475"/>
            <a:chOff x="1458913" y="2340411"/>
            <a:chExt cx="1041400" cy="624605"/>
          </a:xfrm>
        </p:grpSpPr>
        <p:sp>
          <p:nvSpPr>
            <p:cNvPr id="103" name="Parallelogram 16"/>
            <p:cNvSpPr/>
            <p:nvPr/>
          </p:nvSpPr>
          <p:spPr bwMode="auto">
            <a:xfrm>
              <a:off x="1458913" y="2367361"/>
              <a:ext cx="1041400" cy="59765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4" name="TextBox 7"/>
            <p:cNvSpPr txBox="1">
              <a:spLocks noChangeArrowheads="1"/>
            </p:cNvSpPr>
            <p:nvPr/>
          </p:nvSpPr>
          <p:spPr bwMode="auto">
            <a:xfrm>
              <a:off x="1786336" y="2340411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105" name="Parallelogram 18"/>
          <p:cNvSpPr/>
          <p:nvPr/>
        </p:nvSpPr>
        <p:spPr bwMode="auto">
          <a:xfrm>
            <a:off x="2441216" y="2357522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6" name="Rektangel 76"/>
          <p:cNvSpPr>
            <a:spLocks noChangeArrowheads="1"/>
          </p:cNvSpPr>
          <p:nvPr/>
        </p:nvSpPr>
        <p:spPr bwMode="auto">
          <a:xfrm>
            <a:off x="2708275" y="2490788"/>
            <a:ext cx="527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07" name="Group 49"/>
          <p:cNvGrpSpPr>
            <a:grpSpLocks/>
          </p:cNvGrpSpPr>
          <p:nvPr/>
        </p:nvGrpSpPr>
        <p:grpSpPr bwMode="auto">
          <a:xfrm>
            <a:off x="1220788" y="3051175"/>
            <a:ext cx="1041400" cy="623888"/>
            <a:chOff x="1220788" y="3051228"/>
            <a:chExt cx="1041400" cy="624602"/>
          </a:xfrm>
        </p:grpSpPr>
        <p:sp>
          <p:nvSpPr>
            <p:cNvPr id="108" name="Parallelogram 21"/>
            <p:cNvSpPr/>
            <p:nvPr/>
          </p:nvSpPr>
          <p:spPr bwMode="auto">
            <a:xfrm>
              <a:off x="1220788" y="3078247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9" name="TextBox 7"/>
            <p:cNvSpPr txBox="1">
              <a:spLocks noChangeArrowheads="1"/>
            </p:cNvSpPr>
            <p:nvPr/>
          </p:nvSpPr>
          <p:spPr bwMode="auto">
            <a:xfrm>
              <a:off x="1548211" y="3051228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110" name="Parallelogram 23"/>
          <p:cNvSpPr/>
          <p:nvPr/>
        </p:nvSpPr>
        <p:spPr bwMode="auto">
          <a:xfrm>
            <a:off x="2203472" y="3068916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1" name="Rektangel 76"/>
          <p:cNvSpPr>
            <a:spLocks noChangeArrowheads="1"/>
          </p:cNvSpPr>
          <p:nvPr/>
        </p:nvSpPr>
        <p:spPr bwMode="auto">
          <a:xfrm>
            <a:off x="2470150" y="3227388"/>
            <a:ext cx="529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12" name="Group 50"/>
          <p:cNvGrpSpPr>
            <a:grpSpLocks/>
          </p:cNvGrpSpPr>
          <p:nvPr/>
        </p:nvGrpSpPr>
        <p:grpSpPr bwMode="auto">
          <a:xfrm>
            <a:off x="982663" y="3762375"/>
            <a:ext cx="1041400" cy="622300"/>
            <a:chOff x="982663" y="3761916"/>
            <a:chExt cx="1041400" cy="623419"/>
          </a:xfrm>
        </p:grpSpPr>
        <p:sp>
          <p:nvSpPr>
            <p:cNvPr id="113" name="Parallelogram 26"/>
            <p:cNvSpPr/>
            <p:nvPr/>
          </p:nvSpPr>
          <p:spPr bwMode="auto">
            <a:xfrm>
              <a:off x="982663" y="3788953"/>
              <a:ext cx="1041400" cy="59638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4" name="TextBox 7"/>
            <p:cNvSpPr txBox="1">
              <a:spLocks noChangeArrowheads="1"/>
            </p:cNvSpPr>
            <p:nvPr/>
          </p:nvSpPr>
          <p:spPr bwMode="auto">
            <a:xfrm>
              <a:off x="1310086" y="3761916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115" name="Parallelogram 28"/>
          <p:cNvSpPr/>
          <p:nvPr/>
        </p:nvSpPr>
        <p:spPr bwMode="auto">
          <a:xfrm>
            <a:off x="1965728" y="3778882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6" name="Rektangel 76"/>
          <p:cNvSpPr>
            <a:spLocks noChangeArrowheads="1"/>
          </p:cNvSpPr>
          <p:nvPr/>
        </p:nvSpPr>
        <p:spPr bwMode="auto">
          <a:xfrm>
            <a:off x="2233613" y="3938588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17" name="Group 51"/>
          <p:cNvGrpSpPr>
            <a:grpSpLocks/>
          </p:cNvGrpSpPr>
          <p:nvPr/>
        </p:nvGrpSpPr>
        <p:grpSpPr bwMode="auto">
          <a:xfrm>
            <a:off x="760413" y="4470400"/>
            <a:ext cx="1041400" cy="623888"/>
            <a:chOff x="760010" y="4470238"/>
            <a:chExt cx="1041400" cy="623419"/>
          </a:xfrm>
        </p:grpSpPr>
        <p:sp>
          <p:nvSpPr>
            <p:cNvPr id="118" name="Parallelogram 32"/>
            <p:cNvSpPr/>
            <p:nvPr/>
          </p:nvSpPr>
          <p:spPr bwMode="auto">
            <a:xfrm>
              <a:off x="760010" y="4497206"/>
              <a:ext cx="1041400" cy="596451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9" name="TextBox 7"/>
            <p:cNvSpPr txBox="1">
              <a:spLocks noChangeArrowheads="1"/>
            </p:cNvSpPr>
            <p:nvPr/>
          </p:nvSpPr>
          <p:spPr bwMode="auto">
            <a:xfrm>
              <a:off x="1087433" y="4470238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6</a:t>
              </a:r>
            </a:p>
          </p:txBody>
        </p:sp>
      </p:grpSp>
      <p:sp>
        <p:nvSpPr>
          <p:cNvPr id="120" name="Parallelogram 34"/>
          <p:cNvSpPr/>
          <p:nvPr/>
        </p:nvSpPr>
        <p:spPr bwMode="auto">
          <a:xfrm>
            <a:off x="1743075" y="4487204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1" name="Rektangel 76"/>
          <p:cNvSpPr>
            <a:spLocks noChangeArrowheads="1"/>
          </p:cNvSpPr>
          <p:nvPr/>
        </p:nvSpPr>
        <p:spPr bwMode="auto">
          <a:xfrm>
            <a:off x="2011363" y="4646613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22" name="Group 52"/>
          <p:cNvGrpSpPr>
            <a:grpSpLocks/>
          </p:cNvGrpSpPr>
          <p:nvPr/>
        </p:nvGrpSpPr>
        <p:grpSpPr bwMode="auto">
          <a:xfrm>
            <a:off x="527050" y="5176838"/>
            <a:ext cx="1041400" cy="623887"/>
            <a:chOff x="527046" y="5177069"/>
            <a:chExt cx="1041400" cy="623419"/>
          </a:xfrm>
        </p:grpSpPr>
        <p:sp>
          <p:nvSpPr>
            <p:cNvPr id="123" name="Parallelogram 37"/>
            <p:cNvSpPr/>
            <p:nvPr/>
          </p:nvSpPr>
          <p:spPr bwMode="auto">
            <a:xfrm>
              <a:off x="527046" y="5204036"/>
              <a:ext cx="1041400" cy="59645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4" name="TextBox 7"/>
            <p:cNvSpPr txBox="1">
              <a:spLocks noChangeArrowheads="1"/>
            </p:cNvSpPr>
            <p:nvPr/>
          </p:nvSpPr>
          <p:spPr bwMode="auto">
            <a:xfrm>
              <a:off x="854469" y="5177069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7</a:t>
              </a:r>
            </a:p>
          </p:txBody>
        </p:sp>
      </p:grpSp>
      <p:sp>
        <p:nvSpPr>
          <p:cNvPr id="125" name="Parallelogram 39"/>
          <p:cNvSpPr/>
          <p:nvPr/>
        </p:nvSpPr>
        <p:spPr bwMode="auto">
          <a:xfrm>
            <a:off x="1510111" y="5194035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6" name="Rektangel 76"/>
          <p:cNvSpPr>
            <a:spLocks noChangeArrowheads="1"/>
          </p:cNvSpPr>
          <p:nvPr/>
        </p:nvSpPr>
        <p:spPr bwMode="auto">
          <a:xfrm>
            <a:off x="1778000" y="5353050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27" name="Group 53"/>
          <p:cNvGrpSpPr>
            <a:grpSpLocks/>
          </p:cNvGrpSpPr>
          <p:nvPr/>
        </p:nvGrpSpPr>
        <p:grpSpPr bwMode="auto">
          <a:xfrm>
            <a:off x="293688" y="5883275"/>
            <a:ext cx="1041400" cy="623888"/>
            <a:chOff x="293688" y="5883330"/>
            <a:chExt cx="1041400" cy="623419"/>
          </a:xfrm>
        </p:grpSpPr>
        <p:sp>
          <p:nvSpPr>
            <p:cNvPr id="128" name="Parallelogram 42"/>
            <p:cNvSpPr/>
            <p:nvPr/>
          </p:nvSpPr>
          <p:spPr bwMode="auto">
            <a:xfrm>
              <a:off x="293688" y="5910298"/>
              <a:ext cx="1041400" cy="596451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9" name="TextBox 7"/>
            <p:cNvSpPr txBox="1">
              <a:spLocks noChangeArrowheads="1"/>
            </p:cNvSpPr>
            <p:nvPr/>
          </p:nvSpPr>
          <p:spPr bwMode="auto">
            <a:xfrm>
              <a:off x="621111" y="5883330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8</a:t>
              </a:r>
            </a:p>
          </p:txBody>
        </p:sp>
      </p:grpSp>
      <p:sp>
        <p:nvSpPr>
          <p:cNvPr id="130" name="Parallelogram 44"/>
          <p:cNvSpPr/>
          <p:nvPr/>
        </p:nvSpPr>
        <p:spPr bwMode="auto">
          <a:xfrm>
            <a:off x="1276753" y="5900296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1" name="Rektangel 76"/>
          <p:cNvSpPr>
            <a:spLocks noChangeArrowheads="1"/>
          </p:cNvSpPr>
          <p:nvPr/>
        </p:nvSpPr>
        <p:spPr bwMode="auto">
          <a:xfrm>
            <a:off x="1544638" y="6059488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43"/>
          <p:cNvGrpSpPr>
            <a:grpSpLocks/>
          </p:cNvGrpSpPr>
          <p:nvPr/>
        </p:nvGrpSpPr>
        <p:grpSpPr bwMode="auto">
          <a:xfrm>
            <a:off x="1001713" y="2224088"/>
            <a:ext cx="1041400" cy="722312"/>
            <a:chOff x="1001713" y="2224088"/>
            <a:chExt cx="1041400" cy="722312"/>
          </a:xfrm>
        </p:grpSpPr>
        <p:sp>
          <p:nvSpPr>
            <p:cNvPr id="95" name="Parallelogram 5"/>
            <p:cNvSpPr/>
            <p:nvPr/>
          </p:nvSpPr>
          <p:spPr bwMode="auto">
            <a:xfrm>
              <a:off x="1001713" y="2224088"/>
              <a:ext cx="1041400" cy="72231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6" name="TextBox 7"/>
            <p:cNvSpPr txBox="1">
              <a:spLocks noChangeArrowheads="1"/>
            </p:cNvSpPr>
            <p:nvPr/>
          </p:nvSpPr>
          <p:spPr bwMode="auto">
            <a:xfrm>
              <a:off x="1329136" y="2294564"/>
              <a:ext cx="396990" cy="58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97" name="Parallelogram 7"/>
          <p:cNvSpPr/>
          <p:nvPr/>
        </p:nvSpPr>
        <p:spPr bwMode="auto">
          <a:xfrm>
            <a:off x="1983635" y="2213279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8" name="Rektangel 76"/>
          <p:cNvSpPr>
            <a:spLocks noChangeArrowheads="1"/>
          </p:cNvSpPr>
          <p:nvPr/>
        </p:nvSpPr>
        <p:spPr bwMode="auto">
          <a:xfrm>
            <a:off x="2159000" y="227012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99" name="Group 49"/>
          <p:cNvGrpSpPr>
            <a:grpSpLocks/>
          </p:cNvGrpSpPr>
          <p:nvPr/>
        </p:nvGrpSpPr>
        <p:grpSpPr bwMode="auto">
          <a:xfrm>
            <a:off x="7734300" y="2233613"/>
            <a:ext cx="1041400" cy="722312"/>
            <a:chOff x="7734300" y="2233613"/>
            <a:chExt cx="1041400" cy="722312"/>
          </a:xfrm>
        </p:grpSpPr>
        <p:sp>
          <p:nvSpPr>
            <p:cNvPr id="100" name="Parallelogram 10"/>
            <p:cNvSpPr/>
            <p:nvPr/>
          </p:nvSpPr>
          <p:spPr bwMode="auto">
            <a:xfrm>
              <a:off x="7734300" y="2233613"/>
              <a:ext cx="1041400" cy="72231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1" name="TextBox 7"/>
            <p:cNvSpPr txBox="1">
              <a:spLocks noChangeArrowheads="1"/>
            </p:cNvSpPr>
            <p:nvPr/>
          </p:nvSpPr>
          <p:spPr bwMode="auto">
            <a:xfrm>
              <a:off x="8061723" y="2304089"/>
              <a:ext cx="396990" cy="58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grpSp>
        <p:nvGrpSpPr>
          <p:cNvPr id="102" name="Group 50"/>
          <p:cNvGrpSpPr>
            <a:grpSpLocks/>
          </p:cNvGrpSpPr>
          <p:nvPr/>
        </p:nvGrpSpPr>
        <p:grpSpPr bwMode="auto">
          <a:xfrm>
            <a:off x="7543800" y="3067050"/>
            <a:ext cx="1041400" cy="720725"/>
            <a:chOff x="7543800" y="3067050"/>
            <a:chExt cx="1041400" cy="720725"/>
          </a:xfrm>
        </p:grpSpPr>
        <p:sp>
          <p:nvSpPr>
            <p:cNvPr id="103" name="Parallelogram 15"/>
            <p:cNvSpPr/>
            <p:nvPr/>
          </p:nvSpPr>
          <p:spPr bwMode="auto">
            <a:xfrm>
              <a:off x="7543800" y="306705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4" name="TextBox 7"/>
            <p:cNvSpPr txBox="1">
              <a:spLocks noChangeArrowheads="1"/>
            </p:cNvSpPr>
            <p:nvPr/>
          </p:nvSpPr>
          <p:spPr bwMode="auto">
            <a:xfrm>
              <a:off x="7871223" y="313737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grpSp>
        <p:nvGrpSpPr>
          <p:cNvPr id="105" name="Group 52"/>
          <p:cNvGrpSpPr>
            <a:grpSpLocks/>
          </p:cNvGrpSpPr>
          <p:nvPr/>
        </p:nvGrpSpPr>
        <p:grpSpPr bwMode="auto">
          <a:xfrm>
            <a:off x="7334250" y="3898900"/>
            <a:ext cx="1041400" cy="720725"/>
            <a:chOff x="7334250" y="3898900"/>
            <a:chExt cx="1041400" cy="720725"/>
          </a:xfrm>
        </p:grpSpPr>
        <p:sp>
          <p:nvSpPr>
            <p:cNvPr id="106" name="Parallelogram 20"/>
            <p:cNvSpPr/>
            <p:nvPr/>
          </p:nvSpPr>
          <p:spPr bwMode="auto">
            <a:xfrm>
              <a:off x="7334250" y="389890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7" name="TextBox 7"/>
            <p:cNvSpPr txBox="1">
              <a:spLocks noChangeArrowheads="1"/>
            </p:cNvSpPr>
            <p:nvPr/>
          </p:nvSpPr>
          <p:spPr bwMode="auto">
            <a:xfrm>
              <a:off x="7661673" y="396922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6</a:t>
              </a:r>
            </a:p>
          </p:txBody>
        </p:sp>
      </p:grpSp>
      <p:grpSp>
        <p:nvGrpSpPr>
          <p:cNvPr id="108" name="Group 53"/>
          <p:cNvGrpSpPr>
            <a:grpSpLocks/>
          </p:cNvGrpSpPr>
          <p:nvPr/>
        </p:nvGrpSpPr>
        <p:grpSpPr bwMode="auto">
          <a:xfrm>
            <a:off x="7105650" y="4738688"/>
            <a:ext cx="1041400" cy="720725"/>
            <a:chOff x="7105650" y="4738688"/>
            <a:chExt cx="1041400" cy="720725"/>
          </a:xfrm>
        </p:grpSpPr>
        <p:sp>
          <p:nvSpPr>
            <p:cNvPr id="109" name="Parallelogram 25"/>
            <p:cNvSpPr/>
            <p:nvPr/>
          </p:nvSpPr>
          <p:spPr bwMode="auto">
            <a:xfrm>
              <a:off x="7105650" y="4738688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0" name="TextBox 7"/>
            <p:cNvSpPr txBox="1">
              <a:spLocks noChangeArrowheads="1"/>
            </p:cNvSpPr>
            <p:nvPr/>
          </p:nvSpPr>
          <p:spPr bwMode="auto">
            <a:xfrm>
              <a:off x="7433073" y="4809009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8</a:t>
              </a:r>
            </a:p>
          </p:txBody>
        </p:sp>
      </p:grpSp>
      <p:sp>
        <p:nvSpPr>
          <p:cNvPr id="111" name="Parallelogram 30"/>
          <p:cNvSpPr/>
          <p:nvPr/>
        </p:nvSpPr>
        <p:spPr bwMode="auto">
          <a:xfrm>
            <a:off x="4882896" y="2213279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2" name="Rektangel 76"/>
          <p:cNvSpPr>
            <a:spLocks noChangeArrowheads="1"/>
          </p:cNvSpPr>
          <p:nvPr/>
        </p:nvSpPr>
        <p:spPr bwMode="auto">
          <a:xfrm>
            <a:off x="5059363" y="227012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13" name="Parallelogram 32"/>
          <p:cNvSpPr/>
          <p:nvPr/>
        </p:nvSpPr>
        <p:spPr bwMode="auto">
          <a:xfrm>
            <a:off x="1791611" y="304538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4" name="Rektangel 76"/>
          <p:cNvSpPr>
            <a:spLocks noChangeArrowheads="1"/>
          </p:cNvSpPr>
          <p:nvPr/>
        </p:nvSpPr>
        <p:spPr bwMode="auto">
          <a:xfrm>
            <a:off x="1966913" y="31019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15" name="Parallelogram 34"/>
          <p:cNvSpPr/>
          <p:nvPr/>
        </p:nvSpPr>
        <p:spPr bwMode="auto">
          <a:xfrm>
            <a:off x="4690872" y="3045384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6" name="Rektangel 76"/>
          <p:cNvSpPr>
            <a:spLocks noChangeArrowheads="1"/>
          </p:cNvSpPr>
          <p:nvPr/>
        </p:nvSpPr>
        <p:spPr bwMode="auto">
          <a:xfrm>
            <a:off x="4867275" y="31019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17" name="Parallelogram 36"/>
          <p:cNvSpPr/>
          <p:nvPr/>
        </p:nvSpPr>
        <p:spPr bwMode="auto">
          <a:xfrm>
            <a:off x="1581299" y="3874945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8" name="Rektangel 76"/>
          <p:cNvSpPr>
            <a:spLocks noChangeArrowheads="1"/>
          </p:cNvSpPr>
          <p:nvPr/>
        </p:nvSpPr>
        <p:spPr bwMode="auto">
          <a:xfrm>
            <a:off x="1757363" y="393223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19" name="Parallelogram 38"/>
          <p:cNvSpPr/>
          <p:nvPr/>
        </p:nvSpPr>
        <p:spPr bwMode="auto">
          <a:xfrm>
            <a:off x="4480560" y="3874945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0" name="Rektangel 76"/>
          <p:cNvSpPr>
            <a:spLocks noChangeArrowheads="1"/>
          </p:cNvSpPr>
          <p:nvPr/>
        </p:nvSpPr>
        <p:spPr bwMode="auto">
          <a:xfrm>
            <a:off x="4656138" y="393223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21" name="Parallelogram 40"/>
          <p:cNvSpPr/>
          <p:nvPr/>
        </p:nvSpPr>
        <p:spPr bwMode="auto">
          <a:xfrm>
            <a:off x="1370987" y="4714468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2" name="Rektangel 76"/>
          <p:cNvSpPr>
            <a:spLocks noChangeArrowheads="1"/>
          </p:cNvSpPr>
          <p:nvPr/>
        </p:nvSpPr>
        <p:spPr bwMode="auto">
          <a:xfrm>
            <a:off x="1546225" y="477202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23" name="Parallelogram 42"/>
          <p:cNvSpPr/>
          <p:nvPr/>
        </p:nvSpPr>
        <p:spPr bwMode="auto">
          <a:xfrm>
            <a:off x="4270248" y="4714468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4" name="Rektangel 76"/>
          <p:cNvSpPr>
            <a:spLocks noChangeArrowheads="1"/>
          </p:cNvSpPr>
          <p:nvPr/>
        </p:nvSpPr>
        <p:spPr bwMode="auto">
          <a:xfrm>
            <a:off x="4446588" y="477202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125" name="Group 44"/>
          <p:cNvGrpSpPr>
            <a:grpSpLocks/>
          </p:cNvGrpSpPr>
          <p:nvPr/>
        </p:nvGrpSpPr>
        <p:grpSpPr bwMode="auto">
          <a:xfrm>
            <a:off x="750888" y="3067050"/>
            <a:ext cx="1041400" cy="720725"/>
            <a:chOff x="750888" y="3067050"/>
            <a:chExt cx="1041400" cy="720725"/>
          </a:xfrm>
        </p:grpSpPr>
        <p:sp>
          <p:nvSpPr>
            <p:cNvPr id="126" name="Parallelogram 45"/>
            <p:cNvSpPr/>
            <p:nvPr/>
          </p:nvSpPr>
          <p:spPr bwMode="auto">
            <a:xfrm>
              <a:off x="750888" y="306705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7" name="TextBox 7"/>
            <p:cNvSpPr txBox="1">
              <a:spLocks noChangeArrowheads="1"/>
            </p:cNvSpPr>
            <p:nvPr/>
          </p:nvSpPr>
          <p:spPr bwMode="auto">
            <a:xfrm>
              <a:off x="1078311" y="313737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grpSp>
        <p:nvGrpSpPr>
          <p:cNvPr id="128" name="Group 46"/>
          <p:cNvGrpSpPr>
            <a:grpSpLocks/>
          </p:cNvGrpSpPr>
          <p:nvPr/>
        </p:nvGrpSpPr>
        <p:grpSpPr bwMode="auto">
          <a:xfrm>
            <a:off x="539750" y="3898900"/>
            <a:ext cx="1041400" cy="720725"/>
            <a:chOff x="539750" y="3898900"/>
            <a:chExt cx="1041400" cy="720725"/>
          </a:xfrm>
        </p:grpSpPr>
        <p:sp>
          <p:nvSpPr>
            <p:cNvPr id="129" name="Parallelogram 48"/>
            <p:cNvSpPr/>
            <p:nvPr/>
          </p:nvSpPr>
          <p:spPr bwMode="auto">
            <a:xfrm>
              <a:off x="539750" y="389890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0" name="TextBox 7"/>
            <p:cNvSpPr txBox="1">
              <a:spLocks noChangeArrowheads="1"/>
            </p:cNvSpPr>
            <p:nvPr/>
          </p:nvSpPr>
          <p:spPr bwMode="auto">
            <a:xfrm>
              <a:off x="867173" y="396922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grpSp>
        <p:nvGrpSpPr>
          <p:cNvPr id="131" name="Group 47"/>
          <p:cNvGrpSpPr>
            <a:grpSpLocks/>
          </p:cNvGrpSpPr>
          <p:nvPr/>
        </p:nvGrpSpPr>
        <p:grpSpPr bwMode="auto">
          <a:xfrm>
            <a:off x="311150" y="4738688"/>
            <a:ext cx="1041400" cy="720725"/>
            <a:chOff x="311150" y="4738688"/>
            <a:chExt cx="1041400" cy="720725"/>
          </a:xfrm>
        </p:grpSpPr>
        <p:sp>
          <p:nvSpPr>
            <p:cNvPr id="132" name="Parallelogram 51"/>
            <p:cNvSpPr/>
            <p:nvPr/>
          </p:nvSpPr>
          <p:spPr bwMode="auto">
            <a:xfrm>
              <a:off x="311150" y="4738688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638573" y="4809009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3797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arallelogram 5"/>
          <p:cNvSpPr/>
          <p:nvPr/>
        </p:nvSpPr>
        <p:spPr bwMode="auto">
          <a:xfrm>
            <a:off x="1135063" y="2246313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9" name="TextBox 7"/>
          <p:cNvSpPr txBox="1">
            <a:spLocks noChangeArrowheads="1"/>
          </p:cNvSpPr>
          <p:nvPr/>
        </p:nvSpPr>
        <p:spPr bwMode="auto">
          <a:xfrm>
            <a:off x="1462088" y="2316163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1</a:t>
            </a:r>
          </a:p>
        </p:txBody>
      </p:sp>
      <p:sp>
        <p:nvSpPr>
          <p:cNvPr id="80" name="Parallelogram 7"/>
          <p:cNvSpPr/>
          <p:nvPr/>
        </p:nvSpPr>
        <p:spPr bwMode="auto">
          <a:xfrm>
            <a:off x="2116985" y="223466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1" name="Rektangel 76"/>
          <p:cNvSpPr>
            <a:spLocks noChangeArrowheads="1"/>
          </p:cNvSpPr>
          <p:nvPr/>
        </p:nvSpPr>
        <p:spPr bwMode="auto">
          <a:xfrm>
            <a:off x="2292350" y="22907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82" name="Parallelogram 10"/>
          <p:cNvSpPr/>
          <p:nvPr/>
        </p:nvSpPr>
        <p:spPr bwMode="auto">
          <a:xfrm>
            <a:off x="4979988" y="22558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3" name="TextBox 7"/>
          <p:cNvSpPr txBox="1">
            <a:spLocks noChangeArrowheads="1"/>
          </p:cNvSpPr>
          <p:nvPr/>
        </p:nvSpPr>
        <p:spPr bwMode="auto">
          <a:xfrm>
            <a:off x="5307013" y="23256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2</a:t>
            </a:r>
          </a:p>
        </p:txBody>
      </p:sp>
      <p:sp>
        <p:nvSpPr>
          <p:cNvPr id="84" name="Parallelogram 15"/>
          <p:cNvSpPr/>
          <p:nvPr/>
        </p:nvSpPr>
        <p:spPr bwMode="auto">
          <a:xfrm>
            <a:off x="4751388" y="308768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5" name="TextBox 7"/>
          <p:cNvSpPr txBox="1">
            <a:spLocks noChangeArrowheads="1"/>
          </p:cNvSpPr>
          <p:nvPr/>
        </p:nvSpPr>
        <p:spPr bwMode="auto">
          <a:xfrm>
            <a:off x="5078413" y="315753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4</a:t>
            </a:r>
          </a:p>
        </p:txBody>
      </p:sp>
      <p:sp>
        <p:nvSpPr>
          <p:cNvPr id="86" name="Parallelogram 20"/>
          <p:cNvSpPr/>
          <p:nvPr/>
        </p:nvSpPr>
        <p:spPr bwMode="auto">
          <a:xfrm>
            <a:off x="4540250" y="39195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7" name="TextBox 7"/>
          <p:cNvSpPr txBox="1">
            <a:spLocks noChangeArrowheads="1"/>
          </p:cNvSpPr>
          <p:nvPr/>
        </p:nvSpPr>
        <p:spPr bwMode="auto">
          <a:xfrm>
            <a:off x="4867275" y="39893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6</a:t>
            </a:r>
          </a:p>
        </p:txBody>
      </p:sp>
      <p:sp>
        <p:nvSpPr>
          <p:cNvPr id="88" name="Parallelogram 25"/>
          <p:cNvSpPr/>
          <p:nvPr/>
        </p:nvSpPr>
        <p:spPr bwMode="auto">
          <a:xfrm>
            <a:off x="4311650" y="4759325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9" name="TextBox 7"/>
          <p:cNvSpPr txBox="1">
            <a:spLocks noChangeArrowheads="1"/>
          </p:cNvSpPr>
          <p:nvPr/>
        </p:nvSpPr>
        <p:spPr bwMode="auto">
          <a:xfrm>
            <a:off x="4638675" y="4829175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8</a:t>
            </a:r>
          </a:p>
        </p:txBody>
      </p:sp>
      <p:sp>
        <p:nvSpPr>
          <p:cNvPr id="90" name="Parallelogram 30"/>
          <p:cNvSpPr/>
          <p:nvPr/>
        </p:nvSpPr>
        <p:spPr bwMode="auto">
          <a:xfrm>
            <a:off x="5986035" y="223466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1" name="Rektangel 76"/>
          <p:cNvSpPr>
            <a:spLocks noChangeArrowheads="1"/>
          </p:cNvSpPr>
          <p:nvPr/>
        </p:nvSpPr>
        <p:spPr bwMode="auto">
          <a:xfrm>
            <a:off x="6162675" y="2290763"/>
            <a:ext cx="263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2" name="Parallelogram 32"/>
          <p:cNvSpPr/>
          <p:nvPr/>
        </p:nvSpPr>
        <p:spPr bwMode="auto">
          <a:xfrm>
            <a:off x="1924961" y="306677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3" name="Rektangel 76"/>
          <p:cNvSpPr>
            <a:spLocks noChangeArrowheads="1"/>
          </p:cNvSpPr>
          <p:nvPr/>
        </p:nvSpPr>
        <p:spPr bwMode="auto">
          <a:xfrm>
            <a:off x="2100263" y="3124200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4" name="Parallelogram 34"/>
          <p:cNvSpPr/>
          <p:nvPr/>
        </p:nvSpPr>
        <p:spPr bwMode="auto">
          <a:xfrm>
            <a:off x="5755911" y="306677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5" name="Rektangel 76"/>
          <p:cNvSpPr>
            <a:spLocks noChangeArrowheads="1"/>
          </p:cNvSpPr>
          <p:nvPr/>
        </p:nvSpPr>
        <p:spPr bwMode="auto">
          <a:xfrm>
            <a:off x="5932488" y="3124200"/>
            <a:ext cx="2630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6" name="Parallelogram 36"/>
          <p:cNvSpPr/>
          <p:nvPr/>
        </p:nvSpPr>
        <p:spPr bwMode="auto">
          <a:xfrm>
            <a:off x="1714649" y="389633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7" name="Rektangel 76"/>
          <p:cNvSpPr>
            <a:spLocks noChangeArrowheads="1"/>
          </p:cNvSpPr>
          <p:nvPr/>
        </p:nvSpPr>
        <p:spPr bwMode="auto">
          <a:xfrm>
            <a:off x="1890713" y="39528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8" name="Parallelogram 38"/>
          <p:cNvSpPr/>
          <p:nvPr/>
        </p:nvSpPr>
        <p:spPr bwMode="auto">
          <a:xfrm>
            <a:off x="5545599" y="389633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9" name="Rektangel 76"/>
          <p:cNvSpPr>
            <a:spLocks noChangeArrowheads="1"/>
          </p:cNvSpPr>
          <p:nvPr/>
        </p:nvSpPr>
        <p:spPr bwMode="auto">
          <a:xfrm>
            <a:off x="5721350" y="39528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0" name="Parallelogram 40"/>
          <p:cNvSpPr/>
          <p:nvPr/>
        </p:nvSpPr>
        <p:spPr bwMode="auto">
          <a:xfrm>
            <a:off x="1504337" y="473585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1" name="Rektangel 76"/>
          <p:cNvSpPr>
            <a:spLocks noChangeArrowheads="1"/>
          </p:cNvSpPr>
          <p:nvPr/>
        </p:nvSpPr>
        <p:spPr bwMode="auto">
          <a:xfrm>
            <a:off x="1679575" y="47926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2" name="Parallelogram 42"/>
          <p:cNvSpPr/>
          <p:nvPr/>
        </p:nvSpPr>
        <p:spPr bwMode="auto">
          <a:xfrm>
            <a:off x="5335287" y="473585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3" name="Rektangel 76"/>
          <p:cNvSpPr>
            <a:spLocks noChangeArrowheads="1"/>
          </p:cNvSpPr>
          <p:nvPr/>
        </p:nvSpPr>
        <p:spPr bwMode="auto">
          <a:xfrm>
            <a:off x="5511800" y="47926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4" name="Parallelogram 45"/>
          <p:cNvSpPr/>
          <p:nvPr/>
        </p:nvSpPr>
        <p:spPr bwMode="auto">
          <a:xfrm>
            <a:off x="884238" y="308768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5" name="TextBox 7"/>
          <p:cNvSpPr txBox="1">
            <a:spLocks noChangeArrowheads="1"/>
          </p:cNvSpPr>
          <p:nvPr/>
        </p:nvSpPr>
        <p:spPr bwMode="auto">
          <a:xfrm>
            <a:off x="1211263" y="315753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3</a:t>
            </a:r>
          </a:p>
        </p:txBody>
      </p:sp>
      <p:sp>
        <p:nvSpPr>
          <p:cNvPr id="106" name="Parallelogram 48"/>
          <p:cNvSpPr/>
          <p:nvPr/>
        </p:nvSpPr>
        <p:spPr bwMode="auto">
          <a:xfrm>
            <a:off x="673100" y="39195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7" name="TextBox 7"/>
          <p:cNvSpPr txBox="1">
            <a:spLocks noChangeArrowheads="1"/>
          </p:cNvSpPr>
          <p:nvPr/>
        </p:nvSpPr>
        <p:spPr bwMode="auto">
          <a:xfrm>
            <a:off x="1000125" y="39893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5</a:t>
            </a:r>
          </a:p>
        </p:txBody>
      </p:sp>
      <p:sp>
        <p:nvSpPr>
          <p:cNvPr id="108" name="Parallelogram 51"/>
          <p:cNvSpPr/>
          <p:nvPr/>
        </p:nvSpPr>
        <p:spPr bwMode="auto">
          <a:xfrm>
            <a:off x="444500" y="4759325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9" name="TextBox 7"/>
          <p:cNvSpPr txBox="1">
            <a:spLocks noChangeArrowheads="1"/>
          </p:cNvSpPr>
          <p:nvPr/>
        </p:nvSpPr>
        <p:spPr bwMode="auto">
          <a:xfrm>
            <a:off x="771525" y="4829175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22561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arallelogram 5"/>
          <p:cNvSpPr/>
          <p:nvPr/>
        </p:nvSpPr>
        <p:spPr bwMode="auto">
          <a:xfrm>
            <a:off x="1135063" y="2246313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5" name="TextBox 7"/>
          <p:cNvSpPr txBox="1">
            <a:spLocks noChangeArrowheads="1"/>
          </p:cNvSpPr>
          <p:nvPr/>
        </p:nvSpPr>
        <p:spPr bwMode="auto">
          <a:xfrm>
            <a:off x="1462088" y="2316163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1</a:t>
            </a:r>
          </a:p>
        </p:txBody>
      </p:sp>
      <p:sp>
        <p:nvSpPr>
          <p:cNvPr id="86" name="Parallelogram 7"/>
          <p:cNvSpPr/>
          <p:nvPr/>
        </p:nvSpPr>
        <p:spPr bwMode="auto">
          <a:xfrm>
            <a:off x="2116985" y="223466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7" name="Rektangel 76"/>
          <p:cNvSpPr>
            <a:spLocks noChangeArrowheads="1"/>
          </p:cNvSpPr>
          <p:nvPr/>
        </p:nvSpPr>
        <p:spPr bwMode="auto">
          <a:xfrm>
            <a:off x="2292350" y="22907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88" name="Parallelogram 10"/>
          <p:cNvSpPr/>
          <p:nvPr/>
        </p:nvSpPr>
        <p:spPr bwMode="auto">
          <a:xfrm>
            <a:off x="4979988" y="22558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9" name="TextBox 7"/>
          <p:cNvSpPr txBox="1">
            <a:spLocks noChangeArrowheads="1"/>
          </p:cNvSpPr>
          <p:nvPr/>
        </p:nvSpPr>
        <p:spPr bwMode="auto">
          <a:xfrm>
            <a:off x="5307013" y="23256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2</a:t>
            </a:r>
          </a:p>
        </p:txBody>
      </p:sp>
      <p:sp>
        <p:nvSpPr>
          <p:cNvPr id="90" name="Parallelogram 15"/>
          <p:cNvSpPr/>
          <p:nvPr/>
        </p:nvSpPr>
        <p:spPr bwMode="auto">
          <a:xfrm>
            <a:off x="4751388" y="308768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1" name="TextBox 7"/>
          <p:cNvSpPr txBox="1">
            <a:spLocks noChangeArrowheads="1"/>
          </p:cNvSpPr>
          <p:nvPr/>
        </p:nvSpPr>
        <p:spPr bwMode="auto">
          <a:xfrm>
            <a:off x="5078413" y="315753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4</a:t>
            </a:r>
          </a:p>
        </p:txBody>
      </p:sp>
      <p:sp>
        <p:nvSpPr>
          <p:cNvPr id="92" name="Parallelogram 20"/>
          <p:cNvSpPr/>
          <p:nvPr/>
        </p:nvSpPr>
        <p:spPr bwMode="auto">
          <a:xfrm>
            <a:off x="4540250" y="39195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3" name="TextBox 7"/>
          <p:cNvSpPr txBox="1">
            <a:spLocks noChangeArrowheads="1"/>
          </p:cNvSpPr>
          <p:nvPr/>
        </p:nvSpPr>
        <p:spPr bwMode="auto">
          <a:xfrm>
            <a:off x="4867275" y="39893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6</a:t>
            </a:r>
          </a:p>
        </p:txBody>
      </p:sp>
      <p:sp>
        <p:nvSpPr>
          <p:cNvPr id="94" name="Parallelogram 25"/>
          <p:cNvSpPr/>
          <p:nvPr/>
        </p:nvSpPr>
        <p:spPr bwMode="auto">
          <a:xfrm>
            <a:off x="4311650" y="4759325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5" name="TextBox 7"/>
          <p:cNvSpPr txBox="1">
            <a:spLocks noChangeArrowheads="1"/>
          </p:cNvSpPr>
          <p:nvPr/>
        </p:nvSpPr>
        <p:spPr bwMode="auto">
          <a:xfrm>
            <a:off x="4638675" y="4829175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8</a:t>
            </a:r>
          </a:p>
        </p:txBody>
      </p:sp>
      <p:sp>
        <p:nvSpPr>
          <p:cNvPr id="96" name="Parallelogram 30"/>
          <p:cNvSpPr/>
          <p:nvPr/>
        </p:nvSpPr>
        <p:spPr bwMode="auto">
          <a:xfrm>
            <a:off x="5986035" y="223466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7" name="Rektangel 76"/>
          <p:cNvSpPr>
            <a:spLocks noChangeArrowheads="1"/>
          </p:cNvSpPr>
          <p:nvPr/>
        </p:nvSpPr>
        <p:spPr bwMode="auto">
          <a:xfrm>
            <a:off x="6162675" y="2290763"/>
            <a:ext cx="263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8" name="Parallelogram 32"/>
          <p:cNvSpPr/>
          <p:nvPr/>
        </p:nvSpPr>
        <p:spPr bwMode="auto">
          <a:xfrm>
            <a:off x="1924961" y="306677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9" name="Rektangel 76"/>
          <p:cNvSpPr>
            <a:spLocks noChangeArrowheads="1"/>
          </p:cNvSpPr>
          <p:nvPr/>
        </p:nvSpPr>
        <p:spPr bwMode="auto">
          <a:xfrm>
            <a:off x="2100263" y="3124200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0" name="Parallelogram 34"/>
          <p:cNvSpPr/>
          <p:nvPr/>
        </p:nvSpPr>
        <p:spPr bwMode="auto">
          <a:xfrm>
            <a:off x="5755911" y="306677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1" name="Rektangel 76"/>
          <p:cNvSpPr>
            <a:spLocks noChangeArrowheads="1"/>
          </p:cNvSpPr>
          <p:nvPr/>
        </p:nvSpPr>
        <p:spPr bwMode="auto">
          <a:xfrm>
            <a:off x="5932488" y="3124200"/>
            <a:ext cx="2630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2" name="Parallelogram 36"/>
          <p:cNvSpPr/>
          <p:nvPr/>
        </p:nvSpPr>
        <p:spPr bwMode="auto">
          <a:xfrm>
            <a:off x="1714649" y="389633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3" name="Rektangel 76"/>
          <p:cNvSpPr>
            <a:spLocks noChangeArrowheads="1"/>
          </p:cNvSpPr>
          <p:nvPr/>
        </p:nvSpPr>
        <p:spPr bwMode="auto">
          <a:xfrm>
            <a:off x="1890713" y="39528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4" name="Parallelogram 38"/>
          <p:cNvSpPr/>
          <p:nvPr/>
        </p:nvSpPr>
        <p:spPr bwMode="auto">
          <a:xfrm>
            <a:off x="5545599" y="389633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5" name="Rektangel 76"/>
          <p:cNvSpPr>
            <a:spLocks noChangeArrowheads="1"/>
          </p:cNvSpPr>
          <p:nvPr/>
        </p:nvSpPr>
        <p:spPr bwMode="auto">
          <a:xfrm>
            <a:off x="5721350" y="3952875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6" name="Parallelogram 40"/>
          <p:cNvSpPr/>
          <p:nvPr/>
        </p:nvSpPr>
        <p:spPr bwMode="auto">
          <a:xfrm>
            <a:off x="1504337" y="473585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7" name="Rektangel 76"/>
          <p:cNvSpPr>
            <a:spLocks noChangeArrowheads="1"/>
          </p:cNvSpPr>
          <p:nvPr/>
        </p:nvSpPr>
        <p:spPr bwMode="auto">
          <a:xfrm>
            <a:off x="1679575" y="47926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08" name="Parallelogram 42"/>
          <p:cNvSpPr/>
          <p:nvPr/>
        </p:nvSpPr>
        <p:spPr bwMode="auto">
          <a:xfrm>
            <a:off x="5335287" y="473585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9" name="Rektangel 76"/>
          <p:cNvSpPr>
            <a:spLocks noChangeArrowheads="1"/>
          </p:cNvSpPr>
          <p:nvPr/>
        </p:nvSpPr>
        <p:spPr bwMode="auto">
          <a:xfrm>
            <a:off x="5511800" y="4792663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000000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10" name="Parallelogram 45"/>
          <p:cNvSpPr/>
          <p:nvPr/>
        </p:nvSpPr>
        <p:spPr bwMode="auto">
          <a:xfrm>
            <a:off x="884238" y="308768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1" name="TextBox 7"/>
          <p:cNvSpPr txBox="1">
            <a:spLocks noChangeArrowheads="1"/>
          </p:cNvSpPr>
          <p:nvPr/>
        </p:nvSpPr>
        <p:spPr bwMode="auto">
          <a:xfrm>
            <a:off x="1211263" y="315753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3</a:t>
            </a:r>
          </a:p>
        </p:txBody>
      </p:sp>
      <p:sp>
        <p:nvSpPr>
          <p:cNvPr id="112" name="Parallelogram 48"/>
          <p:cNvSpPr/>
          <p:nvPr/>
        </p:nvSpPr>
        <p:spPr bwMode="auto">
          <a:xfrm>
            <a:off x="673100" y="3919538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3" name="TextBox 7"/>
          <p:cNvSpPr txBox="1">
            <a:spLocks noChangeArrowheads="1"/>
          </p:cNvSpPr>
          <p:nvPr/>
        </p:nvSpPr>
        <p:spPr bwMode="auto">
          <a:xfrm>
            <a:off x="1000125" y="3989388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5</a:t>
            </a:r>
          </a:p>
        </p:txBody>
      </p:sp>
      <p:sp>
        <p:nvSpPr>
          <p:cNvPr id="114" name="Parallelogram 51"/>
          <p:cNvSpPr/>
          <p:nvPr/>
        </p:nvSpPr>
        <p:spPr bwMode="auto">
          <a:xfrm>
            <a:off x="444500" y="4759325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5" name="TextBox 7"/>
          <p:cNvSpPr txBox="1">
            <a:spLocks noChangeArrowheads="1"/>
          </p:cNvSpPr>
          <p:nvPr/>
        </p:nvSpPr>
        <p:spPr bwMode="auto">
          <a:xfrm>
            <a:off x="771525" y="4829175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5264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19981</TotalTime>
  <Words>545</Words>
  <Application>Microsoft Office PowerPoint</Application>
  <PresentationFormat>全屏显示(4:3)</PresentationFormat>
  <Paragraphs>79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1012</cp:revision>
  <dcterms:created xsi:type="dcterms:W3CDTF">2009-02-11T05:37:22Z</dcterms:created>
  <dcterms:modified xsi:type="dcterms:W3CDTF">2014-05-09T03:16:30Z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