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10"/>
  </p:notesMasterIdLst>
  <p:handoutMasterIdLst>
    <p:handoutMasterId r:id="rId11"/>
  </p:handoutMasterIdLst>
  <p:sldIdLst>
    <p:sldId id="310" r:id="rId3"/>
    <p:sldId id="315" r:id="rId4"/>
    <p:sldId id="316" r:id="rId5"/>
    <p:sldId id="317" r:id="rId6"/>
    <p:sldId id="318" r:id="rId7"/>
    <p:sldId id="319" r:id="rId8"/>
    <p:sldId id="31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96"/>
          <p:cNvGrpSpPr>
            <a:grpSpLocks/>
          </p:cNvGrpSpPr>
          <p:nvPr/>
        </p:nvGrpSpPr>
        <p:grpSpPr bwMode="auto">
          <a:xfrm>
            <a:off x="1634480" y="1474445"/>
            <a:ext cx="1041400" cy="722312"/>
            <a:chOff x="1016388" y="913002"/>
            <a:chExt cx="731924" cy="428904"/>
          </a:xfrm>
        </p:grpSpPr>
        <p:sp>
          <p:nvSpPr>
            <p:cNvPr id="46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48" name="Parallelogram 8"/>
          <p:cNvSpPr/>
          <p:nvPr/>
        </p:nvSpPr>
        <p:spPr bwMode="auto">
          <a:xfrm>
            <a:off x="2617609" y="1463381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885430" y="1501432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50" name="Group 96"/>
          <p:cNvGrpSpPr>
            <a:grpSpLocks/>
          </p:cNvGrpSpPr>
          <p:nvPr/>
        </p:nvGrpSpPr>
        <p:grpSpPr bwMode="auto">
          <a:xfrm>
            <a:off x="1405880" y="2344395"/>
            <a:ext cx="1041400" cy="720725"/>
            <a:chOff x="1016388" y="913002"/>
            <a:chExt cx="731924" cy="428904"/>
          </a:xfrm>
        </p:grpSpPr>
        <p:sp>
          <p:nvSpPr>
            <p:cNvPr id="51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53" name="Parallelogram 13"/>
          <p:cNvSpPr/>
          <p:nvPr/>
        </p:nvSpPr>
        <p:spPr bwMode="auto">
          <a:xfrm>
            <a:off x="2389009" y="233238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4" name="Rektangel 76"/>
          <p:cNvSpPr>
            <a:spLocks noChangeArrowheads="1"/>
          </p:cNvSpPr>
          <p:nvPr/>
        </p:nvSpPr>
        <p:spPr bwMode="auto">
          <a:xfrm>
            <a:off x="2656830" y="2371382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55" name="Group 96"/>
          <p:cNvGrpSpPr>
            <a:grpSpLocks/>
          </p:cNvGrpSpPr>
          <p:nvPr/>
        </p:nvGrpSpPr>
        <p:grpSpPr bwMode="auto">
          <a:xfrm>
            <a:off x="1159818" y="3212757"/>
            <a:ext cx="1041400" cy="722313"/>
            <a:chOff x="1016388" y="913002"/>
            <a:chExt cx="731924" cy="428904"/>
          </a:xfrm>
        </p:grpSpPr>
        <p:sp>
          <p:nvSpPr>
            <p:cNvPr id="56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7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58" name="Parallelogram 18"/>
          <p:cNvSpPr/>
          <p:nvPr/>
        </p:nvSpPr>
        <p:spPr bwMode="auto">
          <a:xfrm>
            <a:off x="2142121" y="3201069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9" name="Rektangel 76"/>
          <p:cNvSpPr>
            <a:spLocks noChangeArrowheads="1"/>
          </p:cNvSpPr>
          <p:nvPr/>
        </p:nvSpPr>
        <p:spPr bwMode="auto">
          <a:xfrm>
            <a:off x="2409180" y="3239745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60" name="Group 96"/>
          <p:cNvGrpSpPr>
            <a:grpSpLocks/>
          </p:cNvGrpSpPr>
          <p:nvPr/>
        </p:nvGrpSpPr>
        <p:grpSpPr bwMode="auto">
          <a:xfrm>
            <a:off x="921693" y="4071595"/>
            <a:ext cx="1041400" cy="722312"/>
            <a:chOff x="1016388" y="913002"/>
            <a:chExt cx="731924" cy="428904"/>
          </a:xfrm>
        </p:grpSpPr>
        <p:sp>
          <p:nvSpPr>
            <p:cNvPr id="6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63" name="Parallelogram 23"/>
          <p:cNvSpPr/>
          <p:nvPr/>
        </p:nvSpPr>
        <p:spPr bwMode="auto">
          <a:xfrm>
            <a:off x="1904377" y="4060605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4" name="Rektangel 76"/>
          <p:cNvSpPr>
            <a:spLocks noChangeArrowheads="1"/>
          </p:cNvSpPr>
          <p:nvPr/>
        </p:nvSpPr>
        <p:spPr bwMode="auto">
          <a:xfrm>
            <a:off x="2171055" y="4098582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65" name="Group 96"/>
          <p:cNvGrpSpPr>
            <a:grpSpLocks/>
          </p:cNvGrpSpPr>
          <p:nvPr/>
        </p:nvGrpSpPr>
        <p:grpSpPr bwMode="auto">
          <a:xfrm>
            <a:off x="683568" y="4930432"/>
            <a:ext cx="1041400" cy="720725"/>
            <a:chOff x="1016388" y="913002"/>
            <a:chExt cx="731924" cy="428904"/>
          </a:xfrm>
        </p:grpSpPr>
        <p:sp>
          <p:nvSpPr>
            <p:cNvPr id="66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68" name="Parallelogram 28"/>
          <p:cNvSpPr/>
          <p:nvPr/>
        </p:nvSpPr>
        <p:spPr bwMode="auto">
          <a:xfrm>
            <a:off x="1666633" y="491841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69" name="Rektangel 76"/>
          <p:cNvSpPr>
            <a:spLocks noChangeArrowheads="1"/>
          </p:cNvSpPr>
          <p:nvPr/>
        </p:nvSpPr>
        <p:spPr bwMode="auto">
          <a:xfrm>
            <a:off x="1934518" y="4957420"/>
            <a:ext cx="5408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9"/>
          <p:cNvGrpSpPr>
            <a:grpSpLocks/>
          </p:cNvGrpSpPr>
          <p:nvPr/>
        </p:nvGrpSpPr>
        <p:grpSpPr bwMode="auto">
          <a:xfrm>
            <a:off x="1179513" y="1477963"/>
            <a:ext cx="7732712" cy="911225"/>
            <a:chOff x="1695450" y="1381174"/>
            <a:chExt cx="6957221" cy="820054"/>
          </a:xfrm>
        </p:grpSpPr>
        <p:grpSp>
          <p:nvGrpSpPr>
            <p:cNvPr id="29" name="Group 96"/>
            <p:cNvGrpSpPr>
              <a:grpSpLocks/>
            </p:cNvGrpSpPr>
            <p:nvPr/>
          </p:nvGrpSpPr>
          <p:grpSpPr bwMode="auto">
            <a:xfrm>
              <a:off x="1695450" y="1392238"/>
              <a:ext cx="1041400" cy="722312"/>
              <a:chOff x="1016388" y="913002"/>
              <a:chExt cx="731924" cy="428904"/>
            </a:xfrm>
          </p:grpSpPr>
          <p:sp>
            <p:nvSpPr>
              <p:cNvPr id="32" name="Parallelogram 6"/>
              <p:cNvSpPr/>
              <p:nvPr/>
            </p:nvSpPr>
            <p:spPr bwMode="auto">
              <a:xfrm>
                <a:off x="1016388" y="913219"/>
                <a:ext cx="731802" cy="428408"/>
              </a:xfrm>
              <a:prstGeom prst="parallelogram">
                <a:avLst>
                  <a:gd name="adj" fmla="val 28140"/>
                </a:avLst>
              </a:prstGeom>
              <a:gradFill flip="none" rotWithShape="1">
                <a:gsLst>
                  <a:gs pos="0">
                    <a:srgbClr val="03C6ED"/>
                  </a:gs>
                  <a:gs pos="100000">
                    <a:srgbClr val="004D86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004D8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33" name="TextBox 7"/>
              <p:cNvSpPr txBox="1">
                <a:spLocks noChangeArrowheads="1"/>
              </p:cNvSpPr>
              <p:nvPr/>
            </p:nvSpPr>
            <p:spPr bwMode="auto">
              <a:xfrm>
                <a:off x="1246510" y="954850"/>
                <a:ext cx="279015" cy="3095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itchFamily="-108" charset="0"/>
                    <a:ea typeface="ＭＳ Ｐゴシック" pitchFamily="-108" charset="-128"/>
                  </a:rPr>
                  <a:t>1</a:t>
                </a:r>
              </a:p>
            </p:txBody>
          </p:sp>
        </p:grpSp>
        <p:sp>
          <p:nvSpPr>
            <p:cNvPr id="30" name="Parallelogram 8"/>
            <p:cNvSpPr/>
            <p:nvPr/>
          </p:nvSpPr>
          <p:spPr bwMode="auto">
            <a:xfrm>
              <a:off x="2632870" y="1381174"/>
              <a:ext cx="6019801" cy="742832"/>
            </a:xfrm>
            <a:prstGeom prst="parallelogram">
              <a:avLst/>
            </a:prstGeom>
            <a:gradFill flip="none" rotWithShape="1">
              <a:gsLst>
                <a:gs pos="50000">
                  <a:srgbClr val="03C6ED"/>
                </a:gs>
                <a:gs pos="100000">
                  <a:srgbClr val="004D86"/>
                </a:gs>
                <a:gs pos="0">
                  <a:srgbClr val="004D86"/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1" name="Rektangel 76"/>
            <p:cNvSpPr>
              <a:spLocks noChangeArrowheads="1"/>
            </p:cNvSpPr>
            <p:nvPr/>
          </p:nvSpPr>
          <p:spPr bwMode="auto">
            <a:xfrm>
              <a:off x="2900691" y="1453512"/>
              <a:ext cx="5408614" cy="747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  <a:cs typeface="Arial" charset="0"/>
                </a:rPr>
                <a:t>Go ahead and replace it with your own text. 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  <a:cs typeface="Arial" charset="0"/>
                </a:rPr>
                <a:t>Go ahead and replace it with your own text. This is an example text. </a:t>
              </a: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-108" charset="0"/>
                <a:ea typeface="ＭＳ Ｐゴシック" pitchFamily="-108" charset="-128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-108" charset="0"/>
                <a:ea typeface="ＭＳ Ｐゴシック" pitchFamily="-108" charset="-128"/>
              </a:endParaRPr>
            </a:p>
          </p:txBody>
        </p:sp>
      </p:grpSp>
      <p:grpSp>
        <p:nvGrpSpPr>
          <p:cNvPr id="34" name="Group 96"/>
          <p:cNvGrpSpPr>
            <a:grpSpLocks/>
          </p:cNvGrpSpPr>
          <p:nvPr/>
        </p:nvGrpSpPr>
        <p:grpSpPr bwMode="auto">
          <a:xfrm>
            <a:off x="1016000" y="2411413"/>
            <a:ext cx="1041400" cy="720725"/>
            <a:chOff x="1016388" y="913002"/>
            <a:chExt cx="731924" cy="428904"/>
          </a:xfrm>
        </p:grpSpPr>
        <p:sp>
          <p:nvSpPr>
            <p:cNvPr id="35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37" name="Parallelogram 13"/>
          <p:cNvSpPr/>
          <p:nvPr/>
        </p:nvSpPr>
        <p:spPr bwMode="auto">
          <a:xfrm>
            <a:off x="1999367" y="2399539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38" name="Group 96"/>
          <p:cNvGrpSpPr>
            <a:grpSpLocks/>
          </p:cNvGrpSpPr>
          <p:nvPr/>
        </p:nvGrpSpPr>
        <p:grpSpPr bwMode="auto">
          <a:xfrm>
            <a:off x="769938" y="3279775"/>
            <a:ext cx="1041400" cy="722313"/>
            <a:chOff x="1016388" y="913002"/>
            <a:chExt cx="731924" cy="428904"/>
          </a:xfrm>
        </p:grpSpPr>
        <p:sp>
          <p:nvSpPr>
            <p:cNvPr id="39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0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41" name="Parallelogram 18"/>
          <p:cNvSpPr/>
          <p:nvPr/>
        </p:nvSpPr>
        <p:spPr bwMode="auto">
          <a:xfrm>
            <a:off x="1752479" y="326822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2" name="Group 96"/>
          <p:cNvGrpSpPr>
            <a:grpSpLocks/>
          </p:cNvGrpSpPr>
          <p:nvPr/>
        </p:nvGrpSpPr>
        <p:grpSpPr bwMode="auto">
          <a:xfrm>
            <a:off x="531813" y="4138613"/>
            <a:ext cx="1041400" cy="722312"/>
            <a:chOff x="1016388" y="913002"/>
            <a:chExt cx="731924" cy="428904"/>
          </a:xfrm>
        </p:grpSpPr>
        <p:sp>
          <p:nvSpPr>
            <p:cNvPr id="43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45" name="Parallelogram 23"/>
          <p:cNvSpPr/>
          <p:nvPr/>
        </p:nvSpPr>
        <p:spPr bwMode="auto">
          <a:xfrm>
            <a:off x="1514735" y="412775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293688" y="4997450"/>
            <a:ext cx="1041400" cy="720725"/>
            <a:chOff x="1016388" y="913002"/>
            <a:chExt cx="731924" cy="428904"/>
          </a:xfrm>
        </p:grpSpPr>
        <p:sp>
          <p:nvSpPr>
            <p:cNvPr id="47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49" name="Parallelogram 28"/>
          <p:cNvSpPr/>
          <p:nvPr/>
        </p:nvSpPr>
        <p:spPr bwMode="auto">
          <a:xfrm>
            <a:off x="1276991" y="498556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1544638" y="5062538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260600" y="244633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2" name="Rektangel 76"/>
          <p:cNvSpPr>
            <a:spLocks noChangeArrowheads="1"/>
          </p:cNvSpPr>
          <p:nvPr/>
        </p:nvSpPr>
        <p:spPr bwMode="auto">
          <a:xfrm>
            <a:off x="2057400" y="3349625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3" name="Rektangel 76"/>
          <p:cNvSpPr>
            <a:spLocks noChangeArrowheads="1"/>
          </p:cNvSpPr>
          <p:nvPr/>
        </p:nvSpPr>
        <p:spPr bwMode="auto">
          <a:xfrm>
            <a:off x="1765300" y="4233863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13797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96"/>
          <p:cNvGrpSpPr>
            <a:grpSpLocks/>
          </p:cNvGrpSpPr>
          <p:nvPr/>
        </p:nvGrpSpPr>
        <p:grpSpPr bwMode="auto">
          <a:xfrm>
            <a:off x="1016102" y="2357438"/>
            <a:ext cx="1157288" cy="803275"/>
            <a:chOff x="1016388" y="913002"/>
            <a:chExt cx="731924" cy="428904"/>
          </a:xfrm>
        </p:grpSpPr>
        <p:sp>
          <p:nvSpPr>
            <p:cNvPr id="25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27" name="Parallelogram 8"/>
          <p:cNvSpPr/>
          <p:nvPr/>
        </p:nvSpPr>
        <p:spPr bwMode="auto">
          <a:xfrm>
            <a:off x="2058171" y="2345285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8" name="Rektangel 76"/>
          <p:cNvSpPr>
            <a:spLocks noChangeArrowheads="1"/>
          </p:cNvSpPr>
          <p:nvPr/>
        </p:nvSpPr>
        <p:spPr bwMode="auto">
          <a:xfrm>
            <a:off x="2355952" y="2413000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</a:p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  <a:p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29" name="Group 96"/>
          <p:cNvGrpSpPr>
            <a:grpSpLocks/>
          </p:cNvGrpSpPr>
          <p:nvPr/>
        </p:nvGrpSpPr>
        <p:grpSpPr bwMode="auto">
          <a:xfrm>
            <a:off x="1327252" y="1508125"/>
            <a:ext cx="1041400" cy="720725"/>
            <a:chOff x="1016388" y="913002"/>
            <a:chExt cx="731924" cy="428904"/>
          </a:xfrm>
        </p:grpSpPr>
        <p:sp>
          <p:nvSpPr>
            <p:cNvPr id="30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1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32" name="Parallelogram 13"/>
          <p:cNvSpPr/>
          <p:nvPr/>
        </p:nvSpPr>
        <p:spPr bwMode="auto">
          <a:xfrm>
            <a:off x="2311022" y="149637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3" name="Parallelogram 16"/>
          <p:cNvSpPr/>
          <p:nvPr/>
        </p:nvSpPr>
        <p:spPr bwMode="auto">
          <a:xfrm>
            <a:off x="820840" y="3279775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1147865" y="3349625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3</a:t>
            </a:r>
          </a:p>
        </p:txBody>
      </p:sp>
      <p:sp>
        <p:nvSpPr>
          <p:cNvPr id="35" name="Parallelogram 18"/>
          <p:cNvSpPr/>
          <p:nvPr/>
        </p:nvSpPr>
        <p:spPr bwMode="auto">
          <a:xfrm>
            <a:off x="1803381" y="326822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6" name="Parallelogram 21"/>
          <p:cNvSpPr/>
          <p:nvPr/>
        </p:nvSpPr>
        <p:spPr bwMode="auto">
          <a:xfrm>
            <a:off x="582715" y="4138613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7" name="TextBox 7"/>
          <p:cNvSpPr txBox="1">
            <a:spLocks noChangeArrowheads="1"/>
          </p:cNvSpPr>
          <p:nvPr/>
        </p:nvSpPr>
        <p:spPr bwMode="auto">
          <a:xfrm>
            <a:off x="909740" y="4208463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4</a:t>
            </a:r>
          </a:p>
        </p:txBody>
      </p:sp>
      <p:sp>
        <p:nvSpPr>
          <p:cNvPr id="38" name="Parallelogram 23"/>
          <p:cNvSpPr/>
          <p:nvPr/>
        </p:nvSpPr>
        <p:spPr bwMode="auto">
          <a:xfrm>
            <a:off x="1565637" y="412775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9" name="Parallelogram 26"/>
          <p:cNvSpPr/>
          <p:nvPr/>
        </p:nvSpPr>
        <p:spPr bwMode="auto">
          <a:xfrm>
            <a:off x="344590" y="4997450"/>
            <a:ext cx="1041400" cy="720725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0" name="TextBox 7"/>
          <p:cNvSpPr txBox="1">
            <a:spLocks noChangeArrowheads="1"/>
          </p:cNvSpPr>
          <p:nvPr/>
        </p:nvSpPr>
        <p:spPr bwMode="auto">
          <a:xfrm>
            <a:off x="671615" y="5067300"/>
            <a:ext cx="396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/>
            <a:r>
              <a:rPr lang="en-US" sz="3200">
                <a:solidFill>
                  <a:prstClr val="white"/>
                </a:solidFill>
                <a:latin typeface="Calibri" pitchFamily="-108" charset="0"/>
                <a:ea typeface="ＭＳ Ｐゴシック" pitchFamily="-108" charset="-128"/>
              </a:rPr>
              <a:t>5</a:t>
            </a:r>
          </a:p>
        </p:txBody>
      </p:sp>
      <p:sp>
        <p:nvSpPr>
          <p:cNvPr id="41" name="Parallelogram 28"/>
          <p:cNvSpPr/>
          <p:nvPr/>
        </p:nvSpPr>
        <p:spPr bwMode="auto">
          <a:xfrm>
            <a:off x="1327893" y="498556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2" name="Rektangel 76"/>
          <p:cNvSpPr>
            <a:spLocks noChangeArrowheads="1"/>
          </p:cNvSpPr>
          <p:nvPr/>
        </p:nvSpPr>
        <p:spPr bwMode="auto">
          <a:xfrm>
            <a:off x="1595540" y="5062538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3" name="Rektangel 76"/>
          <p:cNvSpPr>
            <a:spLocks noChangeArrowheads="1"/>
          </p:cNvSpPr>
          <p:nvPr/>
        </p:nvSpPr>
        <p:spPr bwMode="auto">
          <a:xfrm>
            <a:off x="2567090" y="16017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4" name="Rektangel 76"/>
          <p:cNvSpPr>
            <a:spLocks noChangeArrowheads="1"/>
          </p:cNvSpPr>
          <p:nvPr/>
        </p:nvSpPr>
        <p:spPr bwMode="auto">
          <a:xfrm>
            <a:off x="2109890" y="3349625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1811440" y="4246563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2561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872086" y="3205163"/>
            <a:ext cx="1157287" cy="801687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914155" y="3192407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2211936" y="3273425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</a:p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  <a:p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429298" y="1508125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413068" y="149637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195936" y="2352675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178990" y="234081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684761" y="4138613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667683" y="412775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446636" y="4997450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429939" y="498556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697586" y="5062538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413548" y="244633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1913486" y="4233863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669136" y="16017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5264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567292" y="4049713"/>
            <a:ext cx="1157287" cy="803275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609231" y="4037191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1907142" y="4105275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</a:p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  <a:p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384854" y="1508125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368624" y="149637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151492" y="2352675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134546" y="234081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903842" y="3195638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887162" y="3185242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402192" y="4997450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385495" y="498556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653142" y="5062538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192892" y="32908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2369104" y="244633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624692" y="16017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080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338692" y="4892675"/>
            <a:ext cx="1157287" cy="801688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5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380523" y="4879814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1678542" y="4948238"/>
            <a:ext cx="6010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</a:p>
          <a:p>
            <a:r>
              <a:rPr lang="en-US" sz="160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  <a:p>
            <a:endParaRPr lang="en-US" sz="1600">
              <a:solidFill>
                <a:srgbClr val="FFFFFF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384854" y="1508125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368624" y="149637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151492" y="2352675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134546" y="234081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903842" y="3195638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3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887162" y="3185242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653017" y="4041775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-108" charset="0"/>
                  <a:ea typeface="ＭＳ Ｐゴシック" pitchFamily="-108" charset="-128"/>
                </a:rPr>
                <a:t>4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636718" y="4029674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903967" y="4132263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192892" y="32908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2369104" y="244633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624692" y="160178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noProof="1">
                <a:solidFill>
                  <a:srgbClr val="171717"/>
                </a:solidFill>
                <a:latin typeface="Calibri" pitchFamily="-108" charset="0"/>
                <a:ea typeface="ＭＳ Ｐゴシック" pitchFamily="-108" charset="-128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  <a:ea typeface="ＭＳ Ｐゴシック" pitchFamily="-10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5668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19967</TotalTime>
  <Words>835</Words>
  <Application>Microsoft Office PowerPoint</Application>
  <PresentationFormat>全屏显示(4:3)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1010</cp:revision>
  <dcterms:created xsi:type="dcterms:W3CDTF">2009-02-11T05:37:22Z</dcterms:created>
  <dcterms:modified xsi:type="dcterms:W3CDTF">2014-05-09T02:26:29Z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