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>
      <p:cViewPr varScale="1">
        <p:scale>
          <a:sx n="84" d="100"/>
          <a:sy n="84" d="100"/>
        </p:scale>
        <p:origin x="-15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25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649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828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28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24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632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5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1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929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7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430E692-65E8-49DF-B226-158FEDE9D473}" type="datetimeFigureOut">
              <a:rPr lang="en-GB" smtClean="0"/>
              <a:pPr/>
              <a:t>09/05/2014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89B5434-8968-459D-9C2D-28E950CA026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6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汉仪大宋简" panose="02010609000101010101" pitchFamily="49" charset="-122"/>
                <a:ea typeface="汉仪大宋简" panose="02010609000101010101" pitchFamily="49" charset="-122"/>
              </a:rPr>
              <a:t>欧美花边幻灯片背景</a:t>
            </a:r>
            <a:endParaRPr lang="zh-CN" altLang="en-US" sz="4800" dirty="0"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3933056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www.1ppt.com/jiaoan/  </a:t>
            </a:r>
          </a:p>
          <a:p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0740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8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333</TotalTime>
  <Words>239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Couture</vt:lpstr>
      <vt:lpstr>Office 主题</vt:lpstr>
      <vt:lpstr>欧美花边幻灯片背景</vt:lpstr>
      <vt:lpstr>PowerPoint 演示文稿</vt:lpstr>
    </vt:vector>
  </TitlesOfParts>
  <Company>Jewish Community Secondary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royal wedding</dc:title>
  <dc:creator>Harley Benson</dc:creator>
  <cp:lastModifiedBy>lenovo</cp:lastModifiedBy>
  <cp:revision>74</cp:revision>
  <dcterms:created xsi:type="dcterms:W3CDTF">2011-03-15T13:58:02Z</dcterms:created>
  <dcterms:modified xsi:type="dcterms:W3CDTF">2014-05-09T02:03:37Z</dcterms:modified>
</cp:coreProperties>
</file>