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sldIdLst>
    <p:sldId id="256" r:id="rId3"/>
    <p:sldId id="257" r:id="rId4"/>
    <p:sldId id="258" r:id="rId5"/>
    <p:sldId id="260" r:id="rId6"/>
    <p:sldId id="259" r:id="rId7"/>
    <p:sldId id="261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2D07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3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/>
        </p:nvGrpSpPr>
        <p:grpSpPr>
          <a:xfrm>
            <a:off x="-11499" y="0"/>
            <a:ext cx="9174890" cy="5143500"/>
            <a:chOff x="-11499" y="0"/>
            <a:chExt cx="2891224" cy="1620838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61" y="7637"/>
              <a:ext cx="2709804" cy="1443102"/>
            </a:xfrm>
            <a:prstGeom prst="rect">
              <a:avLst/>
            </a:prstGeom>
          </p:spPr>
        </p:pic>
        <p:pic>
          <p:nvPicPr>
            <p:cNvPr id="8" name="图片 7" descr="叶子.png"/>
            <p:cNvPicPr>
              <a:picLocks noChangeAspect="1"/>
            </p:cNvPicPr>
            <p:nvPr userDrawn="1"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</p:spPr>
        </p:pic>
        <p:pic>
          <p:nvPicPr>
            <p:cNvPr id="9" name="图片 8" descr="桌子.png"/>
            <p:cNvPicPr>
              <a:picLocks noChangeAspect="1"/>
            </p:cNvPicPr>
            <p:nvPr userDrawn="1"/>
          </p:nvPicPr>
          <p:blipFill>
            <a:blip r:embed="rId4" cstate="print"/>
            <a:srcRect t="80530" r="40938"/>
            <a:stretch>
              <a:fillRect/>
            </a:stretch>
          </p:blipFill>
          <p:spPr>
            <a:xfrm>
              <a:off x="-11499" y="1353415"/>
              <a:ext cx="1247264" cy="267423"/>
            </a:xfrm>
            <a:prstGeom prst="rect">
              <a:avLst/>
            </a:prstGeom>
          </p:spPr>
        </p:pic>
        <p:pic>
          <p:nvPicPr>
            <p:cNvPr id="10" name="图片 9" descr="粉笔画.png"/>
            <p:cNvPicPr>
              <a:picLocks noChangeAspect="1"/>
            </p:cNvPicPr>
            <p:nvPr userDrawn="1"/>
          </p:nvPicPr>
          <p:blipFill>
            <a:blip r:embed="rId5" cstate="print"/>
            <a:srcRect l="49934" t="39179" b="17915"/>
            <a:stretch>
              <a:fillRect/>
            </a:stretch>
          </p:blipFill>
          <p:spPr>
            <a:xfrm>
              <a:off x="1632621" y="799729"/>
              <a:ext cx="1057298" cy="589321"/>
            </a:xfrm>
            <a:prstGeom prst="rect">
              <a:avLst/>
            </a:prstGeom>
          </p:spPr>
        </p:pic>
        <p:pic>
          <p:nvPicPr>
            <p:cNvPr id="11" name="图片 10" descr="书本.png"/>
            <p:cNvPicPr>
              <a:picLocks noChangeAspect="1"/>
            </p:cNvPicPr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135905" y="1264247"/>
              <a:ext cx="331633" cy="283611"/>
            </a:xfrm>
            <a:prstGeom prst="rect">
              <a:avLst/>
            </a:prstGeom>
          </p:spPr>
        </p:pic>
        <p:pic>
          <p:nvPicPr>
            <p:cNvPr id="12" name="图片 11" descr="钟.PNG"/>
            <p:cNvPicPr>
              <a:picLocks noChangeAspect="1"/>
            </p:cNvPicPr>
            <p:nvPr userDrawn="1"/>
          </p:nvPicPr>
          <p:blipFill>
            <a:blip r:embed="rId7" cstate="print"/>
            <a:stretch>
              <a:fillRect/>
            </a:stretch>
          </p:blipFill>
          <p:spPr>
            <a:xfrm>
              <a:off x="586523" y="1346308"/>
              <a:ext cx="168944" cy="161364"/>
            </a:xfrm>
            <a:prstGeom prst="rect">
              <a:avLst/>
            </a:prstGeom>
          </p:spPr>
        </p:pic>
        <p:pic>
          <p:nvPicPr>
            <p:cNvPr id="13" name="图片 12" descr="铅笔筒.PNG"/>
            <p:cNvPicPr>
              <a:picLocks noChangeAspect="1"/>
            </p:cNvPicPr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447336" y="1270428"/>
              <a:ext cx="223659" cy="242046"/>
            </a:xfrm>
            <a:prstGeom prst="rect">
              <a:avLst/>
            </a:prstGeom>
          </p:spPr>
        </p:pic>
        <p:pic>
          <p:nvPicPr>
            <p:cNvPr id="14" name="图片 13" descr="眼镜.PNG"/>
            <p:cNvPicPr>
              <a:picLocks noChangeAspect="1"/>
            </p:cNvPicPr>
            <p:nvPr userDrawn="1"/>
          </p:nvPicPr>
          <p:blipFill>
            <a:blip r:embed="rId9" cstate="print"/>
            <a:stretch>
              <a:fillRect/>
            </a:stretch>
          </p:blipFill>
          <p:spPr>
            <a:xfrm>
              <a:off x="818232" y="1467966"/>
              <a:ext cx="172083" cy="79411"/>
            </a:xfrm>
            <a:prstGeom prst="rect">
              <a:avLst/>
            </a:prstGeom>
          </p:spPr>
        </p:pic>
        <p:pic>
          <p:nvPicPr>
            <p:cNvPr id="15" name="图片 14" descr="贴贴子4张（空）.png"/>
            <p:cNvPicPr>
              <a:picLocks noChangeAspect="1"/>
            </p:cNvPicPr>
            <p:nvPr userDrawn="1"/>
          </p:nvPicPr>
          <p:blipFill>
            <a:blip r:embed="rId10" cstate="print"/>
            <a:srcRect t="33018" r="77449" b="52860"/>
            <a:stretch>
              <a:fillRect/>
            </a:stretch>
          </p:blipFill>
          <p:spPr>
            <a:xfrm>
              <a:off x="229424" y="152368"/>
              <a:ext cx="476228" cy="193957"/>
            </a:xfrm>
            <a:prstGeom prst="rect">
              <a:avLst/>
            </a:prstGeom>
          </p:spPr>
        </p:pic>
        <p:pic>
          <p:nvPicPr>
            <p:cNvPr id="16" name="图片 15" descr="贴贴子4张（空）.png"/>
            <p:cNvPicPr>
              <a:picLocks/>
            </p:cNvPicPr>
            <p:nvPr userDrawn="1"/>
          </p:nvPicPr>
          <p:blipFill>
            <a:blip r:embed="rId10" cstate="print"/>
            <a:srcRect l="6702" t="47905" r="86794" b="38897"/>
            <a:stretch>
              <a:fillRect/>
            </a:stretch>
          </p:blipFill>
          <p:spPr>
            <a:xfrm rot="21420000">
              <a:off x="630039" y="230507"/>
              <a:ext cx="136050" cy="18658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144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677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10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931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506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05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811" y="-236562"/>
            <a:ext cx="9238709" cy="5353378"/>
            <a:chOff x="-7497" y="-117332"/>
            <a:chExt cx="3007002" cy="1742410"/>
          </a:xfrm>
        </p:grpSpPr>
        <p:pic>
          <p:nvPicPr>
            <p:cNvPr id="7" name="图片 6"/>
            <p:cNvPicPr>
              <a:picLocks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497" y="129677"/>
              <a:ext cx="2808011" cy="1495401"/>
            </a:xfrm>
            <a:prstGeom prst="rect">
              <a:avLst/>
            </a:prstGeom>
          </p:spPr>
        </p:pic>
        <p:pic>
          <p:nvPicPr>
            <p:cNvPr id="8" name="图片 7" descr="照片夹.png"/>
            <p:cNvPicPr>
              <a:picLocks noChangeAspect="1"/>
            </p:cNvPicPr>
            <p:nvPr userDrawn="1"/>
          </p:nvPicPr>
          <p:blipFill>
            <a:blip r:embed="rId3" cstate="print"/>
            <a:srcRect r="66645" b="79232"/>
            <a:stretch>
              <a:fillRect/>
            </a:stretch>
          </p:blipFill>
          <p:spPr>
            <a:xfrm flipH="1">
              <a:off x="1530573" y="-117332"/>
              <a:ext cx="1468932" cy="59485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59328" y="-7204"/>
            <a:ext cx="9100573" cy="5243250"/>
            <a:chOff x="43427" y="0"/>
            <a:chExt cx="2836298" cy="1634119"/>
          </a:xfrm>
        </p:grpSpPr>
        <p:pic>
          <p:nvPicPr>
            <p:cNvPr id="9" name="图片 8"/>
            <p:cNvPicPr>
              <a:picLocks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27" y="152903"/>
              <a:ext cx="2781373" cy="1481216"/>
            </a:xfrm>
            <a:prstGeom prst="rect">
              <a:avLst/>
            </a:prstGeom>
          </p:spPr>
        </p:pic>
        <p:pic>
          <p:nvPicPr>
            <p:cNvPr id="10" name="图片 9" descr="叶子.png"/>
            <p:cNvPicPr>
              <a:picLocks noChangeAspect="1"/>
            </p:cNvPicPr>
            <p:nvPr userDrawn="1"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11499" y="0"/>
            <a:ext cx="9174890" cy="5143500"/>
            <a:chOff x="-11499" y="0"/>
            <a:chExt cx="2891224" cy="1620838"/>
          </a:xfrm>
        </p:grpSpPr>
        <p:pic>
          <p:nvPicPr>
            <p:cNvPr id="10" name="图片 9"/>
            <p:cNvPicPr>
              <a:picLocks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499" y="0"/>
              <a:ext cx="2890797" cy="1620838"/>
            </a:xfrm>
            <a:prstGeom prst="rect">
              <a:avLst/>
            </a:prstGeom>
          </p:spPr>
        </p:pic>
        <p:pic>
          <p:nvPicPr>
            <p:cNvPr id="11" name="图片 10" descr="叶子.png"/>
            <p:cNvPicPr>
              <a:picLocks noChangeAspect="1"/>
            </p:cNvPicPr>
            <p:nvPr userDrawn="1"/>
          </p:nvPicPr>
          <p:blipFill>
            <a:blip r:embed="rId3" cstate="print"/>
            <a:srcRect l="54369" b="60821"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04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60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92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57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.jpg"/>
          <p:cNvPicPr>
            <a:picLocks noChangeAspect="1"/>
          </p:cNvPicPr>
          <p:nvPr userDrawn="1"/>
        </p:nvPicPr>
        <p:blipFill>
          <a:blip r:embed="rId6" cstate="print"/>
          <a:srcRect r="2304" b="7492"/>
          <a:stretch>
            <a:fillRect/>
          </a:stretch>
        </p:blipFill>
        <p:spPr>
          <a:xfrm>
            <a:off x="-11499" y="0"/>
            <a:ext cx="917489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7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755576" y="483518"/>
            <a:ext cx="1704074" cy="840074"/>
            <a:chOff x="728490" y="483518"/>
            <a:chExt cx="1704075" cy="840074"/>
          </a:xfrm>
        </p:grpSpPr>
        <p:pic>
          <p:nvPicPr>
            <p:cNvPr id="78" name="图片 77" descr="贴贴子4张（空）.png"/>
            <p:cNvPicPr>
              <a:picLocks noChangeAspect="1"/>
            </p:cNvPicPr>
            <p:nvPr/>
          </p:nvPicPr>
          <p:blipFill>
            <a:blip r:embed="rId2" cstate="print"/>
            <a:srcRect t="33018" r="77449" b="52860"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79" name="TextBox 78"/>
            <p:cNvSpPr txBox="1"/>
            <p:nvPr/>
          </p:nvSpPr>
          <p:spPr>
            <a:xfrm>
              <a:off x="1187623" y="731481"/>
              <a:ext cx="35217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0" name="图片 79" descr="贴贴子4张（空）.png"/>
            <p:cNvPicPr>
              <a:picLocks/>
            </p:cNvPicPr>
            <p:nvPr/>
          </p:nvPicPr>
          <p:blipFill>
            <a:blip r:embed="rId2" cstate="print"/>
            <a:srcRect l="6702" t="47905" r="86794" b="38897"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 rot="599039">
              <a:off x="1667523" y="747677"/>
              <a:ext cx="35217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I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20890714">
              <a:off x="2046654" y="743345"/>
              <a:ext cx="35217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Y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BE8">
                  <a:alpha val="80000"/>
                </a:srgbClr>
              </a:clrFrom>
              <a:clrTo>
                <a:srgbClr val="EBEB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842" y="953515"/>
            <a:ext cx="4657725" cy="131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TextBox 84"/>
          <p:cNvSpPr txBox="1"/>
          <p:nvPr/>
        </p:nvSpPr>
        <p:spPr>
          <a:xfrm rot="21291258">
            <a:off x="2799850" y="2604561"/>
            <a:ext cx="3960441" cy="385303"/>
          </a:xfrm>
          <a:prstGeom prst="rect">
            <a:avLst/>
          </a:prstGeom>
          <a:noFill/>
        </p:spPr>
        <p:txBody>
          <a:bodyPr wrap="square" lIns="91441" tIns="45721" rIns="91441" bIns="45721" rtlCol="0">
            <a:spAutoFit/>
          </a:bodyPr>
          <a:lstStyle/>
          <a:p>
            <a:pPr algn="r" defTabSz="914399"/>
            <a:r>
              <a:rPr lang="zh-CN" altLang="en-US" sz="1900" dirty="0" smtClean="0">
                <a:solidFill>
                  <a:prstClr val="white">
                    <a:lumMod val="75000"/>
                  </a:prstClr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第一</a:t>
            </a:r>
            <a:r>
              <a:rPr lang="en-US" altLang="zh-CN" sz="1900" dirty="0" smtClean="0">
                <a:solidFill>
                  <a:prstClr val="white">
                    <a:lumMod val="75000"/>
                  </a:prstClr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PPT</a:t>
            </a:r>
            <a:r>
              <a:rPr lang="zh-CN" altLang="en-US" sz="1900" dirty="0" smtClean="0">
                <a:solidFill>
                  <a:prstClr val="white">
                    <a:lumMod val="75000"/>
                  </a:prstClr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模板网  </a:t>
            </a:r>
            <a:r>
              <a:rPr lang="en-US" altLang="zh-CN" sz="1900" dirty="0" smtClean="0">
                <a:solidFill>
                  <a:prstClr val="white">
                    <a:lumMod val="75000"/>
                  </a:prstClr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www.1ppt.com</a:t>
            </a:r>
            <a:endParaRPr lang="zh-CN" altLang="en-US" sz="1900" dirty="0">
              <a:solidFill>
                <a:prstClr val="white">
                  <a:lumMod val="75000"/>
                </a:prstClr>
              </a:solidFill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 rot="21300000">
            <a:off x="2652795" y="2117252"/>
            <a:ext cx="4001088" cy="307779"/>
          </a:xfrm>
          <a:prstGeom prst="rect">
            <a:avLst/>
          </a:prstGeom>
        </p:spPr>
        <p:txBody>
          <a:bodyPr wrap="square" lIns="91441" tIns="45721" rIns="91441" bIns="45721">
            <a:spAutoFit/>
          </a:bodyPr>
          <a:lstStyle/>
          <a:p>
            <a:pPr algn="dist" defTabSz="914399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Indeal Pro 1.23" pitchFamily="34" charset="0"/>
                <a:cs typeface="Arial" pitchFamily="34" charset="0"/>
              </a:rPr>
              <a:t>To produce their own personalized template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Indeal Pro 1.23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434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10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279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2">
                  <a:alpha val="80000"/>
                </a:srgbClr>
              </a:clrFrom>
              <a:clrTo>
                <a:srgbClr val="F5F5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163559">
            <a:off x="2670789" y="1565488"/>
            <a:ext cx="3498851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组合 27"/>
          <p:cNvGrpSpPr/>
          <p:nvPr/>
        </p:nvGrpSpPr>
        <p:grpSpPr>
          <a:xfrm>
            <a:off x="763792" y="475567"/>
            <a:ext cx="1704074" cy="840074"/>
            <a:chOff x="728490" y="483518"/>
            <a:chExt cx="1704075" cy="840074"/>
          </a:xfrm>
        </p:grpSpPr>
        <p:pic>
          <p:nvPicPr>
            <p:cNvPr id="11" name="图片 10" descr="贴贴子4张（空）.png"/>
            <p:cNvPicPr>
              <a:picLocks noChangeAspect="1"/>
            </p:cNvPicPr>
            <p:nvPr/>
          </p:nvPicPr>
          <p:blipFill>
            <a:blip r:embed="rId4" cstate="print"/>
            <a:srcRect t="33018" r="77449" b="52860"/>
            <a:stretch>
              <a:fillRect/>
            </a:stretch>
          </p:blipFill>
          <p:spPr>
            <a:xfrm>
              <a:off x="728490" y="483518"/>
              <a:ext cx="1512168" cy="61549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87623" y="731481"/>
              <a:ext cx="35217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99"/>
              <a:r>
                <a:rPr lang="en-US" altLang="zh-CN" sz="19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sz="1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图片 12" descr="贴贴子4张（空）.png"/>
            <p:cNvPicPr>
              <a:picLocks/>
            </p:cNvPicPr>
            <p:nvPr/>
          </p:nvPicPr>
          <p:blipFill>
            <a:blip r:embed="rId4" cstate="print"/>
            <a:srcRect l="6702" t="47905" r="86794" b="38897"/>
            <a:stretch>
              <a:fillRect/>
            </a:stretch>
          </p:blipFill>
          <p:spPr>
            <a:xfrm rot="-180000">
              <a:off x="2000565" y="731480"/>
              <a:ext cx="432000" cy="592112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 rot="599039">
              <a:off x="1667523" y="747677"/>
              <a:ext cx="35217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99"/>
              <a:r>
                <a:rPr lang="en-US" altLang="zh-CN" sz="19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I</a:t>
              </a:r>
              <a:endParaRPr lang="zh-CN" altLang="en-US" sz="1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0890714">
              <a:off x="2046654" y="743345"/>
              <a:ext cx="352179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99"/>
              <a:r>
                <a:rPr lang="en-US" altLang="zh-CN" sz="19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Y</a:t>
              </a:r>
              <a:endParaRPr lang="zh-CN" altLang="en-US" sz="19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rot="20036968">
            <a:off x="6164792" y="2110566"/>
            <a:ext cx="1432894" cy="338553"/>
          </a:xfrm>
          <a:prstGeom prst="rect">
            <a:avLst/>
          </a:prstGeom>
        </p:spPr>
        <p:txBody>
          <a:bodyPr wrap="none" lIns="91441" tIns="45721" rIns="91441" bIns="45721">
            <a:spAutoFit/>
          </a:bodyPr>
          <a:lstStyle/>
          <a:p>
            <a:pPr defTabSz="914399"/>
            <a:r>
              <a:rPr lang="en-US" altLang="zh-CN" sz="1600" dirty="0">
                <a:solidFill>
                  <a:prstClr val="white">
                    <a:lumMod val="75000"/>
                  </a:prstClr>
                </a:solidFill>
                <a:latin typeface="Arial" pitchFamily="34" charset="0"/>
                <a:ea typeface="微软雅黑"/>
                <a:cs typeface="Arial" pitchFamily="34" charset="0"/>
              </a:rPr>
              <a:t>THANK</a:t>
            </a:r>
            <a:r>
              <a:rPr lang="zh-CN" altLang="en-US" sz="1600" dirty="0">
                <a:solidFill>
                  <a:prstClr val="white">
                    <a:lumMod val="75000"/>
                  </a:prstClr>
                </a:solidFill>
                <a:latin typeface="Arial" pitchFamily="34" charset="0"/>
                <a:ea typeface="微软雅黑"/>
                <a:cs typeface="Arial" pitchFamily="34" charset="0"/>
              </a:rPr>
              <a:t> </a:t>
            </a:r>
            <a:r>
              <a:rPr lang="en-US" altLang="zh-CN" sz="1600" dirty="0">
                <a:solidFill>
                  <a:prstClr val="white">
                    <a:lumMod val="75000"/>
                  </a:prstClr>
                </a:solidFill>
                <a:latin typeface="Arial" pitchFamily="34" charset="0"/>
                <a:ea typeface="微软雅黑"/>
                <a:cs typeface="Arial" pitchFamily="34" charset="0"/>
              </a:rPr>
              <a:t>YOU!</a:t>
            </a:r>
            <a:endParaRPr lang="zh-CN" altLang="en-US" sz="1600" dirty="0">
              <a:solidFill>
                <a:prstClr val="white">
                  <a:lumMod val="75000"/>
                </a:prstClr>
              </a:solidFill>
              <a:latin typeface="Arial" pitchFamily="34" charset="0"/>
              <a:ea typeface="微软雅黑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000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7984" y="4888126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0E2D07"/>
                </a:solidFill>
              </a:rPr>
              <a:t>PPT</a:t>
            </a:r>
            <a:r>
              <a:rPr lang="zh-CN" altLang="en-US" sz="100" dirty="0">
                <a:solidFill>
                  <a:srgbClr val="0E2D07"/>
                </a:solidFill>
              </a:rPr>
              <a:t>模板下载：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www.1ppt.com/moban/     </a:t>
            </a:r>
            <a:r>
              <a:rPr lang="zh-CN" altLang="en-US" sz="100" dirty="0">
                <a:solidFill>
                  <a:srgbClr val="0E2D07"/>
                </a:solidFill>
              </a:rPr>
              <a:t>行业</a:t>
            </a:r>
            <a:r>
              <a:rPr lang="en-US" altLang="zh-CN" sz="100" dirty="0">
                <a:solidFill>
                  <a:srgbClr val="0E2D07"/>
                </a:solidFill>
              </a:rPr>
              <a:t>PPT</a:t>
            </a:r>
            <a:r>
              <a:rPr lang="zh-CN" altLang="en-US" sz="100" dirty="0">
                <a:solidFill>
                  <a:srgbClr val="0E2D07"/>
                </a:solidFill>
              </a:rPr>
              <a:t>模板：</a:t>
            </a:r>
            <a:r>
              <a:rPr lang="en-US" altLang="zh-CN" sz="100" dirty="0">
                <a:solidFill>
                  <a:srgbClr val="0E2D07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0E2D07"/>
                </a:solidFill>
              </a:rPr>
              <a:t>节日</a:t>
            </a:r>
            <a:r>
              <a:rPr lang="en-US" altLang="zh-CN" sz="100" dirty="0">
                <a:solidFill>
                  <a:srgbClr val="0E2D07"/>
                </a:solidFill>
              </a:rPr>
              <a:t>PPT</a:t>
            </a:r>
            <a:r>
              <a:rPr lang="zh-CN" altLang="en-US" sz="100" dirty="0">
                <a:solidFill>
                  <a:srgbClr val="0E2D07"/>
                </a:solidFill>
              </a:rPr>
              <a:t>模板：</a:t>
            </a:r>
            <a:r>
              <a:rPr lang="en-US" altLang="zh-CN" sz="100" dirty="0">
                <a:solidFill>
                  <a:srgbClr val="0E2D07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0E2D07"/>
                </a:solidFill>
              </a:rPr>
              <a:t>素材下载：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0E2D07"/>
                </a:solidFill>
              </a:rPr>
              <a:t>PPT</a:t>
            </a:r>
            <a:r>
              <a:rPr lang="zh-CN" altLang="en-US" sz="100" dirty="0">
                <a:solidFill>
                  <a:srgbClr val="0E2D07"/>
                </a:solidFill>
              </a:rPr>
              <a:t>背景图片：</a:t>
            </a:r>
            <a:r>
              <a:rPr lang="en-US" altLang="zh-CN" sz="100" dirty="0">
                <a:solidFill>
                  <a:srgbClr val="0E2D07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0E2D07"/>
                </a:solidFill>
              </a:rPr>
              <a:t>图表下载：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0E2D07"/>
                </a:solidFill>
              </a:rPr>
              <a:t>优秀</a:t>
            </a:r>
            <a:r>
              <a:rPr lang="en-US" altLang="zh-CN" sz="100" dirty="0">
                <a:solidFill>
                  <a:srgbClr val="0E2D07"/>
                </a:solidFill>
              </a:rPr>
              <a:t>PPT</a:t>
            </a:r>
            <a:r>
              <a:rPr lang="zh-CN" altLang="en-US" sz="100" dirty="0">
                <a:solidFill>
                  <a:srgbClr val="0E2D07"/>
                </a:solidFill>
              </a:rPr>
              <a:t>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0E2D07"/>
                </a:solidFill>
              </a:rPr>
              <a:t>教程： </a:t>
            </a:r>
            <a:r>
              <a:rPr lang="en-US" altLang="zh-CN" sz="100" dirty="0">
                <a:solidFill>
                  <a:srgbClr val="0E2D07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0E2D07"/>
                </a:solidFill>
              </a:rPr>
              <a:t>Word</a:t>
            </a:r>
            <a:r>
              <a:rPr lang="zh-CN" altLang="en-US" sz="100" dirty="0">
                <a:solidFill>
                  <a:srgbClr val="0E2D07"/>
                </a:solidFill>
              </a:rPr>
              <a:t>教程： </a:t>
            </a:r>
            <a:r>
              <a:rPr lang="en-US" altLang="zh-CN" sz="100" dirty="0">
                <a:solidFill>
                  <a:srgbClr val="0E2D07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0E2D07"/>
                </a:solidFill>
              </a:rPr>
              <a:t>教程：</a:t>
            </a:r>
            <a:r>
              <a:rPr lang="en-US" altLang="zh-CN" sz="100" dirty="0">
                <a:solidFill>
                  <a:srgbClr val="0E2D07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0E2D07"/>
                </a:solidFill>
              </a:rPr>
              <a:t>资料下载：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0E2D07"/>
                </a:solidFill>
              </a:rPr>
              <a:t>课件下载：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0E2D07"/>
                </a:solidFill>
              </a:rPr>
              <a:t>范文下载：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0E2D07"/>
                </a:solidFill>
              </a:rPr>
              <a:t>试卷下载：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0E2D07"/>
                </a:solidFill>
              </a:rPr>
              <a:t>教案下载：</a:t>
            </a:r>
            <a:r>
              <a:rPr lang="en-US" altLang="zh-CN" sz="100" dirty="0">
                <a:solidFill>
                  <a:srgbClr val="0E2D07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rgbClr val="0E2D07"/>
                </a:solidFill>
              </a:rPr>
              <a:t> </a:t>
            </a:r>
            <a:endParaRPr lang="zh-CN" altLang="en-US" sz="100" dirty="0">
              <a:solidFill>
                <a:srgbClr val="0E2D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189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470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249</Words>
  <Application>Microsoft Office PowerPoint</Application>
  <PresentationFormat>全屏显示(16:9)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9</cp:revision>
  <dcterms:created xsi:type="dcterms:W3CDTF">2014-04-24T10:36:34Z</dcterms:created>
  <dcterms:modified xsi:type="dcterms:W3CDTF">2014-04-25T08:24:56Z</dcterms:modified>
</cp:coreProperties>
</file>