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0" r:id="rId2"/>
    <p:sldId id="30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G_AutoShape 107"/>
          <p:cNvSpPr>
            <a:spLocks noChangeArrowheads="1"/>
          </p:cNvSpPr>
          <p:nvPr/>
        </p:nvSpPr>
        <p:spPr bwMode="gray">
          <a:xfrm>
            <a:off x="4358208" y="3841591"/>
            <a:ext cx="3886200" cy="4035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F8AEF">
                  <a:lumMod val="60000"/>
                  <a:lumOff val="40000"/>
                </a:srgbClr>
              </a:gs>
              <a:gs pos="35000">
                <a:srgbClr val="0F8AEF">
                  <a:lumMod val="75000"/>
                </a:srgbClr>
              </a:gs>
              <a:gs pos="86000">
                <a:srgbClr val="0F8AEF">
                  <a:lumMod val="60000"/>
                  <a:lumOff val="40000"/>
                </a:srgbClr>
              </a:gs>
              <a:gs pos="66000">
                <a:srgbClr val="0F8AEF">
                  <a:lumMod val="75000"/>
                </a:srgbClr>
              </a:gs>
              <a:gs pos="100000">
                <a:srgbClr val="0F8AEF">
                  <a:lumMod val="50000"/>
                </a:srgbClr>
              </a:gs>
            </a:gsLst>
            <a:lin ang="4800000" scaled="0"/>
            <a:tileRect/>
          </a:gradFill>
          <a:ln w="19050">
            <a:solidFill>
              <a:srgbClr val="FFFFFF"/>
            </a:solidFill>
          </a:ln>
          <a:effectLst>
            <a:glow rad="63500">
              <a:srgbClr val="0F8AEF">
                <a:satMod val="175000"/>
                <a:alpha val="40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5400000"/>
            </a:lightRig>
          </a:scene3d>
          <a:sp3d>
            <a:bevelT w="127000" h="1270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107" name="TG_AutoShape 108"/>
          <p:cNvSpPr>
            <a:spLocks noChangeArrowheads="1"/>
          </p:cNvSpPr>
          <p:nvPr/>
        </p:nvSpPr>
        <p:spPr bwMode="gray">
          <a:xfrm>
            <a:off x="4358208" y="2239774"/>
            <a:ext cx="3886200" cy="4035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C620C">
                  <a:lumMod val="60000"/>
                  <a:lumOff val="40000"/>
                </a:srgbClr>
              </a:gs>
              <a:gs pos="35000">
                <a:srgbClr val="FC620C">
                  <a:lumMod val="75000"/>
                </a:srgbClr>
              </a:gs>
              <a:gs pos="86000">
                <a:srgbClr val="FC620C">
                  <a:lumMod val="60000"/>
                  <a:lumOff val="40000"/>
                </a:srgbClr>
              </a:gs>
              <a:gs pos="66000">
                <a:srgbClr val="FC620C">
                  <a:lumMod val="75000"/>
                </a:srgbClr>
              </a:gs>
              <a:gs pos="100000">
                <a:srgbClr val="FC620C">
                  <a:lumMod val="50000"/>
                </a:srgbClr>
              </a:gs>
            </a:gsLst>
            <a:lin ang="4800000" scaled="0"/>
            <a:tileRect/>
          </a:gradFill>
          <a:ln w="19050">
            <a:solidFill>
              <a:srgbClr val="FFFFFF"/>
            </a:solidFill>
          </a:ln>
          <a:effectLst>
            <a:glow rad="63500">
              <a:srgbClr val="FC620C">
                <a:satMod val="175000"/>
                <a:alpha val="40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5400000"/>
            </a:lightRig>
          </a:scene3d>
          <a:sp3d>
            <a:bevelT w="127000" h="1270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108" name="TG_AutoShape 109"/>
          <p:cNvSpPr>
            <a:spLocks noChangeArrowheads="1"/>
          </p:cNvSpPr>
          <p:nvPr/>
        </p:nvSpPr>
        <p:spPr bwMode="gray">
          <a:xfrm>
            <a:off x="959378" y="4646477"/>
            <a:ext cx="3886200" cy="4035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4FBA24">
                  <a:lumMod val="60000"/>
                  <a:lumOff val="40000"/>
                </a:srgbClr>
              </a:gs>
              <a:gs pos="35000">
                <a:srgbClr val="4FBA24">
                  <a:lumMod val="75000"/>
                </a:srgbClr>
              </a:gs>
              <a:gs pos="86000">
                <a:srgbClr val="4FBA24">
                  <a:lumMod val="60000"/>
                  <a:lumOff val="40000"/>
                </a:srgbClr>
              </a:gs>
              <a:gs pos="66000">
                <a:srgbClr val="4FBA24">
                  <a:lumMod val="75000"/>
                </a:srgbClr>
              </a:gs>
              <a:gs pos="100000">
                <a:srgbClr val="4FBA24">
                  <a:lumMod val="50000"/>
                </a:srgbClr>
              </a:gs>
            </a:gsLst>
            <a:lin ang="4800000" scaled="0"/>
            <a:tileRect/>
          </a:gradFill>
          <a:ln w="19050">
            <a:solidFill>
              <a:srgbClr val="FFFFFF"/>
            </a:solidFill>
          </a:ln>
          <a:effectLst>
            <a:glow rad="63500">
              <a:srgbClr val="4FBA24">
                <a:satMod val="175000"/>
                <a:alpha val="40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5400000"/>
            </a:lightRig>
          </a:scene3d>
          <a:sp3d>
            <a:bevelT w="127000" h="1270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109" name="TG_AutoShape 110"/>
          <p:cNvSpPr>
            <a:spLocks noChangeArrowheads="1"/>
          </p:cNvSpPr>
          <p:nvPr/>
        </p:nvSpPr>
        <p:spPr bwMode="gray">
          <a:xfrm>
            <a:off x="956259" y="3009748"/>
            <a:ext cx="3886200" cy="4035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C32DC">
                  <a:lumMod val="60000"/>
                  <a:lumOff val="40000"/>
                </a:srgbClr>
              </a:gs>
              <a:gs pos="35000">
                <a:srgbClr val="CC32DC">
                  <a:lumMod val="75000"/>
                </a:srgbClr>
              </a:gs>
              <a:gs pos="86000">
                <a:srgbClr val="CC32DC">
                  <a:lumMod val="60000"/>
                  <a:lumOff val="40000"/>
                </a:srgbClr>
              </a:gs>
              <a:gs pos="66000">
                <a:srgbClr val="CC32DC">
                  <a:lumMod val="75000"/>
                </a:srgbClr>
              </a:gs>
              <a:gs pos="100000">
                <a:srgbClr val="CC32DC">
                  <a:lumMod val="50000"/>
                </a:srgbClr>
              </a:gs>
            </a:gsLst>
            <a:lin ang="4800000" scaled="0"/>
            <a:tileRect/>
          </a:gradFill>
          <a:ln w="19050">
            <a:solidFill>
              <a:srgbClr val="FFFFFF"/>
            </a:solidFill>
          </a:ln>
          <a:effectLst>
            <a:glow rad="63500">
              <a:srgbClr val="CC32DC">
                <a:satMod val="175000"/>
                <a:alpha val="40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5400000"/>
            </a:lightRig>
          </a:scene3d>
          <a:sp3d>
            <a:bevelT w="127000" h="1270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110" name="TG_AutoShape 111"/>
          <p:cNvSpPr>
            <a:spLocks noChangeArrowheads="1"/>
          </p:cNvSpPr>
          <p:nvPr/>
        </p:nvSpPr>
        <p:spPr bwMode="gray">
          <a:xfrm>
            <a:off x="956259" y="1499965"/>
            <a:ext cx="3886200" cy="4035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C35E0">
                  <a:lumMod val="60000"/>
                  <a:lumOff val="40000"/>
                </a:srgbClr>
              </a:gs>
              <a:gs pos="35000">
                <a:srgbClr val="2C35E0">
                  <a:lumMod val="75000"/>
                </a:srgbClr>
              </a:gs>
              <a:gs pos="86000">
                <a:srgbClr val="2C35E0">
                  <a:lumMod val="60000"/>
                  <a:lumOff val="40000"/>
                </a:srgbClr>
              </a:gs>
              <a:gs pos="66000">
                <a:srgbClr val="2C35E0">
                  <a:lumMod val="75000"/>
                </a:srgbClr>
              </a:gs>
              <a:gs pos="100000">
                <a:srgbClr val="2C35E0">
                  <a:lumMod val="50000"/>
                </a:srgbClr>
              </a:gs>
            </a:gsLst>
            <a:lin ang="4800000" scaled="0"/>
            <a:tileRect/>
          </a:gradFill>
          <a:ln w="19050">
            <a:solidFill>
              <a:srgbClr val="FFFFFF"/>
            </a:solidFill>
          </a:ln>
          <a:effectLst>
            <a:glow rad="63500">
              <a:srgbClr val="2C35E0">
                <a:satMod val="175000"/>
                <a:alpha val="40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5400000"/>
            </a:lightRig>
          </a:scene3d>
          <a:sp3d>
            <a:bevelT w="127000" h="1270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111" name="TG_Text Box 112"/>
          <p:cNvSpPr txBox="1">
            <a:spLocks noChangeArrowheads="1"/>
          </p:cNvSpPr>
          <p:nvPr/>
        </p:nvSpPr>
        <p:spPr bwMode="gray">
          <a:xfrm>
            <a:off x="1113313" y="1506982"/>
            <a:ext cx="303053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</a:pPr>
            <a:r>
              <a:rPr lang="en-US" b="1" dirty="0">
                <a:solidFill>
                  <a:srgbClr val="FFFFFF"/>
                </a:solidFill>
                <a:latin typeface="Calibri"/>
              </a:rPr>
              <a:t>Description of the contents</a:t>
            </a:r>
          </a:p>
        </p:txBody>
      </p:sp>
      <p:sp>
        <p:nvSpPr>
          <p:cNvPr id="112" name="TG_Text Box 113"/>
          <p:cNvSpPr txBox="1">
            <a:spLocks noChangeArrowheads="1"/>
          </p:cNvSpPr>
          <p:nvPr/>
        </p:nvSpPr>
        <p:spPr bwMode="gray">
          <a:xfrm>
            <a:off x="1125957" y="4650319"/>
            <a:ext cx="322738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</a:pPr>
            <a:r>
              <a:rPr lang="en-US" b="1">
                <a:solidFill>
                  <a:srgbClr val="FFFFFF"/>
                </a:solidFill>
                <a:latin typeface="Calibri"/>
              </a:rPr>
              <a:t>Description of the contents</a:t>
            </a:r>
          </a:p>
        </p:txBody>
      </p:sp>
      <p:sp>
        <p:nvSpPr>
          <p:cNvPr id="113" name="TG_Text Box 114"/>
          <p:cNvSpPr txBox="1">
            <a:spLocks noChangeArrowheads="1"/>
          </p:cNvSpPr>
          <p:nvPr/>
        </p:nvSpPr>
        <p:spPr bwMode="gray">
          <a:xfrm>
            <a:off x="4928301" y="3842257"/>
            <a:ext cx="315101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</a:pPr>
            <a:r>
              <a:rPr lang="en-US" b="1" dirty="0">
                <a:solidFill>
                  <a:srgbClr val="FFFFFF"/>
                </a:solidFill>
                <a:latin typeface="Calibri"/>
              </a:rPr>
              <a:t>Description of the contents</a:t>
            </a:r>
          </a:p>
        </p:txBody>
      </p:sp>
      <p:sp>
        <p:nvSpPr>
          <p:cNvPr id="114" name="TG_Text Box 115"/>
          <p:cNvSpPr txBox="1">
            <a:spLocks noChangeArrowheads="1"/>
          </p:cNvSpPr>
          <p:nvPr/>
        </p:nvSpPr>
        <p:spPr bwMode="gray">
          <a:xfrm>
            <a:off x="4960098" y="2235678"/>
            <a:ext cx="315101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</a:pPr>
            <a:r>
              <a:rPr lang="en-US" b="1" dirty="0">
                <a:solidFill>
                  <a:srgbClr val="FFFFFF"/>
                </a:solidFill>
                <a:latin typeface="Calibri"/>
              </a:rPr>
              <a:t>Description of the contents</a:t>
            </a:r>
          </a:p>
        </p:txBody>
      </p:sp>
      <p:sp>
        <p:nvSpPr>
          <p:cNvPr id="115" name="TG_Text Box 116"/>
          <p:cNvSpPr txBox="1">
            <a:spLocks noChangeArrowheads="1"/>
          </p:cNvSpPr>
          <p:nvPr/>
        </p:nvSpPr>
        <p:spPr bwMode="gray">
          <a:xfrm>
            <a:off x="1100613" y="3016765"/>
            <a:ext cx="322738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</a:pPr>
            <a:r>
              <a:rPr lang="en-US" b="1" dirty="0">
                <a:solidFill>
                  <a:srgbClr val="FFFFFF"/>
                </a:solidFill>
                <a:latin typeface="Calibri"/>
              </a:rPr>
              <a:t>Description of the contents</a:t>
            </a:r>
          </a:p>
        </p:txBody>
      </p:sp>
      <p:sp>
        <p:nvSpPr>
          <p:cNvPr id="116" name="TG_Rectangle 53"/>
          <p:cNvSpPr/>
          <p:nvPr/>
        </p:nvSpPr>
        <p:spPr bwMode="gray">
          <a:xfrm>
            <a:off x="1129313" y="1958764"/>
            <a:ext cx="31193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Calibri"/>
              </a:rPr>
              <a:t> Add you text in here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Calibri"/>
              </a:rPr>
              <a:t> Add you text in here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Calibri"/>
              </a:rPr>
              <a:t> Add you text in here</a:t>
            </a:r>
            <a:endParaRPr lang="en-US" sz="16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TG_Rectangle 54"/>
          <p:cNvSpPr/>
          <p:nvPr/>
        </p:nvSpPr>
        <p:spPr bwMode="gray">
          <a:xfrm>
            <a:off x="1129313" y="3479632"/>
            <a:ext cx="31193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Calibri"/>
              </a:rPr>
              <a:t> Add you text in here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Calibri"/>
              </a:rPr>
              <a:t> Add you text in here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Calibri"/>
              </a:rPr>
              <a:t> Add you text in here</a:t>
            </a:r>
            <a:endParaRPr lang="en-US" sz="16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TG_Rectangle 56"/>
          <p:cNvSpPr/>
          <p:nvPr/>
        </p:nvSpPr>
        <p:spPr bwMode="gray">
          <a:xfrm>
            <a:off x="5051955" y="2728600"/>
            <a:ext cx="30670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Calibri"/>
              </a:rPr>
              <a:t> Add you text in here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Calibri"/>
              </a:rPr>
              <a:t> Add you text in here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Calibri"/>
              </a:rPr>
              <a:t> Add you text in here</a:t>
            </a:r>
            <a:endParaRPr lang="en-US" sz="16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TG_Rectangle 57"/>
          <p:cNvSpPr/>
          <p:nvPr/>
        </p:nvSpPr>
        <p:spPr bwMode="gray">
          <a:xfrm>
            <a:off x="5051955" y="4371685"/>
            <a:ext cx="30670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Calibri"/>
              </a:rPr>
              <a:t> Add you text in here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Calibri"/>
              </a:rPr>
              <a:t> Add you text in here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Calibri"/>
              </a:rPr>
              <a:t> Add you text in here</a:t>
            </a:r>
            <a:endParaRPr lang="en-US" sz="16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Oval 40"/>
          <p:cNvSpPr/>
          <p:nvPr/>
        </p:nvSpPr>
        <p:spPr>
          <a:xfrm>
            <a:off x="4358208" y="1268760"/>
            <a:ext cx="457200" cy="403540"/>
          </a:xfrm>
          <a:prstGeom prst="ellipse">
            <a:avLst/>
          </a:prstGeom>
          <a:gradFill flip="none" rotWithShape="1">
            <a:gsLst>
              <a:gs pos="0">
                <a:srgbClr val="2C35E0">
                  <a:lumMod val="60000"/>
                  <a:lumOff val="40000"/>
                </a:srgbClr>
              </a:gs>
              <a:gs pos="46000">
                <a:srgbClr val="2C35E0">
                  <a:lumMod val="75000"/>
                </a:srgbClr>
              </a:gs>
              <a:gs pos="90000">
                <a:srgbClr val="2C35E0">
                  <a:lumMod val="60000"/>
                  <a:lumOff val="40000"/>
                </a:srgbClr>
              </a:gs>
              <a:gs pos="66000">
                <a:srgbClr val="2C35E0">
                  <a:lumMod val="75000"/>
                </a:srgbClr>
              </a:gs>
            </a:gsLst>
            <a:lin ang="5400000" scaled="0"/>
            <a:tileRect/>
          </a:gradFill>
          <a:ln w="19050">
            <a:noFill/>
          </a:ln>
          <a:effectLst>
            <a:outerShdw blurRad="50800" dist="165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5400000"/>
            </a:lightRig>
          </a:scene3d>
          <a:sp3d>
            <a:bevelT w="165100" h="1651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</a:rPr>
              <a:t>1</a:t>
            </a:r>
          </a:p>
        </p:txBody>
      </p:sp>
      <p:sp>
        <p:nvSpPr>
          <p:cNvPr id="121" name="Oval 41"/>
          <p:cNvSpPr/>
          <p:nvPr/>
        </p:nvSpPr>
        <p:spPr>
          <a:xfrm>
            <a:off x="4358208" y="2035533"/>
            <a:ext cx="457200" cy="403540"/>
          </a:xfrm>
          <a:prstGeom prst="ellipse">
            <a:avLst/>
          </a:prstGeom>
          <a:gradFill flip="none" rotWithShape="1">
            <a:gsLst>
              <a:gs pos="0">
                <a:srgbClr val="FC620C">
                  <a:lumMod val="60000"/>
                  <a:lumOff val="40000"/>
                </a:srgbClr>
              </a:gs>
              <a:gs pos="46000">
                <a:srgbClr val="FC620C">
                  <a:lumMod val="75000"/>
                </a:srgbClr>
              </a:gs>
              <a:gs pos="90000">
                <a:srgbClr val="FC620C">
                  <a:lumMod val="60000"/>
                  <a:lumOff val="40000"/>
                </a:srgbClr>
              </a:gs>
              <a:gs pos="66000">
                <a:srgbClr val="FC620C">
                  <a:lumMod val="75000"/>
                </a:srgbClr>
              </a:gs>
            </a:gsLst>
            <a:lin ang="5400000" scaled="0"/>
            <a:tileRect/>
          </a:gradFill>
          <a:ln w="19050">
            <a:noFill/>
          </a:ln>
          <a:effectLst>
            <a:outerShdw blurRad="50800" dist="165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5400000"/>
            </a:lightRig>
          </a:scene3d>
          <a:sp3d>
            <a:bevelT w="165100" h="1651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</a:rPr>
              <a:t>2</a:t>
            </a:r>
          </a:p>
        </p:txBody>
      </p:sp>
      <p:sp>
        <p:nvSpPr>
          <p:cNvPr id="122" name="Oval 42"/>
          <p:cNvSpPr/>
          <p:nvPr/>
        </p:nvSpPr>
        <p:spPr>
          <a:xfrm>
            <a:off x="4358208" y="2802306"/>
            <a:ext cx="457200" cy="403540"/>
          </a:xfrm>
          <a:prstGeom prst="ellipse">
            <a:avLst/>
          </a:prstGeom>
          <a:gradFill flip="none" rotWithShape="1">
            <a:gsLst>
              <a:gs pos="0">
                <a:srgbClr val="CC32DC">
                  <a:lumMod val="60000"/>
                  <a:lumOff val="40000"/>
                </a:srgbClr>
              </a:gs>
              <a:gs pos="46000">
                <a:srgbClr val="CC32DC">
                  <a:lumMod val="75000"/>
                </a:srgbClr>
              </a:gs>
              <a:gs pos="90000">
                <a:srgbClr val="CC32DC">
                  <a:lumMod val="60000"/>
                  <a:lumOff val="40000"/>
                </a:srgbClr>
              </a:gs>
              <a:gs pos="66000">
                <a:srgbClr val="CC32DC">
                  <a:lumMod val="75000"/>
                </a:srgbClr>
              </a:gs>
            </a:gsLst>
            <a:lin ang="5400000" scaled="0"/>
            <a:tileRect/>
          </a:gradFill>
          <a:ln w="19050">
            <a:noFill/>
          </a:ln>
          <a:effectLst>
            <a:outerShdw blurRad="50800" dist="165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5400000"/>
            </a:lightRig>
          </a:scene3d>
          <a:sp3d>
            <a:bevelT w="165100" h="1651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</a:rPr>
              <a:t>3</a:t>
            </a:r>
          </a:p>
        </p:txBody>
      </p:sp>
      <p:sp>
        <p:nvSpPr>
          <p:cNvPr id="123" name="Oval 43"/>
          <p:cNvSpPr/>
          <p:nvPr/>
        </p:nvSpPr>
        <p:spPr>
          <a:xfrm>
            <a:off x="4358208" y="3605592"/>
            <a:ext cx="457200" cy="403540"/>
          </a:xfrm>
          <a:prstGeom prst="ellipse">
            <a:avLst/>
          </a:prstGeom>
          <a:gradFill flip="none" rotWithShape="1">
            <a:gsLst>
              <a:gs pos="0">
                <a:srgbClr val="0F8AEF">
                  <a:lumMod val="60000"/>
                  <a:lumOff val="40000"/>
                </a:srgbClr>
              </a:gs>
              <a:gs pos="46000">
                <a:srgbClr val="0F8AEF">
                  <a:lumMod val="75000"/>
                </a:srgbClr>
              </a:gs>
              <a:gs pos="90000">
                <a:srgbClr val="0F8AEF">
                  <a:lumMod val="60000"/>
                  <a:lumOff val="40000"/>
                </a:srgbClr>
              </a:gs>
              <a:gs pos="66000">
                <a:srgbClr val="0F8AEF">
                  <a:lumMod val="75000"/>
                </a:srgbClr>
              </a:gs>
            </a:gsLst>
            <a:lin ang="5400000" scaled="0"/>
            <a:tileRect/>
          </a:gradFill>
          <a:ln w="19050">
            <a:noFill/>
          </a:ln>
          <a:effectLst>
            <a:outerShdw blurRad="50800" dist="165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5400000"/>
            </a:lightRig>
          </a:scene3d>
          <a:sp3d>
            <a:bevelT w="165100" h="1651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</a:rPr>
              <a:t>4</a:t>
            </a:r>
          </a:p>
        </p:txBody>
      </p:sp>
      <p:sp>
        <p:nvSpPr>
          <p:cNvPr id="124" name="Oval 46"/>
          <p:cNvSpPr/>
          <p:nvPr/>
        </p:nvSpPr>
        <p:spPr>
          <a:xfrm>
            <a:off x="4358208" y="4408878"/>
            <a:ext cx="457200" cy="403540"/>
          </a:xfrm>
          <a:prstGeom prst="ellipse">
            <a:avLst/>
          </a:prstGeom>
          <a:gradFill flip="none" rotWithShape="1">
            <a:gsLst>
              <a:gs pos="0">
                <a:srgbClr val="4FBA24">
                  <a:lumMod val="60000"/>
                  <a:lumOff val="40000"/>
                </a:srgbClr>
              </a:gs>
              <a:gs pos="46000">
                <a:srgbClr val="4FBA24">
                  <a:lumMod val="75000"/>
                </a:srgbClr>
              </a:gs>
              <a:gs pos="90000">
                <a:srgbClr val="4FBA24">
                  <a:lumMod val="60000"/>
                  <a:lumOff val="40000"/>
                </a:srgbClr>
              </a:gs>
              <a:gs pos="66000">
                <a:srgbClr val="4FBA24">
                  <a:lumMod val="75000"/>
                </a:srgbClr>
              </a:gs>
            </a:gsLst>
            <a:lin ang="5400000" scaled="0"/>
            <a:tileRect/>
          </a:gradFill>
          <a:ln w="19050">
            <a:noFill/>
          </a:ln>
          <a:effectLst>
            <a:outerShdw blurRad="50800" dist="165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5400000"/>
            </a:lightRig>
          </a:scene3d>
          <a:sp3d>
            <a:bevelT w="165100" h="1651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/>
              </a:rPr>
              <a:t>5</a:t>
            </a:r>
          </a:p>
        </p:txBody>
      </p:sp>
      <p:sp>
        <p:nvSpPr>
          <p:cNvPr id="125" name="TG_Rectangle 57"/>
          <p:cNvSpPr/>
          <p:nvPr/>
        </p:nvSpPr>
        <p:spPr bwMode="gray">
          <a:xfrm>
            <a:off x="1145064" y="5212165"/>
            <a:ext cx="30670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Calibri"/>
              </a:rPr>
              <a:t> Add you text in here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Calibri"/>
              </a:rPr>
              <a:t> Add you text in here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Calibri"/>
              </a:rPr>
              <a:t> Add you text in here</a:t>
            </a:r>
            <a:endParaRPr lang="en-US" sz="1600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19950</TotalTime>
  <Words>270</Words>
  <Application>Microsoft Office PowerPoint</Application>
  <PresentationFormat>全屏显示(4:3)</PresentationFormat>
  <Paragraphs>41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1002</cp:revision>
  <dcterms:created xsi:type="dcterms:W3CDTF">2009-02-11T05:37:22Z</dcterms:created>
  <dcterms:modified xsi:type="dcterms:W3CDTF">2014-04-12T15:36:52Z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