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2014/4/10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roup 4"/>
          <p:cNvGrpSpPr>
            <a:grpSpLocks noChangeAspect="1"/>
          </p:cNvGrpSpPr>
          <p:nvPr/>
        </p:nvGrpSpPr>
        <p:grpSpPr bwMode="auto">
          <a:xfrm>
            <a:off x="-1857420" y="2935986"/>
            <a:ext cx="13216030" cy="3116270"/>
            <a:chOff x="950" y="872"/>
            <a:chExt cx="3860" cy="2576"/>
          </a:xfrm>
        </p:grpSpPr>
        <p:sp>
          <p:nvSpPr>
            <p:cNvPr id="203" name="AutoShape 3"/>
            <p:cNvSpPr>
              <a:spLocks noChangeAspect="1" noChangeArrowheads="1" noTextEdit="1"/>
            </p:cNvSpPr>
            <p:nvPr/>
          </p:nvSpPr>
          <p:spPr bwMode="auto">
            <a:xfrm>
              <a:off x="950" y="872"/>
              <a:ext cx="3860" cy="2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2875" y="963"/>
              <a:ext cx="1352" cy="2157"/>
            </a:xfrm>
            <a:custGeom>
              <a:avLst/>
              <a:gdLst/>
              <a:ahLst/>
              <a:cxnLst>
                <a:cxn ang="0">
                  <a:pos x="2921" y="8988"/>
                </a:cxn>
                <a:cxn ang="0">
                  <a:pos x="4020" y="2048"/>
                </a:cxn>
                <a:cxn ang="0">
                  <a:pos x="0" y="0"/>
                </a:cxn>
                <a:cxn ang="0">
                  <a:pos x="0" y="4968"/>
                </a:cxn>
                <a:cxn ang="0">
                  <a:pos x="2921" y="8988"/>
                </a:cxn>
              </a:cxnLst>
              <a:rect l="0" t="0" r="r" b="b"/>
              <a:pathLst>
                <a:path w="5632" h="8988">
                  <a:moveTo>
                    <a:pt x="2921" y="8988"/>
                  </a:moveTo>
                  <a:cubicBezTo>
                    <a:pt x="5140" y="7375"/>
                    <a:pt x="5632" y="4268"/>
                    <a:pt x="4020" y="2048"/>
                  </a:cubicBezTo>
                  <a:cubicBezTo>
                    <a:pt x="3085" y="762"/>
                    <a:pt x="1591" y="0"/>
                    <a:pt x="0" y="0"/>
                  </a:cubicBezTo>
                  <a:lnTo>
                    <a:pt x="0" y="4968"/>
                  </a:lnTo>
                  <a:lnTo>
                    <a:pt x="2921" y="8988"/>
                  </a:lnTo>
                  <a:close/>
                </a:path>
              </a:pathLst>
            </a:custGeom>
            <a:solidFill>
              <a:srgbClr val="B2460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5" name="Freeform 6"/>
            <p:cNvSpPr>
              <a:spLocks/>
            </p:cNvSpPr>
            <p:nvPr/>
          </p:nvSpPr>
          <p:spPr bwMode="auto">
            <a:xfrm>
              <a:off x="1683" y="963"/>
              <a:ext cx="1893" cy="2385"/>
            </a:xfrm>
            <a:custGeom>
              <a:avLst/>
              <a:gdLst/>
              <a:ahLst/>
              <a:cxnLst>
                <a:cxn ang="0">
                  <a:pos x="9936" y="0"/>
                </a:cxn>
                <a:cxn ang="0">
                  <a:pos x="0" y="9936"/>
                </a:cxn>
                <a:cxn ang="0">
                  <a:pos x="9936" y="19872"/>
                </a:cxn>
                <a:cxn ang="0">
                  <a:pos x="15777" y="17975"/>
                </a:cxn>
                <a:cxn ang="0">
                  <a:pos x="9936" y="9936"/>
                </a:cxn>
                <a:cxn ang="0">
                  <a:pos x="9936" y="0"/>
                </a:cxn>
              </a:cxnLst>
              <a:rect l="0" t="0" r="r" b="b"/>
              <a:pathLst>
                <a:path w="15777" h="19872">
                  <a:moveTo>
                    <a:pt x="9936" y="0"/>
                  </a:moveTo>
                  <a:cubicBezTo>
                    <a:pt x="4449" y="0"/>
                    <a:pt x="0" y="4449"/>
                    <a:pt x="0" y="9936"/>
                  </a:cubicBezTo>
                  <a:cubicBezTo>
                    <a:pt x="0" y="15424"/>
                    <a:pt x="4449" y="19872"/>
                    <a:pt x="9936" y="19872"/>
                  </a:cubicBezTo>
                  <a:cubicBezTo>
                    <a:pt x="12035" y="19872"/>
                    <a:pt x="14079" y="19208"/>
                    <a:pt x="15777" y="17975"/>
                  </a:cubicBezTo>
                  <a:lnTo>
                    <a:pt x="9936" y="9936"/>
                  </a:lnTo>
                  <a:lnTo>
                    <a:pt x="99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tint val="80000"/>
                    <a:satMod val="300000"/>
                  </a:srgbClr>
                </a:gs>
                <a:gs pos="100000">
                  <a:srgbClr val="FFFFFF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6" name="AutoShape 8"/>
          <p:cNvSpPr>
            <a:spLocks noChangeAspect="1" noChangeArrowheads="1" noTextEdit="1"/>
          </p:cNvSpPr>
          <p:nvPr/>
        </p:nvSpPr>
        <p:spPr bwMode="auto">
          <a:xfrm rot="21420000">
            <a:off x="-1415751" y="3086556"/>
            <a:ext cx="11281563" cy="258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7" name="Freeform 10"/>
          <p:cNvSpPr>
            <a:spLocks/>
          </p:cNvSpPr>
          <p:nvPr/>
        </p:nvSpPr>
        <p:spPr bwMode="auto">
          <a:xfrm rot="21420000">
            <a:off x="4194392" y="3075157"/>
            <a:ext cx="3950493" cy="1898628"/>
          </a:xfrm>
          <a:custGeom>
            <a:avLst/>
            <a:gdLst/>
            <a:ahLst/>
            <a:cxnLst>
              <a:cxn ang="0">
                <a:pos x="4020" y="7889"/>
              </a:cxn>
              <a:cxn ang="0">
                <a:pos x="2921" y="949"/>
              </a:cxn>
              <a:cxn ang="0">
                <a:pos x="0" y="0"/>
              </a:cxn>
              <a:cxn ang="0">
                <a:pos x="0" y="4968"/>
              </a:cxn>
              <a:cxn ang="0">
                <a:pos x="4020" y="7889"/>
              </a:cxn>
            </a:cxnLst>
            <a:rect l="0" t="0" r="r" b="b"/>
            <a:pathLst>
              <a:path w="5632" h="7889">
                <a:moveTo>
                  <a:pt x="4020" y="7889"/>
                </a:moveTo>
                <a:cubicBezTo>
                  <a:pt x="5632" y="5669"/>
                  <a:pt x="5140" y="2562"/>
                  <a:pt x="2921" y="949"/>
                </a:cubicBezTo>
                <a:cubicBezTo>
                  <a:pt x="2072" y="333"/>
                  <a:pt x="1050" y="0"/>
                  <a:pt x="0" y="0"/>
                </a:cubicBezTo>
                <a:lnTo>
                  <a:pt x="0" y="4968"/>
                </a:lnTo>
                <a:lnTo>
                  <a:pt x="4020" y="7889"/>
                </a:lnTo>
                <a:close/>
              </a:path>
            </a:pathLst>
          </a:custGeom>
          <a:solidFill>
            <a:srgbClr val="B38F0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8" name="Freeform 11"/>
          <p:cNvSpPr>
            <a:spLocks/>
          </p:cNvSpPr>
          <p:nvPr/>
        </p:nvSpPr>
        <p:spPr bwMode="auto">
          <a:xfrm rot="21420000">
            <a:off x="727118" y="3195554"/>
            <a:ext cx="6303349" cy="2392083"/>
          </a:xfrm>
          <a:custGeom>
            <a:avLst/>
            <a:gdLst/>
            <a:ahLst/>
            <a:cxnLst>
              <a:cxn ang="0">
                <a:pos x="9936" y="0"/>
              </a:cxn>
              <a:cxn ang="0">
                <a:pos x="0" y="9936"/>
              </a:cxn>
              <a:cxn ang="0">
                <a:pos x="9936" y="19872"/>
              </a:cxn>
              <a:cxn ang="0">
                <a:pos x="17975" y="15777"/>
              </a:cxn>
              <a:cxn ang="0">
                <a:pos x="9936" y="9936"/>
              </a:cxn>
              <a:cxn ang="0">
                <a:pos x="9936" y="0"/>
              </a:cxn>
            </a:cxnLst>
            <a:rect l="0" t="0" r="r" b="b"/>
            <a:pathLst>
              <a:path w="17975" h="19872">
                <a:moveTo>
                  <a:pt x="9936" y="0"/>
                </a:moveTo>
                <a:cubicBezTo>
                  <a:pt x="4449" y="0"/>
                  <a:pt x="0" y="4449"/>
                  <a:pt x="0" y="9936"/>
                </a:cubicBezTo>
                <a:cubicBezTo>
                  <a:pt x="0" y="15424"/>
                  <a:pt x="4449" y="19872"/>
                  <a:pt x="9936" y="19872"/>
                </a:cubicBezTo>
                <a:cubicBezTo>
                  <a:pt x="13117" y="19872"/>
                  <a:pt x="16105" y="18350"/>
                  <a:pt x="17975" y="15777"/>
                </a:cubicBezTo>
                <a:lnTo>
                  <a:pt x="9936" y="9936"/>
                </a:lnTo>
                <a:lnTo>
                  <a:pt x="9936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tint val="80000"/>
                  <a:satMod val="300000"/>
                </a:srgbClr>
              </a:gs>
              <a:gs pos="100000">
                <a:srgbClr val="FFFFFF">
                  <a:shade val="30000"/>
                  <a:satMod val="200000"/>
                </a:srgbClr>
              </a:gs>
            </a:gsLst>
            <a:path path="circle">
              <a:fillToRect l="50000" t="50000" r="50000" b="50000"/>
            </a:path>
          </a:gradFill>
          <a:ln w="0">
            <a:noFill/>
            <a:prstDash val="solid"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9" name="Group 14"/>
          <p:cNvGrpSpPr>
            <a:grpSpLocks noChangeAspect="1"/>
          </p:cNvGrpSpPr>
          <p:nvPr/>
        </p:nvGrpSpPr>
        <p:grpSpPr bwMode="auto">
          <a:xfrm rot="21240000">
            <a:off x="-1056339" y="3280291"/>
            <a:ext cx="9583542" cy="2161134"/>
            <a:chOff x="-540" y="2115"/>
            <a:chExt cx="5580" cy="1378"/>
          </a:xfrm>
        </p:grpSpPr>
        <p:sp>
          <p:nvSpPr>
            <p:cNvPr id="210" name="AutoShape 13"/>
            <p:cNvSpPr>
              <a:spLocks noChangeAspect="1" noChangeArrowheads="1" noTextEdit="1"/>
            </p:cNvSpPr>
            <p:nvPr/>
          </p:nvSpPr>
          <p:spPr bwMode="auto">
            <a:xfrm>
              <a:off x="-540" y="2115"/>
              <a:ext cx="5580" cy="1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2243" y="2164"/>
              <a:ext cx="1933" cy="835"/>
            </a:xfrm>
            <a:custGeom>
              <a:avLst/>
              <a:gdLst/>
              <a:ahLst/>
              <a:cxnLst>
                <a:cxn ang="0">
                  <a:pos x="4725" y="6504"/>
                </a:cxn>
                <a:cxn ang="0">
                  <a:pos x="1536" y="244"/>
                </a:cxn>
                <a:cxn ang="0">
                  <a:pos x="0" y="0"/>
                </a:cxn>
                <a:cxn ang="0">
                  <a:pos x="0" y="4968"/>
                </a:cxn>
                <a:cxn ang="0">
                  <a:pos x="4725" y="6504"/>
                </a:cxn>
              </a:cxnLst>
              <a:rect l="0" t="0" r="r" b="b"/>
              <a:pathLst>
                <a:path w="5573" h="6504">
                  <a:moveTo>
                    <a:pt x="4725" y="6504"/>
                  </a:moveTo>
                  <a:cubicBezTo>
                    <a:pt x="5573" y="3894"/>
                    <a:pt x="4145" y="1091"/>
                    <a:pt x="1536" y="244"/>
                  </a:cubicBezTo>
                  <a:cubicBezTo>
                    <a:pt x="1040" y="83"/>
                    <a:pt x="522" y="0"/>
                    <a:pt x="0" y="0"/>
                  </a:cubicBezTo>
                  <a:lnTo>
                    <a:pt x="0" y="4968"/>
                  </a:lnTo>
                  <a:lnTo>
                    <a:pt x="4725" y="6504"/>
                  </a:lnTo>
                  <a:close/>
                </a:path>
              </a:pathLst>
            </a:custGeom>
            <a:solidFill>
              <a:srgbClr val="87B2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519" y="2164"/>
              <a:ext cx="3363" cy="1275"/>
            </a:xfrm>
            <a:custGeom>
              <a:avLst/>
              <a:gdLst/>
              <a:ahLst/>
              <a:cxnLst>
                <a:cxn ang="0">
                  <a:pos x="4968" y="0"/>
                </a:cxn>
                <a:cxn ang="0">
                  <a:pos x="0" y="4968"/>
                </a:cxn>
                <a:cxn ang="0">
                  <a:pos x="4968" y="9936"/>
                </a:cxn>
                <a:cxn ang="0">
                  <a:pos x="9693" y="6504"/>
                </a:cxn>
                <a:cxn ang="0">
                  <a:pos x="4968" y="4968"/>
                </a:cxn>
                <a:cxn ang="0">
                  <a:pos x="4968" y="0"/>
                </a:cxn>
              </a:cxnLst>
              <a:rect l="0" t="0" r="r" b="b"/>
              <a:pathLst>
                <a:path w="9693" h="9936">
                  <a:moveTo>
                    <a:pt x="4968" y="0"/>
                  </a:moveTo>
                  <a:cubicBezTo>
                    <a:pt x="2225" y="0"/>
                    <a:pt x="0" y="2225"/>
                    <a:pt x="0" y="4968"/>
                  </a:cubicBezTo>
                  <a:cubicBezTo>
                    <a:pt x="0" y="7712"/>
                    <a:pt x="2225" y="9936"/>
                    <a:pt x="4968" y="9936"/>
                  </a:cubicBezTo>
                  <a:cubicBezTo>
                    <a:pt x="7121" y="9936"/>
                    <a:pt x="9028" y="8551"/>
                    <a:pt x="9693" y="6504"/>
                  </a:cubicBezTo>
                  <a:lnTo>
                    <a:pt x="4968" y="4968"/>
                  </a:lnTo>
                  <a:lnTo>
                    <a:pt x="496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tint val="80000"/>
                    <a:satMod val="300000"/>
                  </a:srgbClr>
                </a:gs>
                <a:gs pos="100000">
                  <a:srgbClr val="FFFFFF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3" name="Group 19"/>
          <p:cNvGrpSpPr>
            <a:grpSpLocks noChangeAspect="1"/>
          </p:cNvGrpSpPr>
          <p:nvPr/>
        </p:nvGrpSpPr>
        <p:grpSpPr bwMode="auto">
          <a:xfrm rot="21060000">
            <a:off x="-696509" y="3472707"/>
            <a:ext cx="7892044" cy="1785937"/>
            <a:chOff x="-405" y="2295"/>
            <a:chExt cx="4725" cy="1125"/>
          </a:xfrm>
        </p:grpSpPr>
        <p:sp>
          <p:nvSpPr>
            <p:cNvPr id="214" name="AutoShape 18"/>
            <p:cNvSpPr>
              <a:spLocks noChangeAspect="1" noChangeArrowheads="1" noTextEdit="1"/>
            </p:cNvSpPr>
            <p:nvPr/>
          </p:nvSpPr>
          <p:spPr bwMode="auto">
            <a:xfrm>
              <a:off x="-405" y="2295"/>
              <a:ext cx="4725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5" name="Freeform 20"/>
            <p:cNvSpPr>
              <a:spLocks/>
            </p:cNvSpPr>
            <p:nvPr/>
          </p:nvSpPr>
          <p:spPr bwMode="auto">
            <a:xfrm>
              <a:off x="1952" y="2335"/>
              <a:ext cx="1459" cy="520"/>
            </a:xfrm>
            <a:custGeom>
              <a:avLst/>
              <a:gdLst/>
              <a:ahLst/>
              <a:cxnLst>
                <a:cxn ang="0">
                  <a:pos x="4968" y="496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968"/>
                </a:cxn>
                <a:cxn ang="0">
                  <a:pos x="4968" y="4968"/>
                </a:cxn>
              </a:cxnLst>
              <a:rect l="0" t="0" r="r" b="b"/>
              <a:pathLst>
                <a:path w="4968" h="4968">
                  <a:moveTo>
                    <a:pt x="4968" y="4968"/>
                  </a:moveTo>
                  <a:cubicBezTo>
                    <a:pt x="4968" y="2225"/>
                    <a:pt x="274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68"/>
                  </a:lnTo>
                  <a:lnTo>
                    <a:pt x="4968" y="4968"/>
                  </a:lnTo>
                  <a:close/>
                </a:path>
              </a:pathLst>
            </a:custGeom>
            <a:solidFill>
              <a:srgbClr val="48A81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6" name="Freeform 21"/>
            <p:cNvSpPr>
              <a:spLocks/>
            </p:cNvSpPr>
            <p:nvPr/>
          </p:nvSpPr>
          <p:spPr bwMode="auto">
            <a:xfrm>
              <a:off x="492" y="2335"/>
              <a:ext cx="2919" cy="1041"/>
            </a:xfrm>
            <a:custGeom>
              <a:avLst/>
              <a:gdLst/>
              <a:ahLst/>
              <a:cxnLst>
                <a:cxn ang="0">
                  <a:pos x="4968" y="0"/>
                </a:cxn>
                <a:cxn ang="0">
                  <a:pos x="0" y="4968"/>
                </a:cxn>
                <a:cxn ang="0">
                  <a:pos x="4968" y="9936"/>
                </a:cxn>
                <a:cxn ang="0">
                  <a:pos x="9936" y="4968"/>
                </a:cxn>
                <a:cxn ang="0">
                  <a:pos x="4968" y="4968"/>
                </a:cxn>
                <a:cxn ang="0">
                  <a:pos x="4968" y="0"/>
                </a:cxn>
              </a:cxnLst>
              <a:rect l="0" t="0" r="r" b="b"/>
              <a:pathLst>
                <a:path w="9936" h="9936">
                  <a:moveTo>
                    <a:pt x="4968" y="0"/>
                  </a:moveTo>
                  <a:cubicBezTo>
                    <a:pt x="2225" y="0"/>
                    <a:pt x="0" y="2225"/>
                    <a:pt x="0" y="4968"/>
                  </a:cubicBezTo>
                  <a:cubicBezTo>
                    <a:pt x="0" y="7712"/>
                    <a:pt x="2225" y="9936"/>
                    <a:pt x="4968" y="9936"/>
                  </a:cubicBezTo>
                  <a:cubicBezTo>
                    <a:pt x="7712" y="9936"/>
                    <a:pt x="9936" y="7712"/>
                    <a:pt x="9936" y="4968"/>
                  </a:cubicBezTo>
                  <a:lnTo>
                    <a:pt x="4968" y="4968"/>
                  </a:lnTo>
                  <a:lnTo>
                    <a:pt x="496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tint val="80000"/>
                    <a:satMod val="300000"/>
                  </a:srgbClr>
                </a:gs>
                <a:gs pos="100000">
                  <a:srgbClr val="FFFFFF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7" name="Group 24"/>
          <p:cNvGrpSpPr>
            <a:grpSpLocks noChangeAspect="1"/>
          </p:cNvGrpSpPr>
          <p:nvPr/>
        </p:nvGrpSpPr>
        <p:grpSpPr bwMode="auto">
          <a:xfrm rot="20880000">
            <a:off x="-347103" y="3700432"/>
            <a:ext cx="6129338" cy="1428750"/>
            <a:chOff x="-180" y="2430"/>
            <a:chExt cx="3861" cy="900"/>
          </a:xfrm>
        </p:grpSpPr>
        <p:sp>
          <p:nvSpPr>
            <p:cNvPr id="218" name="AutoShape 23"/>
            <p:cNvSpPr>
              <a:spLocks noChangeAspect="1" noChangeArrowheads="1" noTextEdit="1"/>
            </p:cNvSpPr>
            <p:nvPr/>
          </p:nvSpPr>
          <p:spPr bwMode="auto">
            <a:xfrm>
              <a:off x="-180" y="2430"/>
              <a:ext cx="3861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9" name="Freeform 25"/>
            <p:cNvSpPr>
              <a:spLocks/>
            </p:cNvSpPr>
            <p:nvPr/>
          </p:nvSpPr>
          <p:spPr bwMode="auto">
            <a:xfrm>
              <a:off x="1746" y="2462"/>
              <a:ext cx="1134" cy="416"/>
            </a:xfrm>
            <a:custGeom>
              <a:avLst/>
              <a:gdLst/>
              <a:ahLst/>
              <a:cxnLst>
                <a:cxn ang="0">
                  <a:pos x="4725" y="3433"/>
                </a:cxn>
                <a:cxn ang="0">
                  <a:pos x="0" y="0"/>
                </a:cxn>
                <a:cxn ang="0">
                  <a:pos x="0" y="4968"/>
                </a:cxn>
                <a:cxn ang="0">
                  <a:pos x="4725" y="3433"/>
                </a:cxn>
              </a:cxnLst>
              <a:rect l="0" t="0" r="r" b="b"/>
              <a:pathLst>
                <a:path w="4725" h="4968">
                  <a:moveTo>
                    <a:pt x="4725" y="3433"/>
                  </a:moveTo>
                  <a:cubicBezTo>
                    <a:pt x="4060" y="1386"/>
                    <a:pt x="2153" y="0"/>
                    <a:pt x="0" y="0"/>
                  </a:cubicBezTo>
                  <a:lnTo>
                    <a:pt x="0" y="4968"/>
                  </a:lnTo>
                  <a:lnTo>
                    <a:pt x="4725" y="3433"/>
                  </a:lnTo>
                  <a:close/>
                </a:path>
              </a:pathLst>
            </a:custGeom>
            <a:solidFill>
              <a:srgbClr val="1287A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0" name="Freeform 26"/>
            <p:cNvSpPr>
              <a:spLocks/>
            </p:cNvSpPr>
            <p:nvPr/>
          </p:nvSpPr>
          <p:spPr bwMode="auto">
            <a:xfrm>
              <a:off x="553" y="2462"/>
              <a:ext cx="2385" cy="833"/>
            </a:xfrm>
            <a:custGeom>
              <a:avLst/>
              <a:gdLst/>
              <a:ahLst/>
              <a:cxnLst>
                <a:cxn ang="0">
                  <a:pos x="4968" y="0"/>
                </a:cxn>
                <a:cxn ang="0">
                  <a:pos x="0" y="4968"/>
                </a:cxn>
                <a:cxn ang="0">
                  <a:pos x="4968" y="9936"/>
                </a:cxn>
                <a:cxn ang="0">
                  <a:pos x="9936" y="4968"/>
                </a:cxn>
                <a:cxn ang="0">
                  <a:pos x="9693" y="3433"/>
                </a:cxn>
                <a:cxn ang="0">
                  <a:pos x="4968" y="4968"/>
                </a:cxn>
                <a:cxn ang="0">
                  <a:pos x="4968" y="0"/>
                </a:cxn>
              </a:cxnLst>
              <a:rect l="0" t="0" r="r" b="b"/>
              <a:pathLst>
                <a:path w="9936" h="9936">
                  <a:moveTo>
                    <a:pt x="4968" y="0"/>
                  </a:moveTo>
                  <a:cubicBezTo>
                    <a:pt x="2225" y="0"/>
                    <a:pt x="0" y="2225"/>
                    <a:pt x="0" y="4968"/>
                  </a:cubicBezTo>
                  <a:cubicBezTo>
                    <a:pt x="0" y="7712"/>
                    <a:pt x="2225" y="9936"/>
                    <a:pt x="4968" y="9936"/>
                  </a:cubicBezTo>
                  <a:cubicBezTo>
                    <a:pt x="7712" y="9936"/>
                    <a:pt x="9936" y="7712"/>
                    <a:pt x="9936" y="4968"/>
                  </a:cubicBezTo>
                  <a:cubicBezTo>
                    <a:pt x="9936" y="4447"/>
                    <a:pt x="9854" y="3929"/>
                    <a:pt x="9693" y="3433"/>
                  </a:cubicBezTo>
                  <a:lnTo>
                    <a:pt x="4968" y="4968"/>
                  </a:lnTo>
                  <a:lnTo>
                    <a:pt x="496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tint val="80000"/>
                    <a:satMod val="300000"/>
                  </a:srgbClr>
                </a:gs>
                <a:gs pos="100000">
                  <a:srgbClr val="FFFFFF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21" name="Group 29"/>
          <p:cNvGrpSpPr>
            <a:grpSpLocks noChangeAspect="1"/>
          </p:cNvGrpSpPr>
          <p:nvPr/>
        </p:nvGrpSpPr>
        <p:grpSpPr bwMode="auto">
          <a:xfrm rot="20700000">
            <a:off x="-75555" y="3941938"/>
            <a:ext cx="4880405" cy="1051309"/>
            <a:chOff x="-45" y="2610"/>
            <a:chExt cx="3240" cy="72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22" name="AutoShape 28"/>
            <p:cNvSpPr>
              <a:spLocks noChangeAspect="1" noChangeArrowheads="1" noTextEdit="1"/>
            </p:cNvSpPr>
            <p:nvPr/>
          </p:nvSpPr>
          <p:spPr bwMode="auto">
            <a:xfrm>
              <a:off x="-45" y="2610"/>
              <a:ext cx="324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3" name="Freeform 30"/>
            <p:cNvSpPr>
              <a:spLocks/>
            </p:cNvSpPr>
            <p:nvPr/>
          </p:nvSpPr>
          <p:spPr bwMode="auto">
            <a:xfrm>
              <a:off x="1571" y="2635"/>
              <a:ext cx="588" cy="334"/>
            </a:xfrm>
            <a:custGeom>
              <a:avLst/>
              <a:gdLst/>
              <a:ahLst/>
              <a:cxnLst>
                <a:cxn ang="0">
                  <a:pos x="5841" y="1898"/>
                </a:cxn>
                <a:cxn ang="0">
                  <a:pos x="0" y="0"/>
                </a:cxn>
                <a:cxn ang="0">
                  <a:pos x="0" y="9936"/>
                </a:cxn>
                <a:cxn ang="0">
                  <a:pos x="5841" y="1898"/>
                </a:cxn>
              </a:cxnLst>
              <a:rect l="0" t="0" r="r" b="b"/>
              <a:pathLst>
                <a:path w="5841" h="9936">
                  <a:moveTo>
                    <a:pt x="5841" y="1898"/>
                  </a:moveTo>
                  <a:cubicBezTo>
                    <a:pt x="4143" y="665"/>
                    <a:pt x="2099" y="0"/>
                    <a:pt x="0" y="0"/>
                  </a:cubicBezTo>
                  <a:lnTo>
                    <a:pt x="0" y="9936"/>
                  </a:lnTo>
                  <a:lnTo>
                    <a:pt x="5841" y="1898"/>
                  </a:lnTo>
                  <a:close/>
                </a:path>
              </a:pathLst>
            </a:custGeom>
            <a:solidFill>
              <a:srgbClr val="1459A7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4" name="Freeform 31"/>
            <p:cNvSpPr>
              <a:spLocks/>
            </p:cNvSpPr>
            <p:nvPr/>
          </p:nvSpPr>
          <p:spPr bwMode="auto">
            <a:xfrm>
              <a:off x="570" y="2635"/>
              <a:ext cx="2002" cy="667"/>
            </a:xfrm>
            <a:custGeom>
              <a:avLst/>
              <a:gdLst/>
              <a:ahLst/>
              <a:cxnLst>
                <a:cxn ang="0">
                  <a:pos x="4968" y="0"/>
                </a:cxn>
                <a:cxn ang="0">
                  <a:pos x="0" y="4968"/>
                </a:cxn>
                <a:cxn ang="0">
                  <a:pos x="4968" y="9936"/>
                </a:cxn>
                <a:cxn ang="0">
                  <a:pos x="9936" y="4968"/>
                </a:cxn>
                <a:cxn ang="0">
                  <a:pos x="7889" y="949"/>
                </a:cxn>
                <a:cxn ang="0">
                  <a:pos x="4968" y="4968"/>
                </a:cxn>
                <a:cxn ang="0">
                  <a:pos x="4968" y="0"/>
                </a:cxn>
              </a:cxnLst>
              <a:rect l="0" t="0" r="r" b="b"/>
              <a:pathLst>
                <a:path w="9936" h="9936">
                  <a:moveTo>
                    <a:pt x="4968" y="0"/>
                  </a:moveTo>
                  <a:cubicBezTo>
                    <a:pt x="2225" y="0"/>
                    <a:pt x="0" y="2225"/>
                    <a:pt x="0" y="4968"/>
                  </a:cubicBezTo>
                  <a:cubicBezTo>
                    <a:pt x="0" y="7712"/>
                    <a:pt x="2225" y="9936"/>
                    <a:pt x="4968" y="9936"/>
                  </a:cubicBezTo>
                  <a:cubicBezTo>
                    <a:pt x="7712" y="9936"/>
                    <a:pt x="9936" y="7712"/>
                    <a:pt x="9936" y="4968"/>
                  </a:cubicBezTo>
                  <a:cubicBezTo>
                    <a:pt x="9936" y="3378"/>
                    <a:pt x="9175" y="1884"/>
                    <a:pt x="7889" y="949"/>
                  </a:cubicBezTo>
                  <a:lnTo>
                    <a:pt x="4968" y="4968"/>
                  </a:lnTo>
                  <a:lnTo>
                    <a:pt x="496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tint val="80000"/>
                    <a:satMod val="300000"/>
                  </a:srgbClr>
                </a:gs>
                <a:gs pos="100000">
                  <a:srgbClr val="FFFFFF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285720" y="908720"/>
            <a:ext cx="514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添加文本文档</a:t>
            </a:r>
            <a:endParaRPr lang="en-US" altLang="zh-CN" dirty="0" smtClean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添加文本文档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2786050" y="39805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11%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3714744" y="3980554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11.4%</a:t>
            </a:r>
            <a:endParaRPr lang="zh-CN" altLang="en-US" sz="160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4357686" y="4194868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14.1%</a:t>
            </a:r>
            <a:endParaRPr lang="zh-CN" altLang="en-US" sz="160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000628" y="4552058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15.4%</a:t>
            </a:r>
            <a:endParaRPr lang="zh-CN" altLang="en-US" sz="160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5500694" y="4909248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20.6%</a:t>
            </a:r>
            <a:endParaRPr lang="zh-CN" altLang="en-US" sz="160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5857884" y="5337876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27.5%</a:t>
            </a:r>
            <a:endParaRPr lang="zh-CN" altLang="en-US" sz="160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32" name="肘形连接符 231"/>
          <p:cNvCxnSpPr/>
          <p:nvPr/>
        </p:nvCxnSpPr>
        <p:spPr bwMode="auto">
          <a:xfrm rot="5400000" flipH="1" flipV="1">
            <a:off x="1607323" y="2873265"/>
            <a:ext cx="2000264" cy="357190"/>
          </a:xfrm>
          <a:prstGeom prst="bentConnector3">
            <a:avLst>
              <a:gd name="adj1" fmla="val 100138"/>
            </a:avLst>
          </a:prstGeom>
          <a:solidFill>
            <a:srgbClr val="5EB4B4"/>
          </a:solidFill>
          <a:ln w="28575" cap="flat" cmpd="sng" algn="ctr">
            <a:solidFill>
              <a:srgbClr val="1459A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3" name="肘形连接符 232"/>
          <p:cNvCxnSpPr/>
          <p:nvPr/>
        </p:nvCxnSpPr>
        <p:spPr bwMode="auto">
          <a:xfrm rot="5400000" flipH="1" flipV="1">
            <a:off x="2536016" y="2873265"/>
            <a:ext cx="1500198" cy="285752"/>
          </a:xfrm>
          <a:prstGeom prst="bentConnector3">
            <a:avLst>
              <a:gd name="adj1" fmla="val 100137"/>
            </a:avLst>
          </a:prstGeom>
          <a:solidFill>
            <a:srgbClr val="5EB4B4"/>
          </a:solidFill>
          <a:ln w="28575" cap="flat" cmpd="sng" algn="ctr">
            <a:solidFill>
              <a:srgbClr val="1287A8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4" name="肘形连接符 233"/>
          <p:cNvCxnSpPr/>
          <p:nvPr/>
        </p:nvCxnSpPr>
        <p:spPr bwMode="auto">
          <a:xfrm rot="5400000" flipH="1" flipV="1">
            <a:off x="3428991" y="2908984"/>
            <a:ext cx="1071570" cy="357190"/>
          </a:xfrm>
          <a:prstGeom prst="bentConnector3">
            <a:avLst>
              <a:gd name="adj1" fmla="val 99548"/>
            </a:avLst>
          </a:prstGeom>
          <a:solidFill>
            <a:srgbClr val="5EB4B4"/>
          </a:solidFill>
          <a:ln w="28575" cap="flat" cmpd="sng" algn="ctr">
            <a:solidFill>
              <a:srgbClr val="48A81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5" name="肘形连接符 234"/>
          <p:cNvCxnSpPr/>
          <p:nvPr/>
        </p:nvCxnSpPr>
        <p:spPr bwMode="auto">
          <a:xfrm rot="5400000" flipH="1" flipV="1">
            <a:off x="5179223" y="2801827"/>
            <a:ext cx="2000264" cy="357190"/>
          </a:xfrm>
          <a:prstGeom prst="bentConnector3">
            <a:avLst>
              <a:gd name="adj1" fmla="val 100138"/>
            </a:avLst>
          </a:prstGeom>
          <a:solidFill>
            <a:srgbClr val="5EB4B4"/>
          </a:solidFill>
          <a:ln w="28575" cap="flat" cmpd="sng" algn="ctr">
            <a:solidFill>
              <a:srgbClr val="87B20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6" name="肘形连接符 235"/>
          <p:cNvCxnSpPr/>
          <p:nvPr/>
        </p:nvCxnSpPr>
        <p:spPr bwMode="auto">
          <a:xfrm rot="5400000" flipH="1" flipV="1">
            <a:off x="6107917" y="2873265"/>
            <a:ext cx="1500198" cy="285752"/>
          </a:xfrm>
          <a:prstGeom prst="bentConnector3">
            <a:avLst>
              <a:gd name="adj1" fmla="val 100137"/>
            </a:avLst>
          </a:prstGeom>
          <a:solidFill>
            <a:srgbClr val="5EB4B4"/>
          </a:solidFill>
          <a:ln w="28575" cap="flat" cmpd="sng" algn="ctr">
            <a:solidFill>
              <a:srgbClr val="B38F05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7" name="肘形连接符 236"/>
          <p:cNvCxnSpPr/>
          <p:nvPr/>
        </p:nvCxnSpPr>
        <p:spPr bwMode="auto">
          <a:xfrm rot="5400000" flipH="1" flipV="1">
            <a:off x="7000892" y="2908984"/>
            <a:ext cx="1071570" cy="357190"/>
          </a:xfrm>
          <a:prstGeom prst="bentConnector3">
            <a:avLst>
              <a:gd name="adj1" fmla="val 99548"/>
            </a:avLst>
          </a:prstGeom>
          <a:solidFill>
            <a:srgbClr val="5EB4B4"/>
          </a:solidFill>
          <a:ln w="28575" cap="flat" cmpd="sng" algn="ctr">
            <a:solidFill>
              <a:srgbClr val="B24605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8" name="TextBox 237"/>
          <p:cNvSpPr txBox="1"/>
          <p:nvPr/>
        </p:nvSpPr>
        <p:spPr>
          <a:xfrm>
            <a:off x="2714612" y="182527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3357554" y="211102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4071934" y="233748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7643834" y="233748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6929454" y="211102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6286512" y="176597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zh-CN" altLang="en-US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23264</TotalTime>
  <Words>170</Words>
  <Application>Microsoft Office PowerPoint</Application>
  <PresentationFormat>全屏显示(4:3)</PresentationFormat>
  <Paragraphs>30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1531</cp:revision>
  <dcterms:created xsi:type="dcterms:W3CDTF">2009-02-11T05:37:22Z</dcterms:created>
  <dcterms:modified xsi:type="dcterms:W3CDTF">2014-04-10T00:09:53Z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