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61" r:id="rId3"/>
    <p:sldId id="267" r:id="rId4"/>
    <p:sldId id="263" r:id="rId5"/>
    <p:sldId id="265" r:id="rId6"/>
    <p:sldId id="262" r:id="rId7"/>
    <p:sldId id="268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华文行楷" panose="02010800040101010101" pitchFamily="2" charset="-122"/>
      <p:regular r:id="rId15"/>
    </p:embeddedFont>
    <p:embeddedFont>
      <p:font typeface="华文中宋" panose="02010600040101010101" pitchFamily="2" charset="-122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131"/>
    <a:srgbClr val="FA003C"/>
    <a:srgbClr val="FFFF66"/>
    <a:srgbClr val="FF6600"/>
    <a:srgbClr val="CB0140"/>
    <a:srgbClr val="F6F600"/>
    <a:srgbClr val="FFCC00"/>
    <a:srgbClr val="CC6B00"/>
    <a:srgbClr val="DA82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043" autoAdjust="0"/>
  </p:normalViewPr>
  <p:slideViewPr>
    <p:cSldViewPr>
      <p:cViewPr>
        <p:scale>
          <a:sx n="80" d="100"/>
          <a:sy n="80" d="100"/>
        </p:scale>
        <p:origin x="-1674" y="-228"/>
      </p:cViewPr>
      <p:guideLst>
        <p:guide orient="horz" pos="2160"/>
        <p:guide pos="1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9" Type="http://schemas.openxmlformats.org/officeDocument/2006/relationships/image" Target="../media/image39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34" Type="http://schemas.openxmlformats.org/officeDocument/2006/relationships/image" Target="../media/image34.jpeg"/><Relationship Id="rId42" Type="http://schemas.openxmlformats.org/officeDocument/2006/relationships/image" Target="../media/image42.jpeg"/><Relationship Id="rId47" Type="http://schemas.openxmlformats.org/officeDocument/2006/relationships/image" Target="../media/image47.jpeg"/><Relationship Id="rId50" Type="http://schemas.openxmlformats.org/officeDocument/2006/relationships/image" Target="../media/image50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33" Type="http://schemas.openxmlformats.org/officeDocument/2006/relationships/image" Target="../media/image33.jpeg"/><Relationship Id="rId38" Type="http://schemas.openxmlformats.org/officeDocument/2006/relationships/image" Target="../media/image38.jpeg"/><Relationship Id="rId46" Type="http://schemas.openxmlformats.org/officeDocument/2006/relationships/image" Target="../media/image46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41" Type="http://schemas.openxmlformats.org/officeDocument/2006/relationships/image" Target="../media/image4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32" Type="http://schemas.openxmlformats.org/officeDocument/2006/relationships/image" Target="../media/image32.jpeg"/><Relationship Id="rId37" Type="http://schemas.openxmlformats.org/officeDocument/2006/relationships/image" Target="../media/image37.jpeg"/><Relationship Id="rId40" Type="http://schemas.openxmlformats.org/officeDocument/2006/relationships/image" Target="../media/image40.jpeg"/><Relationship Id="rId45" Type="http://schemas.openxmlformats.org/officeDocument/2006/relationships/image" Target="../media/image45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36" Type="http://schemas.openxmlformats.org/officeDocument/2006/relationships/image" Target="../media/image36.jpeg"/><Relationship Id="rId49" Type="http://schemas.openxmlformats.org/officeDocument/2006/relationships/image" Target="../media/image49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31.jpeg"/><Relationship Id="rId44" Type="http://schemas.openxmlformats.org/officeDocument/2006/relationships/image" Target="../media/image44.jpeg"/><Relationship Id="rId52" Type="http://schemas.openxmlformats.org/officeDocument/2006/relationships/image" Target="../media/image52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Relationship Id="rId35" Type="http://schemas.openxmlformats.org/officeDocument/2006/relationships/image" Target="../media/image35.jpeg"/><Relationship Id="rId43" Type="http://schemas.openxmlformats.org/officeDocument/2006/relationships/image" Target="../media/image43.jpeg"/><Relationship Id="rId48" Type="http://schemas.openxmlformats.org/officeDocument/2006/relationships/image" Target="../media/image48.jpeg"/><Relationship Id="rId8" Type="http://schemas.openxmlformats.org/officeDocument/2006/relationships/image" Target="../media/image8.jpeg"/><Relationship Id="rId51" Type="http://schemas.openxmlformats.org/officeDocument/2006/relationships/image" Target="../media/image51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444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0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9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08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19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79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149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055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97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817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135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4" b="11111"/>
          <a:stretch/>
        </p:blipFill>
        <p:spPr>
          <a:xfrm>
            <a:off x="6948264" y="4149080"/>
            <a:ext cx="2195736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6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9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9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1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1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2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3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4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4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6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75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8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85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9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95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0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5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1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15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2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25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3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35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440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3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798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90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6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69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9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588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FF03B-F92A-4761-9963-C61BF241ABED}" type="datetimeFigureOut">
              <a:rPr lang="zh-CN" altLang="en-US" smtClean="0"/>
              <a:pPr/>
              <a:t>2014/4/4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94B55-D384-4270-9211-F59D76D06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80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86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9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6345273" y="4449475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112161" y="3178492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974801" y="368478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172170" y="4263214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862504" y="2564904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554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589634" y="2279905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220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236296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236296" y="278092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420168" y="4561537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861794" y="2700251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063821" y="329284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778756" y="3459602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003060" y="4489080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211960" y="2135889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4104811" y="1916832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3433424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293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7236296" y="386104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395536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825797" y="3219268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5292080" y="4278928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611560" y="3150100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5799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2274099" y="3896401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815849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6444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8086577" y="314096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059242" y="374224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/>
        </p:nvSpPr>
        <p:spPr>
          <a:xfrm>
            <a:off x="5825816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253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3784672" y="3032366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6564680" y="4111299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491880" y="3216009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8866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/>
          <p:cNvGrpSpPr/>
          <p:nvPr/>
        </p:nvGrpSpPr>
        <p:grpSpPr>
          <a:xfrm>
            <a:off x="3012486" y="4639085"/>
            <a:ext cx="378676" cy="390510"/>
            <a:chOff x="3743294" y="2295586"/>
            <a:chExt cx="370428" cy="370428"/>
          </a:xfrm>
        </p:grpSpPr>
        <p:sp>
          <p:nvSpPr>
            <p:cNvPr id="167" name="椭圆 166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椭圆 168"/>
          <p:cNvSpPr/>
          <p:nvPr/>
        </p:nvSpPr>
        <p:spPr>
          <a:xfrm>
            <a:off x="4518661" y="3891923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73" name="组合 172"/>
          <p:cNvGrpSpPr/>
          <p:nvPr/>
        </p:nvGrpSpPr>
        <p:grpSpPr>
          <a:xfrm>
            <a:off x="7884368" y="3501008"/>
            <a:ext cx="484924" cy="500078"/>
            <a:chOff x="3743294" y="2295586"/>
            <a:chExt cx="370428" cy="370428"/>
          </a:xfrm>
        </p:grpSpPr>
        <p:sp>
          <p:nvSpPr>
            <p:cNvPr id="174" name="椭圆 17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椭圆 175"/>
          <p:cNvSpPr/>
          <p:nvPr/>
        </p:nvSpPr>
        <p:spPr>
          <a:xfrm>
            <a:off x="3117438" y="3672261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421694" y="3326389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3718088" y="1810810"/>
            <a:ext cx="242461" cy="250038"/>
            <a:chOff x="3743294" y="2295586"/>
            <a:chExt cx="370428" cy="370428"/>
          </a:xfrm>
        </p:grpSpPr>
        <p:sp>
          <p:nvSpPr>
            <p:cNvPr id="179" name="椭圆 178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" name="椭圆 183"/>
          <p:cNvSpPr/>
          <p:nvPr/>
        </p:nvSpPr>
        <p:spPr>
          <a:xfrm>
            <a:off x="6372200" y="2318277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2565644" y="1783179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4572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508104" y="440645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26218" y="4566960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3275856" y="435093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059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3491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5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6115612" y="1844406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516216" y="2042403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7778755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10857" y="354025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206711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>
            <a:off x="3849111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712298" y="5679756"/>
            <a:ext cx="4145238" cy="499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-WWW.1PPT.COM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1560" y="3032366"/>
            <a:ext cx="7931980" cy="1200329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72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精美党政幻灯片模板</a:t>
            </a:r>
            <a:endParaRPr lang="zh-CN" altLang="en-US" sz="7200" b="1" kern="0" spc="-50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80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2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9" dur="1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decel="2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14" dur="1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decel="2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19" dur="1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decel="25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087 -0.00024 C -0.01025 0.00601 -0.04636 0.03121 -0.0658 0.03676 C -0.09549 0.03861 -0.14913 0.01572 -0.17691 0.01086 C -0.19514 0.00878 -0.21372 0.00832 -0.23247 0.00716 C -0.24723 0.00832 -0.26216 0.00878 -0.27691 0.01086 C -0.28663 0.01225 -0.28455 0.01664 -0.29341 0.02196 C -0.29896 0.0252 -0.30521 0.02497 -0.31025 0.02936 C -0.31302 0.0319 -0.31528 0.0356 -0.31858 0.03676 C -0.32674 0.03953 -0.33525 0.0393 -0.34358 0.04046 C -0.35938 0.0393 -0.37518 0.03953 -0.3908 0.03676 C -0.41424 0.0326 -0.40052 0.03098 -0.4158 0.02196 C -0.4342 0.01109 -0.43542 0.01456 -0.45747 0.01456 " pathEditMode="relative" rAng="0" ptsTypes="ffffffffffff">
                                      <p:cBhvr>
                                        <p:cTn id="24" dur="1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decel="25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087 -0.00024 C -0.03211 -0.0111 -0.05069 -0.01318 -0.08975 -0.0111 C -0.12882 -0.00902 -0.13385 0.01826 -0.16944 0.02497 C -0.20503 0.03167 -0.24062 0.00693 -0.27691 0.01086 C -0.31319 0.01479 -0.32031 0.03861 -0.34357 0.04046 C -0.36111 0.0393 -0.39687 0.02635 -0.4158 0.02196 C -0.4342 0.01109 -0.43541 0.01456 -0.45746 0.01456 " pathEditMode="relative" rAng="0" ptsTypes="ssssffs">
                                      <p:cBhvr>
                                        <p:cTn id="29" dur="1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3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decel="25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087 -0.00023 C -0.01024 0.00602 -0.03611 0.03495 -0.0658 0.03681 C -0.09549 0.03866 -0.14948 0.01574 -0.17726 0.01088 C -0.20504 0.00602 -0.2158 0.00718 -0.23247 0.00718 C -0.24722 0.00833 -0.26215 0.0088 -0.27691 0.01088 C -0.28663 0.01227 -0.28455 0.01667 -0.2934 0.02199 C -0.29896 0.02523 -0.30521 0.025 -0.31024 0.0294 C -0.31302 0.03195 -0.31528 0.03565 -0.31858 0.03681 C -0.32674 0.03958 -0.33524 0.03935 -0.34358 0.04051 C -0.35938 0.03935 -0.37517 0.03958 -0.3908 0.03681 C -0.41424 0.03264 -0.40052 0.03102 -0.4158 0.02199 C -0.4342 0.01111 -0.43542 0.01458 -0.45747 0.01458 " pathEditMode="relative" rAng="0" ptsTypes="aaafffffffff">
                                      <p:cBhvr>
                                        <p:cTn id="34" dur="1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23 C -0.01025 0.00602 -0.03994 0.03704 -0.0658 0.03681 C -0.09167 0.03657 -0.12691 0.00486 -0.15469 -0.00162 C -0.18247 -0.0081 -0.21181 -0.00417 -0.23212 -0.00208 C -0.25244 0 -0.26667 0.00694 -0.27691 0.01088 C -0.28664 0.01227 -0.28455 0.01667 -0.29341 0.02199 C -0.29896 0.02523 -0.30521 0.025 -0.31025 0.0294 C -0.31303 0.03194 -0.31528 0.03565 -0.31858 0.03681 C -0.32674 0.03958 -0.33525 0.03935 -0.34358 0.04051 C -0.35938 0.03935 -0.37518 0.03958 -0.3908 0.03681 C -0.41424 0.03264 -0.40053 0.03102 -0.4158 0.02199 C -0.43421 0.01111 -0.43542 0.01458 -0.45747 0.01458 " pathEditMode="relative" rAng="0" ptsTypes="aaaafffffffa">
                                      <p:cBhvr>
                                        <p:cTn id="39" dur="1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6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decel="2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023 C -0.01024 0.00602 -0.03611 0.03492 -0.0658 0.03677 C -0.09548 0.03862 -0.15937 0.01295 -0.17726 0.01087 C -0.19514 0.00879 -0.21371 0.00833 -0.23246 0.00717 C -0.24722 0.00833 -0.26215 0.00879 -0.27691 0.01087 C -0.28663 0.01226 -0.28455 0.01665 -0.2934 0.02197 C -0.29896 0.02521 -0.30521 0.02498 -0.31024 0.02937 C -0.31302 0.03191 -0.31528 0.03561 -0.31858 0.03677 C -0.32673 0.03954 -0.33524 0.03931 -0.34358 0.04047 C -0.35937 0.03931 -0.37517 0.03954 -0.3908 0.03677 C -0.41423 0.03261 -0.40052 0.03099 -0.4158 0.02197 C -0.4342 0.0111 -0.43542 0.01457 -0.45746 0.01457 " pathEditMode="relative" rAng="0" ptsTypes="fssfffffffff">
                                      <p:cBhvr>
                                        <p:cTn id="44" dur="1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-0.00023 C -0.05174 -0.0037 -0.06337 -0.01248 -0.0974 0.01226 C -0.1316 0.037 -0.17708 0.04994 -0.20764 0.04601 C -0.23837 0.04208 -0.25764 0.00902 -0.27691 0.01087 C -0.28663 0.01226 -0.28455 0.01665 -0.2934 0.02197 C -0.29896 0.0252 -0.30521 0.02497 -0.31024 0.02937 C -0.31302 0.03191 -0.31528 0.03561 -0.31858 0.03676 C -0.32674 0.03954 -0.33524 0.03931 -0.34358 0.04046 C -0.35938 0.03931 -0.37518 0.03954 -0.3908 0.03676 C -0.41424 0.0326 -0.40052 0.03098 -0.4158 0.02197 C -0.4342 0.0111 -0.43542 0.01457 -0.45747 0.01457 " pathEditMode="relative" rAng="0" ptsTypes="sssfffffffs">
                                      <p:cBhvr>
                                        <p:cTn id="49" dur="1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89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6 -0.00023 C -0.02188 -0.00624 -0.08907 -0.03815 -0.13542 -0.0363 C -0.18178 -0.03445 -0.23438 -0.00138 -0.27691 0.01087 C -0.31945 0.02313 -0.36771 0.03492 -0.3908 0.03677 C -0.41424 0.03261 -0.40053 0.03099 -0.4158 0.02197 C -0.43421 0.0111 -0.43542 0.01457 -0.45747 0.01457 " pathEditMode="relative" rAng="0" ptsTypes="aaaffa">
                                      <p:cBhvr>
                                        <p:cTn id="54" dur="1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-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23 C -0.01025 0.00601 -0.03611 0.03492 -0.0658 0.03677 C -0.09549 0.03862 -0.14948 0.01573 -0.17726 0.01087 C -0.20504 0.00601 -0.21025 0.00416 -0.23247 0.00717 C -0.25469 0.01018 -0.29584 0.02451 -0.31025 0.02937 C -0.31302 0.03191 -0.31528 0.03561 -0.31858 0.03677 C -0.32674 0.03954 -0.33525 0.03931 -0.34358 0.04047 C -0.35938 0.03931 -0.37518 0.03954 -0.3908 0.03677 C -0.41424 0.0326 -0.40052 0.03099 -0.4158 0.02197 C -0.43421 0.0111 -0.43542 0.01457 -0.45747 0.01457 " pathEditMode="relative" rAng="0" ptsTypes="aaaaffffff">
                                      <p:cBhvr>
                                        <p:cTn id="59" dur="1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3 C -0.01024 0.00601 -0.04635 0.03121 -0.06579 0.03676 C -0.08524 0.04231 -0.09722 0.03745 -0.11579 0.03306 C -0.13767 0.02844 -0.17066 0.01294 -0.19757 0.00924 C -0.22448 0.00555 -0.2526 0.00578 -0.27691 0.01086 C -0.30139 0.01595 -0.32465 0.03607 -0.34357 0.04046 C -0.3625 0.04485 -0.37882 0.03977 -0.3908 0.03676 C -0.41423 0.0326 -0.40052 0.03098 -0.4158 0.02196 C -0.4342 0.01109 -0.43541 0.01456 -0.45746 0.01456 " pathEditMode="relative" rAng="0" ptsTypes="afaaaaffa">
                                      <p:cBhvr>
                                        <p:cTn id="64" dur="1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24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0.00023 C -0.01337 0.00532 -0.04774 0.03495 -0.08403 0.03264 C -0.12031 0.03032 -0.18351 -0.00995 -0.21649 -0.01412 C -0.24948 -0.01829 -0.26111 -0.00208 -0.28229 0.00695 C -0.30347 0.01597 -0.32552 0.03565 -0.34358 0.04051 C -0.35938 0.03935 -0.37517 0.03958 -0.3908 0.03681 C -0.40972 0.03241 -0.44636 0.01829 -0.45747 0.01458 " pathEditMode="relative" rAng="0" ptsTypes="aaaaffa">
                                      <p:cBhvr>
                                        <p:cTn id="69" dur="1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13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-0.00023 C -0.01979 -0.00532 -0.07656 -0.0324 -0.12292 -0.03055 C -0.16927 -0.0287 -0.23229 -0.00023 -0.27691 0.01088 C -0.32153 0.02199 -0.36076 0.03611 -0.3908 0.03681 C -0.42083 0.0375 -0.44636 0.01829 -0.45747 0.01459 " pathEditMode="relative" rAng="0" ptsTypes="aaaaa">
                                      <p:cBhvr>
                                        <p:cTn id="74" dur="1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7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4 C -0.0033 0.00162 -0.01302 0.00462 -0.02413 0.01087 C -0.03524 0.01712 -0.05052 0.0331 -0.0658 0.0368 C -0.08108 0.0405 -0.09722 0.0375 -0.1158 0.0331 C -0.14358 0.02824 -0.2059 0.01087 -0.23246 0.00717 C -0.25937 0.00347 -0.26389 0.00717 -0.27691 0.01087 C -0.28993 0.01458 -0.29757 0.025 -0.31024 0.02939 C -0.32292 0.03379 -0.33542 0.03912 -0.35295 0.03796 C -0.37066 0.0368 -0.39844 0.02592 -0.4158 0.02199 C -0.43316 0.01805 -0.44878 0.0162 -0.45747 0.01458 " pathEditMode="relative" rAng="0" ptsTypes="afafaaaaaa">
                                      <p:cBhvr>
                                        <p:cTn id="79" dur="1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-0.00023 C -0.01302 0.00509 -0.05312 0.02937 -0.08281 0.03122 C -0.1125 0.03307 -0.14705 0.00694 -0.17778 0.0111 C -0.21146 0.01434 -0.23993 0.05133 -0.26753 0.05619 C -0.29514 0.06104 -0.32326 0.0437 -0.34358 0.04046 C -0.35937 0.03931 -0.37517 0.03954 -0.3908 0.03676 C -0.41424 0.0326 -0.40052 0.03098 -0.4158 0.02197 C -0.4342 0.0111 -0.43542 0.01457 -0.45746 0.01457 " pathEditMode="relative" rAng="0" ptsTypes="aafafffa">
                                      <p:cBhvr>
                                        <p:cTn id="84" dur="1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305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0.00024 C -0.01024 0.00601 -0.04635 0.03121 -0.0658 0.03676 C -0.08246 0.0356 -0.09913 0.03514 -0.1158 0.03306 C -0.13611 0.03052 -0.15625 0.01317 -0.17725 0.01086 C -0.19514 0.00878 -0.21371 0.00832 -0.23246 0.00716 C -0.24722 0.00832 -0.26215 0.00878 -0.27691 0.01086 C -0.29132 0.01572 -0.32552 0.03768 -0.34878 0.03953 C -0.37205 0.04138 -0.39271 0.02566 -0.4158 0.02196 C -0.4342 0.01109 -0.43541 0.01456 -0.45746 0.01456 " pathEditMode="relative" rAng="0" ptsTypes="ffffffsff">
                                      <p:cBhvr>
                                        <p:cTn id="89" dur="1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path" presetSubtype="0" decel="25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087 -0.00024 C -0.00782 0.0037 -0.03212 0.01757 -0.05157 0.02312 C -0.07101 0.02867 -0.09479 0.03514 -0.1158 0.03306 C -0.13681 0.03098 -0.15782 0.01526 -0.17726 0.01086 C -0.1967 0.00647 -0.21598 0.00716 -0.23247 0.00716 C -0.24913 0.00716 -0.25834 0.00531 -0.27691 0.01086 C -0.29549 0.01641 -0.32466 0.03607 -0.34358 0.04046 C -0.35938 0.0393 -0.37518 0.03953 -0.3908 0.03676 C -0.41424 0.0326 -0.40052 0.03098 -0.4158 0.02196 C -0.4342 0.01109 -0.43542 0.01456 -0.45747 0.01456 " pathEditMode="relative" rAng="0" ptsTypes="aaaaaafffa">
                                      <p:cBhvr>
                                        <p:cTn id="94" dur="1500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3 C -0.0033 0.00162 -0.01302 0.00462 -0.02413 0.01087 C -0.03524 0.01711 -0.04028 0.03676 -0.0658 0.03676 C -0.09132 0.03676 -0.14184 0.01549 -0.17726 0.01087 C -0.21285 0.00624 -0.2467 0.00509 -0.27916 0.00925 C -0.31163 0.01341 -0.34271 0.03561 -0.37239 0.03653 C -0.40208 0.03746 -0.43976 0.01919 -0.45746 0.01457 " pathEditMode="relative" rAng="0" ptsTypes="afaaaaa">
                                      <p:cBhvr>
                                        <p:cTn id="99" dur="1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87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-0.00023 C -0.01545 -0.00116 -0.06545 -0.01225 -0.09705 -0.00647 C -0.12864 -0.00069 -0.15659 0.03052 -0.18889 0.03422 C -0.22118 0.03792 -0.25659 0.01572 -0.29045 0.01618 C -0.32413 0.01665 -0.36302 0.03699 -0.3908 0.03676 C -0.41857 0.03653 -0.44357 0.01919 -0.45746 0.01457 " pathEditMode="relative" rAng="0" ptsTypes="aaaaaa">
                                      <p:cBhvr>
                                        <p:cTn id="104" dur="1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29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-5.20231E-7 C -0.02048 -0.00301 -0.07951 -0.02058 -0.12708 -0.01757 C -0.17465 -0.01457 -0.23559 0.01549 -0.28472 0.0185 C -0.33385 0.0215 -0.38524 -0.00069 -0.42204 0.00046 C -0.45885 0.00162 -0.48715 0.02012 -0.50607 0.02567 C -0.51527 0.02936 -0.52638 0.02913 -0.53472 0.03422 C -0.53923 0.03723 -0.5434 0.04139 -0.54913 0.04278 C -0.56319 0.04601 -0.57777 0.04578 -0.59201 0.04717 C -0.61944 0.04578 -0.64618 0.04601 -0.67343 0.04278 C -0.71388 0.03792 -0.69027 0.03607 -0.71649 0.02567 C -0.74826 0.01318 -0.75034 0.01711 -0.78836 0.01711 " pathEditMode="relative" rAng="0" ptsTypes="aaaaffffffa">
                                      <p:cBhvr>
                                        <p:cTn id="109" dur="1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318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3.58382E-6 C -0.06372 0.00971 -0.00191 -0.00301 -0.04219 0.01294 C -0.09323 0.01503 -0.13142 -0.01873 -0.20608 -0.01642 C -0.28073 -0.01411 -0.32292 0.02173 -0.38229 0.03098 C -0.44167 0.04023 -0.45208 0.0104 -0.47691 0.01294 C -0.49392 0.01456 -0.49045 0.01965 -0.50608 0.02566 C -0.51528 0.02936 -0.52639 0.02913 -0.53472 0.03422 C -0.53924 0.03722 -0.5434 0.04138 -0.54913 0.04277 C -0.5632 0.04601 -0.57778 0.04578 -0.59201 0.04716 C -0.61945 0.04578 -0.64653 0.04601 -0.67344 0.04277 C -0.71389 0.03792 -0.69028 0.03607 -0.71649 0.02566 C -0.74826 0.01318 -0.75035 0.01711 -0.78837 0.01711 " pathEditMode="relative" rAng="0" ptsTypes="ffssffffffff">
                                      <p:cBhvr>
                                        <p:cTn id="114" dur="1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41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7.51445E-7 C -0.01406 -0.00509 -0.06215 -0.0252 -0.08906 -0.03121 C -0.11597 -0.03723 -0.12829 -0.0437 -0.16041 -0.03584 C -0.19253 -0.02798 -0.24756 0.00532 -0.28229 0.01618 C -0.31701 0.02705 -0.33576 0.03098 -0.36875 0.02959 C -0.40173 0.02821 -0.44322 0.00416 -0.48038 0.00717 C -0.51753 0.01017 -0.55972 0.04116 -0.59201 0.04717 C -0.61944 0.04578 -0.64652 0.04601 -0.67343 0.04277 C -0.71388 0.03792 -0.69027 0.03607 -0.71649 0.02566 C -0.74826 0.01318 -0.75034 0.01711 -0.78836 0.01711 " pathEditMode="relative" rAng="0" ptsTypes="aaaaaafffa">
                                      <p:cBhvr>
                                        <p:cTn id="119" dur="1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6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7037E-6 C -0.01823 0.00717 -0.08056 0.03634 -0.11406 0.04282 C -0.14757 0.0493 -0.16823 0.04537 -0.20017 0.03865 C -0.23212 0.03379 -0.27205 0.00717 -0.30556 0.00208 C -0.34063 -0.00116 -0.38021 0.00717 -0.41111 0.01967 C -0.44201 0.03217 -0.46806 0.07361 -0.49132 0.07754 C -0.52136 0.08217 -0.56163 0.05301 -0.59202 0.04722 C -0.61945 0.04583 -0.64653 0.04606 -0.67344 0.04282 C -0.71389 0.03796 -0.69028 0.03611 -0.71649 0.02569 C -0.74827 0.01319 -0.75035 0.01713 -0.78837 0.01713 " pathEditMode="relative" rAng="0" ptsTypes="aasaaffffa">
                                      <p:cBhvr>
                                        <p:cTn id="124" dur="1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05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3.98844E-6 C -0.06372 0.00971 -0.00191 -0.003 -0.04219 0.01295 C -0.06129 0.02012 -0.07188 0.037 -0.10556 0.04139 C -0.13924 0.04578 -0.19514 0.04486 -0.24445 0.03931 C -0.29375 0.03376 -0.36216 0.01295 -0.40104 0.00856 C -0.43993 0.00417 -0.4599 0.01018 -0.47743 0.01295 C -0.49393 0.01457 -0.49045 0.01966 -0.50608 0.02567 C -0.51528 0.02937 -0.52639 0.02914 -0.53473 0.03422 C -0.53924 0.03723 -0.54341 0.04139 -0.54914 0.04278 C -0.5632 0.04602 -0.57778 0.04578 -0.59202 0.04717 C -0.61945 0.04578 -0.64618 0.04602 -0.67344 0.04278 C -0.71389 0.03792 -0.69028 0.03607 -0.7165 0.02567 C -0.74827 0.01318 -0.75035 0.01711 -0.78837 0.01711 " pathEditMode="relative" rAng="0" ptsTypes="ffaaaffffffff">
                                      <p:cBhvr>
                                        <p:cTn id="129" dur="1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2.77457E-6 C -0.02031 0.01017 -0.08455 0.04716 -0.12569 0.06034 C -0.16684 0.07352 -0.19514 0.08508 -0.24601 0.07838 C -0.29687 0.07167 -0.38021 0.02566 -0.43073 0.01965 C -0.48125 0.01364 -0.52222 0.03815 -0.54913 0.04277 C -0.56319 0.04601 -0.57778 0.04578 -0.59201 0.04716 C -0.61944 0.04578 -0.64618 0.04601 -0.67344 0.04277 C -0.71389 0.03792 -0.6901 0.03607 -0.71649 0.02566 C -0.74826 0.01318 -0.75035 0.01711 -0.78837 0.01711 " pathEditMode="relative" rAng="0" ptsTypes="aaaaffffa">
                                      <p:cBhvr>
                                        <p:cTn id="134" dur="1500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25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-0.01434 C -0.01823 -0.02105 -0.08055 -0.04787 -0.11406 -0.05388 C -0.1651 -0.05573 -0.23038 -0.03538 -0.2618 -0.03284 C -0.29323 -0.03053 -0.38385 -0.0074 -0.42448 -0.01203 C -0.4651 -0.01642 -0.51736 -0.04787 -0.54913 -0.05388 C -0.56319 -0.05688 -0.57777 -0.05665 -0.59201 -0.05781 C -0.61944 -0.05665 -0.64618 -0.05688 -0.67343 -0.05388 C -0.71389 -0.04948 -0.6901 -0.04763 -0.71649 -0.03816 C -0.74826 -0.02659 -0.75034 -0.03006 -0.78836 -0.03006 " pathEditMode="relative" rAng="0" ptsTypes="ffssfffff">
                                      <p:cBhvr>
                                        <p:cTn id="139" dur="1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182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4.45087E-6 C -0.02257 -0.00232 -0.08767 -0.02104 -0.14028 -0.01341 C -0.19288 -0.00578 -0.25382 0.03884 -0.31475 0.04531 C -0.37066 0.04786 -0.42969 0.00231 -0.47587 0.00254 C -0.50764 0.00901 -0.56406 0.04439 -0.59201 0.04716 C -0.61944 0.04578 -0.64618 0.04601 -0.67344 0.04277 C -0.71389 0.03791 -0.6901 0.03606 -0.71649 0.02566 C -0.74826 0.01317 -0.75035 0.01711 -0.78837 0.01711 " pathEditMode="relative" rAng="0" ptsTypes="asaffffa">
                                      <p:cBhvr>
                                        <p:cTn id="144" dur="1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34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5.20231E-7 C -0.06371 0.00971 -0.00191 -0.00301 -0.04218 0.01295 C -0.06736 0.02266 -0.09062 0.0289 -0.11406 0.04278 C -0.1427 0.04139 -0.17135 0.04093 -0.20017 0.03861 C -0.23506 0.03561 -0.26979 0.01549 -0.30538 0.01295 C -0.3368 0.01041 -0.36875 0.00994 -0.40104 0.00856 C -0.42638 0.00994 -0.45208 0.01041 -0.47743 0.01295 C -0.49444 0.01457 -0.49045 0.01965 -0.50607 0.02567 C -0.51527 0.02936 -0.52638 0.02913 -0.53472 0.03422 C -0.53958 0.03723 -0.5434 0.04139 -0.54913 0.04278 C -0.56319 0.04601 -0.57777 0.04578 -0.59218 0.04717 C -0.61944 0.04578 -0.64652 0.04601 -0.67343 0.04278 C -0.71388 0.03792 -0.69027 0.03607 -0.71649 0.02567 C -0.74826 0.01318 -0.75034 0.01711 -0.78836 0.01711 " pathEditMode="relative" rAng="0" ptsTypes="fffffffffffffA">
                                      <p:cBhvr>
                                        <p:cTn id="149" dur="1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decel="25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086 -1.48148E-6 C -0.01094 0.00602 -0.04358 0.02847 -0.06997 0.03542 C -0.09636 0.04236 -0.1198 0.04699 -0.15782 0.04167 C -0.19584 0.03634 -0.25799 0.00509 -0.29862 0.00324 C -0.33924 0.00139 -0.37448 0.02523 -0.40139 0.03056 C -0.4283 0.03588 -0.44323 0.03611 -0.46059 0.03542 C -0.47796 0.03472 -0.49375 0.02593 -0.50608 0.0257 C -0.51841 0.02546 -0.52761 0.03148 -0.53473 0.03426 C -0.54896 0.03773 -0.56875 0.04583 -0.59202 0.04722 C -0.61945 0.04583 -0.64619 0.04607 -0.67344 0.04283 C -0.71389 0.03796 -0.69011 0.03611 -0.7165 0.0257 C -0.74827 0.0132 -0.75035 0.01713 -0.78837 0.01713 " pathEditMode="relative" rAng="0" ptsTypes="aaaaaaaffffa">
                                      <p:cBhvr>
                                        <p:cTn id="154" dur="1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361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4.44444E-6 C -0.01823 0.00718 -0.08056 0.03635 -0.11406 0.04283 C -0.14757 0.04931 -0.16823 0.04352 -0.20017 0.03866 C -0.23212 0.0338 -0.27188 0.01806 -0.30538 0.01297 C -0.33889 0.00787 -0.36754 0.00649 -0.40104 0.00857 C -0.43455 0.01065 -0.48386 0.02153 -0.50608 0.0257 C -0.51528 0.0294 -0.52639 0.02917 -0.53472 0.03426 C -0.53958 0.03727 -0.5434 0.04144 -0.54913 0.04283 C -0.5632 0.04607 -0.57778 0.04584 -0.59202 0.04723 C -0.61945 0.04584 -0.64618 0.04607 -0.67344 0.04283 C -0.71389 0.03797 -0.69011 0.03612 -0.71649 0.0257 C -0.74827 0.0132 -0.75035 0.01713 -0.78837 0.01713 " pathEditMode="relative" rAng="0" ptsTypes="aaaaaffffffa">
                                      <p:cBhvr>
                                        <p:cTn id="159" dur="1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454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37 C -0.06371 -0.00578 -0.00191 -0.003 -0.04218 -0.00647 C -0.06736 -0.00878 -0.09062 -0.00994 -0.11406 -0.01295 C -0.1427 -0.01271 -0.17135 -0.01271 -0.20017 -0.01202 C -0.23506 -0.01156 -0.26979 -0.00717 -0.30538 -0.00647 C -0.3368 -0.00601 -0.36875 -0.00601 -0.40104 -0.00555 C -0.42638 -0.00601 -0.45208 -0.00601 -0.47743 -0.00647 C -0.49444 -0.00693 -0.49045 -0.00809 -0.50607 -0.00925 C -0.51527 -0.01017 -0.52638 -0.01017 -0.53472 -0.0111 C -0.53958 -0.01179 -0.5434 -0.01271 -0.54913 -0.01295 C -0.56319 -0.01364 -0.57777 -0.01364 -0.59201 -0.01387 C -0.61944 -0.01364 -0.64635 -0.01364 -0.67343 -0.01295 C -0.71388 -0.01202 -0.6901 -0.01156 -0.71649 -0.00925 C -0.74826 -0.0067 -0.75034 -0.0074 -0.78836 -0.0074 " pathEditMode="relative" rAng="0" ptsTypes="fffffffffffffA">
                                      <p:cBhvr>
                                        <p:cTn id="164" dur="1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48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6 -4.81481E-6 C -0.02327 -0.0081 -0.09254 -0.05023 -0.14358 -0.04814 C -0.19462 -0.04606 -0.25486 0.00649 -0.30539 0.01297 C -0.35591 0.01945 -0.39861 -0.01504 -0.44636 -0.00925 C -0.4941 -0.00347 -0.55434 0.03866 -0.59219 0.04723 C -0.61945 0.04584 -0.64618 0.04607 -0.67344 0.04283 C -0.71389 0.03797 -0.69011 0.03612 -0.7165 0.0257 C -0.74827 0.0132 -0.75035 0.01713 -0.78837 0.01713 " pathEditMode="relative" rAng="0" ptsTypes="aaaafffa">
                                      <p:cBhvr>
                                        <p:cTn id="169" dur="1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16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06358E-6 C -0.06372 0.00971 -0.00191 -0.00301 -0.04219 0.01294 C -0.06129 0.02011 -0.07014 0.04277 -0.11407 0.04277 C -0.15799 0.04277 -0.25764 0.01873 -0.30538 0.01294 C -0.35313 0.00716 -0.3724 0.00855 -0.40104 0.00855 C -0.42969 0.00855 -0.45278 0.00716 -0.47743 0.01294 C -0.50209 0.01873 -0.53004 0.03699 -0.54913 0.04277 C -0.5632 0.04601 -0.57778 0.04578 -0.59202 0.04716 C -0.61945 0.04578 -0.64618 0.04601 -0.67344 0.04277 C -0.71389 0.03792 -0.69011 0.03607 -0.7165 0.02566 C -0.74827 0.01318 -0.75035 0.01711 -0.78837 0.01711 " pathEditMode="relative" rAng="0" ptsTypes="ffaaaafffff">
                                      <p:cBhvr>
                                        <p:cTn id="174" dur="1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1.6763E-6 C -0.00625 0.00208 -0.01441 0.01665 -0.04219 0.01295 C -0.0757 0.01942 -0.12222 -0.02289 -0.16615 -0.02289 C -0.21007 -0.02289 -0.25799 0.01156 -0.30538 0.01295 C -0.35729 0.01896 -0.40434 -0.0215 -0.45087 -0.01387 C -0.4974 -0.00624 -0.54757 0.04902 -0.58472 0.0585 C -0.62188 0.06798 -0.65139 0.04832 -0.67344 0.04277 C -0.71389 0.03792 -0.69011 0.03607 -0.71615 0.02566 C -0.74827 0.01318 -0.75035 0.01711 -0.78837 0.01711 " pathEditMode="relative" rAng="0" ptsTypes="afafaaffa">
                                      <p:cBhvr>
                                        <p:cTn id="179" dur="1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24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3.00578E-6 C -0.01823 0.00716 -0.07083 0.04115 -0.11406 0.04277 C -0.15729 0.04439 -0.20937 0.01572 -0.25851 0.00948 C -0.30764 0.00323 -0.36094 -0.0007 -0.40937 0.00485 C -0.45781 0.0104 -0.51875 0.03584 -0.54913 0.04277 C -0.57951 0.04971 -0.57153 0.04716 -0.59219 0.04716 C -0.61944 0.04578 -0.64618 0.04601 -0.67344 0.04277 C -0.71389 0.03792 -0.6901 0.03607 -0.71649 0.02566 C -0.74826 0.01318 -0.75035 0.01711 -0.78837 0.01711 " pathEditMode="relative" rAng="0" ptsTypes="aaaaafffa">
                                      <p:cBhvr>
                                        <p:cTn id="184" dur="1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45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4.04624E-6 C -0.01823 0.00716 -0.08056 0.0363 -0.11406 0.04277 C -0.14757 0.04924 -0.16528 0.04161 -0.20017 0.03861 C -0.23507 0.0356 -0.28976 -0.00763 -0.33594 -0.0118 C -0.38212 -0.01596 -0.44566 0.00647 -0.47743 0.01294 C -0.5092 0.01942 -0.55955 0.04231 -0.59219 0.04716 C -0.61944 0.04578 -0.64618 0.04601 -0.67344 0.04277 C -0.71389 0.03792 -0.6901 0.03607 -0.71649 0.02566 C -0.74826 0.01318 -0.75035 0.01711 -0.78837 0.01711 " pathEditMode="relative" rAng="0" ptsTypes="fsssfffff">
                                      <p:cBhvr>
                                        <p:cTn id="189" dur="1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665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-0.00439 C -0.04062 -0.02801 -0.13767 -0.04514 -0.20469 -0.04583 C -0.2717 -0.04652 -0.35087 -0.01319 -0.40104 -0.0081 C -0.45121 -0.00301 -0.48698 -0.01319 -0.50608 -0.01574 C -0.52517 -0.01828 -0.56823 -0.03495 -0.6033 -0.03495 C -0.63837 -0.03495 -0.68351 -0.01782 -0.71615 -0.01574 C -0.74826 -0.01018 -0.75035 -0.01203 -0.78837 -0.01203 " pathEditMode="relative" rAng="0" ptsTypes="sssssfs">
                                      <p:cBhvr>
                                        <p:cTn id="194" dur="1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203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7.51445E-7 C -0.01823 0.00717 -0.03819 0.02636 -0.08559 0.03769 C -0.13299 0.04902 -0.15503 0.00832 -0.18733 0.00393 C -0.21962 -0.00046 -0.26597 0.03746 -0.31615 0.03769 C -0.36632 0.03792 -0.40226 0.00116 -0.45503 -0.00069 C -0.50781 -0.00254 -0.56823 0.03769 -0.60417 0.03537 C -0.6401 0.03306 -0.67083 0.00277 -0.70243 0.00162 C -0.7342 0.00046 -0.75035 0.01711 -0.78837 0.01711 " pathEditMode="relative" rAng="0" ptsTypes="fssssssf">
                                      <p:cBhvr>
                                        <p:cTn id="199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312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2.65896E-6 C -0.02343 0.0104 -0.08489 0.04994 -0.14548 0.06266 C -0.20607 0.07537 -0.28784 0.07884 -0.36232 0.0763 C -0.4368 0.07375 -0.52118 0.05711 -0.59218 0.04716 C -0.66319 0.03722 -0.75573 0.02219 -0.78836 0.01711 " pathEditMode="relative" rAng="0" ptsTypes="aaaaa">
                                      <p:cBhvr>
                                        <p:cTn id="204" dur="1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3931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2.22045E-16 C -0.06372 0.00971 -0.00191 -0.00301 -0.04219 0.01295 C -0.06736 0.02266 -0.07882 0.03653 -0.11406 0.04277 C -0.14931 0.04902 -0.17136 0.04092 -0.20018 0.03861 C -0.23507 0.03561 -0.26632 0.02428 -0.30538 0.01295 C -0.34445 0.00162 -0.35434 0.00416 -0.40695 -0.00046 C -0.45955 -0.00509 -0.50191 0.01295 -0.54097 0.02428 C -0.58004 0.03561 -0.63403 0.01503 -0.65955 0.01965 C -0.68507 0.02428 -0.69028 0.03607 -0.7165 0.02566 C -0.74827 0.01318 -0.75 0.01711 -0.78837 0.01711 " pathEditMode="relative" rAng="0" ptsTypes="ffsfssssff">
                                      <p:cBhvr>
                                        <p:cTn id="209" dur="1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-3.58382E-6 C -0.0132 0.00509 -0.04705 0.02729 -0.08333 0.03052 C -0.11962 0.03376 -0.1691 0.02567 -0.21736 0.01919 C -0.26563 0.01272 -0.32986 -0.00693 -0.37327 -0.00786 C -0.41667 -0.00878 -0.45538 0.0074 -0.47743 0.01295 C -0.51389 0.0222 -0.54045 0.04648 -0.59219 0.04717 C -0.64393 0.04786 -0.74757 0.02336 -0.78837 0.01711 " pathEditMode="relative" rAng="0" ptsTypes="aaaafaa">
                                      <p:cBhvr>
                                        <p:cTn id="214" dur="1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942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226 -0.01965 C -0.02135 -0.01248 -0.06614 0.02104 -0.11719 0.02312 C -0.16823 0.0252 -0.26076 0.00093 -0.30851 -0.0067 C -0.35625 -0.01433 -0.36267 -0.02797 -0.4033 -0.02289 C -0.44392 -0.0178 -0.51007 0.01341 -0.55226 0.02312 C -0.59444 0.03283 -0.61614 0.03954 -0.65607 0.03515 C -0.69601 0.03075 -0.76319 0.00532 -0.79149 -0.00254 " pathEditMode="relative" rAng="0" ptsTypes="aaaaaaa">
                                      <p:cBhvr>
                                        <p:cTn id="219" dur="1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54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81503E-6 C -0.01701 0.00531 -0.06666 0.02682 -0.10659 0.03213 C -0.14652 0.03745 -0.18645 0.03699 -0.23871 0.03213 C -0.29097 0.02728 -0.3684 0.00092 -0.42014 0.00277 C -0.47187 0.00462 -0.52048 0.03537 -0.54913 0.04277 C -0.56319 0.04601 -0.57777 0.04578 -0.59218 0.04716 C -0.61944 0.04578 -0.64652 0.04601 -0.67343 0.04277 C -0.71389 0.03792 -0.69027 0.03607 -0.71649 0.02566 C -0.74826 0.01318 -0.75 0.01711 -0.78836 0.01711 " pathEditMode="relative" rAng="0" ptsTypes="aaaaffffa">
                                      <p:cBhvr>
                                        <p:cTn id="224" dur="1500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35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2.52602E-6 C -0.02066 -0.00208 -0.08524 -0.0199 -0.12864 -0.01296 C -0.17205 -0.00602 -0.21458 0.03863 -0.26007 0.04233 C -0.30555 0.04603 -0.35225 0.00671 -0.40104 0.00856 C -0.44982 0.01041 -0.50764 0.04788 -0.55295 0.05366 C -0.59826 0.05945 -0.6342 0.04881 -0.67343 0.04279 C -0.71267 0.03678 -0.76927 0.02128 -0.78836 0.01712 " pathEditMode="relative" rAng="0" ptsTypes="aaaaaaa">
                                      <p:cBhvr>
                                        <p:cTn id="229" dur="1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966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1.11111E-6 C -0.01823 0.00717 -0.08056 0.03634 -0.11406 0.04282 C -0.14757 0.0493 -0.16823 0.04352 -0.20017 0.03866 C -0.23212 0.0338 -0.27031 0.01296 -0.30538 0.01296 C -0.34045 0.01296 -0.36788 0.02731 -0.41076 0.03912 C -0.45365 0.05092 -0.51962 0.07824 -0.56215 0.08356 C -0.60469 0.08889 -0.62865 0.08171 -0.66632 0.0706 C -0.70399 0.05949 -0.76806 0.02616 -0.78837 0.01713 " pathEditMode="relative" rAng="0" ptsTypes="aaaaaaaa">
                                      <p:cBhvr>
                                        <p:cTn id="234" dur="1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444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3.33333E-6 C -0.02413 -0.04097 -0.08836 -0.04236 -0.1217 -0.03773 C -0.15503 -0.0331 -0.23524 0.00486 -0.26666 0.00834 C -0.29809 0.01181 -0.34288 0.00209 -0.40191 -0.01134 C -0.46093 -0.02477 -0.51823 -0.04606 -0.55 -0.05463 C -0.56406 -0.05856 -0.57864 -0.05787 -0.59305 -0.05949 C -0.62031 -0.05787 -0.64739 -0.05856 -0.6743 -0.05463 C -0.70694 -0.04791 -0.77014 -0.02708 -0.78923 -0.02199 " pathEditMode="relative" rAng="0" ptsTypes="ssssfffs">
                                      <p:cBhvr>
                                        <p:cTn id="239" dur="1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238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-3.75723E-6 C -0.02934 -0.00531 -0.12969 -0.03468 -0.18073 -0.0326 C -0.23177 -0.03052 -0.25573 0.00995 -0.30538 0.01295 C -0.35503 0.01596 -0.41771 -0.01965 -0.47899 -0.01456 C -0.5243 -0.00878 -0.62187 0.03746 -0.67344 0.04278 C -0.725 0.0481 -0.76441 0.02243 -0.78837 0.01711 " pathEditMode="relative" rAng="0" ptsTypes="aaafaa">
                                      <p:cBhvr>
                                        <p:cTn id="244" dur="1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671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2.13873E-6 C -0.02726 0.01919 -0.00243 -0.00301 -0.04982 0.01387 C -0.05972 0.01641 -0.08385 0.02589 -0.12048 0.0215 C -0.15712 0.01711 -0.21371 -0.01434 -0.26962 -0.01249 C -0.33802 -0.01064 -0.37934 0.03052 -0.45607 0.03283 C -0.53281 0.03514 -0.64982 -0.00648 -0.68819 -0.00116 C -0.72031 -0.00278 -0.80417 0.04069 -0.83559 0.03722 C -0.87309 0.03792 -0.90226 0.01849 -0.92673 0.01826 " pathEditMode="relative" rAng="0" ptsTypes="sfsssffs">
                                      <p:cBhvr>
                                        <p:cTn id="249" dur="1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131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-3.98844E-6 C -0.02135 -0.00439 -0.07864 -0.03052 -0.13212 -0.02635 C -0.18559 -0.02219 -0.25798 0.02128 -0.32014 0.02567 C -0.38229 0.03006 -0.44236 -0.00346 -0.50503 0.0007 C -0.56771 0.00486 -0.63993 0.04602 -0.69618 0.05041 C -0.75243 0.0548 -0.80382 0.03284 -0.84219 0.02752 C -0.87951 0.01411 -0.88177 0.01827 -0.92674 0.01827 " pathEditMode="relative" rAng="0" ptsTypes="aaaaafa">
                                      <p:cBhvr>
                                        <p:cTn id="254" dur="1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120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6 -1.6185E-6 C -0.03855 0.00694 -0.11042 0.04463 -0.18733 0.04416 C -0.26424 0.0437 -0.39792 0.00185 -0.46025 -0.00324 C -0.52257 -0.00832 -0.5316 0.0111 -0.56146 0.01387 C -0.58143 0.01549 -0.57674 0.02104 -0.59497 0.02752 C -0.60903 0.03283 -0.62882 0.04185 -0.64566 0.04555 C -0.66216 0.04902 -0.67934 0.04879 -0.69618 0.05041 C -0.7283 0.04879 -0.76007 0.04902 -0.79167 0.04555 C -0.83889 0.04046 -0.81129 0.03838 -0.84219 0.02752 C -0.87952 0.01411 -0.88178 0.01827 -0.92674 0.01827 " pathEditMode="relative" rAng="0" ptsTypes="sssffffffs">
                                      <p:cBhvr>
                                        <p:cTn id="259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10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1.44509E-6 C -0.03854 -0.00879 -0.15694 -0.05133 -0.23559 -0.05341 C -0.31423 -0.05549 -0.41719 -0.0178 -0.47153 -0.01202 C -0.50139 -0.01387 -0.5316 -0.01457 -0.56146 -0.01804 C -0.58142 -0.02012 -0.57673 -0.02728 -0.59496 -0.03561 C -0.6059 -0.0407 -0.61892 -0.04023 -0.62864 -0.0474 C -0.63437 -0.05156 -0.63889 -0.05734 -0.64566 -0.05896 C -0.66215 -0.06359 -0.67934 -0.06312 -0.69618 -0.0652 C -0.7283 -0.06312 -0.76007 -0.06359 -0.79167 -0.05896 C -0.83889 -0.05249 -0.81128 -0.04971 -0.84219 -0.03561 C -0.87951 -0.01827 -0.88177 -0.02382 -0.92674 -0.02382 " pathEditMode="relative" rAng="0" ptsTypes="ssffffffffs">
                                      <p:cBhvr>
                                        <p:cTn id="264" dur="1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-326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6 -3.33333E-6 C -0.01459 -0.00139 -0.05209 -0.01481 -0.0915 -0.00787 C -0.13091 -0.00092 -0.19098 0.0375 -0.23559 0.04121 C -0.28021 0.04491 -0.32101 0.01366 -0.35921 0.01389 C -0.3974 0.01412 -0.42848 0.03195 -0.46511 0.04213 C -0.50174 0.05232 -0.53855 0.07107 -0.579 0.07547 C -0.61945 0.07986 -0.65018 0.07755 -0.70816 0.06806 C -0.76615 0.05857 -0.88108 0.02871 -0.92674 0.01829 " pathEditMode="relative" rAng="0" ptsTypes="aaaaaaaa">
                                      <p:cBhvr>
                                        <p:cTn id="269" dur="1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3241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6 -3.3526E-6 C -0.07518 0.01041 -0.00243 -0.003 -0.04983 0.01388 C -0.08924 0.02081 -0.15539 -0.01364 -0.19636 -0.01688 C -0.23733 -0.02011 -0.32032 0.04162 -0.36771 0.03492 C -0.41511 0.02821 -0.47605 0.00347 -0.49983 0.01688 C -0.52361 0.03029 -0.60052 0.06359 -0.63889 0.06891 C -0.67726 0.07422 -0.72691 0.0733 -0.79167 0.04555 C -0.85643 0.01781 -0.90417 0.02289 -0.92674 0.01827 " pathEditMode="relative" rAng="0" ptsTypes="ffsssssf">
                                      <p:cBhvr>
                                        <p:cTn id="274" dur="1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705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0" presetClass="path" presetSubtype="0" decel="25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6 2.83237E-6 C -0.01511 0.00069 -0.06077 -0.00185 -0.09549 0.00462 C -0.13021 0.0111 -0.16303 0.0356 -0.2073 0.03861 C -0.25157 0.04162 -0.30487 0.01965 -0.36164 0.02266 C -0.41841 0.02566 -0.49306 0.05896 -0.54809 0.05664 C -0.60313 0.05433 -0.64428 0.01225 -0.69219 0.00925 C -0.74011 0.00624 -0.79705 0.03722 -0.83612 0.03861 C -0.87518 0.04 -0.90764 0.02242 -0.92674 0.01826 " pathEditMode="relative" rAng="0" ptsTypes="aaaaaaaa">
                                      <p:cBhvr>
                                        <p:cTn id="279" dur="1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844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0" presetClass="path" presetSubtype="0" decel="25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.00087 -4.10405E-6 C -0.0217 0.00763 -0.09496 0.03862 -0.13437 0.04555 C -0.17378 0.05249 -0.19809 0.04648 -0.23559 0.04116 C -0.27309 0.03584 -0.31996 0.01919 -0.3592 0.01388 C -0.39843 0.00856 -0.43229 0.00694 -0.47152 0.00925 C -0.51076 0.01156 -0.56875 0.02289 -0.59496 0.02752 C -0.63246 0.03445 -0.66336 0.0474 -0.69618 0.05041 C -0.72899 0.05341 -0.7533 0.05087 -0.79166 0.04555 C -0.83003 0.04024 -0.89861 0.02405 -0.92673 0.01827 " pathEditMode="relative" rAng="0" ptsTypes="aafaafaaa">
                                      <p:cBhvr>
                                        <p:cTn id="284" dur="1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65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7 4.39306E-6 C -0.00764 0.00231 -0.02725 0.00624 -0.04982 0.01387 C -0.07239 0.0215 -0.10347 0.04092 -0.13437 0.04554 C -0.16528 0.05017 -0.19809 0.04647 -0.23559 0.04115 C -0.27309 0.03583 -0.31996 0.01919 -0.3592 0.01387 C -0.39843 0.00601 -0.43177 -0.00879 -0.471 -0.00648 C -0.51024 -0.00417 -0.56875 0.02034 -0.59496 0.02751 C -0.6059 0.03144 -0.61892 0.03098 -0.62864 0.03653 C -0.64548 0.04023 -0.66892 0.04901 -0.69618 0.0504 C -0.72048 0.0504 -0.7533 0.05086 -0.79166 0.04554 C -0.83003 0.04023 -0.89861 0.02404 -0.92673 0.01826 " pathEditMode="relative" rAng="0" ptsTypes="afafaafffaa">
                                      <p:cBhvr>
                                        <p:cTn id="289" dur="1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10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2500"/>
                            </p:stCondLst>
                            <p:childTnLst>
                              <p:par>
                                <p:cTn id="2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30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9" dur="150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0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2" dur="200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3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20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100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6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8" dur="200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1" dur="2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4" dur="15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5" presetID="26" presetClass="emph" presetSubtype="0" repeatCount="indefinite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7" dur="150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8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0" dur="20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4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3" dur="20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6" dur="200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7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50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9" dur="250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0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2" dur="150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40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5" dur="200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6" presetID="26" presetClass="emph" presetSubtype="0" repeatCount="indefinite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8" dur="20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150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2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4" dur="250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4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7" dur="20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4000" tmFilter="0, 0; .2, .5; .8, .5; 1, 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0" dur="2000" autoRev="1" fill="hold"/>
                                        <p:tgtEl>
                                          <p:spTgt spid="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1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40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3" dur="200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4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40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6" dur="200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7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9" dur="250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0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40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2" dur="20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3" presetID="2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5" dur="150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6" presetID="26" presetClass="emph" presetSubtype="0" repeatCount="indefinite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40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8" dur="200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50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1" dur="250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2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400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4" dur="2000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40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7" dur="200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40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0" dur="200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2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3" dur="250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4" presetID="26" presetClass="emph" presetSubtype="0" repeatCount="indefinite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4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6" dur="20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4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9" dur="20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2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4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5" dur="20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6" presetID="26" presetClass="emph" presetSubtype="0" repeatCount="indefinite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8" dur="150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50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1" dur="250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2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4" dur="1500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40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7" dur="200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4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0" dur="20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4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3" dur="2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4" presetID="26" presetClass="emph" presetSubtype="0" repeatCount="indefinite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40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6" dur="200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26" presetClass="emph" presetSubtype="0" repeatCount="indefinite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4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9" dur="20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0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20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2" dur="100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40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5" dur="200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6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400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8" dur="2000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9" presetID="2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40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1" dur="200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40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4" dur="200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5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7" dur="1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8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40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0" dur="200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26" presetClass="emph" presetSubtype="0" repeatCount="indefinite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5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3" dur="2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4" presetID="26" presetClass="emph" presetSubtype="0" repeatCount="indefinite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40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6" dur="200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7" presetID="2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4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9" dur="20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0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2" dur="1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3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20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5" dur="100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50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8" dur="250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40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1" dur="200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4" dur="150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50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7" dur="250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6" grpId="0" animBg="1"/>
      <p:bldP spid="66" grpId="1" animBg="1"/>
      <p:bldP spid="66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2" grpId="0" animBg="1"/>
      <p:bldP spid="132" grpId="1" animBg="1"/>
      <p:bldP spid="132" grpId="2" animBg="1"/>
      <p:bldP spid="134" grpId="0" animBg="1"/>
      <p:bldP spid="134" grpId="1" animBg="1"/>
      <p:bldP spid="134" grpId="2" animBg="1"/>
      <p:bldP spid="136" grpId="0" animBg="1"/>
      <p:bldP spid="136" grpId="1" animBg="1"/>
      <p:bldP spid="136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53" grpId="0" animBg="1"/>
      <p:bldP spid="153" grpId="1" animBg="1"/>
      <p:bldP spid="153" grpId="2" animBg="1"/>
      <p:bldP spid="156" grpId="0" animBg="1"/>
      <p:bldP spid="156" grpId="1" animBg="1"/>
      <p:bldP spid="156" grpId="2" animBg="1"/>
      <p:bldP spid="159" grpId="0" animBg="1"/>
      <p:bldP spid="159" grpId="1" animBg="1"/>
      <p:bldP spid="159" grpId="2" animBg="1"/>
      <p:bldP spid="161" grpId="0" animBg="1"/>
      <p:bldP spid="161" grpId="1" animBg="1"/>
      <p:bldP spid="161" grpId="2" animBg="1"/>
      <p:bldP spid="164" grpId="0" animBg="1"/>
      <p:bldP spid="164" grpId="1" animBg="1"/>
      <p:bldP spid="164" grpId="2" animBg="1"/>
      <p:bldP spid="169" grpId="0" animBg="1"/>
      <p:bldP spid="169" grpId="1" animBg="1"/>
      <p:bldP spid="169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67" grpId="0" animBg="1"/>
      <p:bldP spid="67" grpId="1" animBg="1"/>
      <p:bldP spid="67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839948" y="-939632"/>
            <a:ext cx="4337182" cy="2578069"/>
            <a:chOff x="5839948" y="-939632"/>
            <a:chExt cx="4337182" cy="2578069"/>
          </a:xfrm>
        </p:grpSpPr>
        <p:sp>
          <p:nvSpPr>
            <p:cNvPr id="38" name="椭圆 37"/>
            <p:cNvSpPr/>
            <p:nvPr/>
          </p:nvSpPr>
          <p:spPr>
            <a:xfrm>
              <a:off x="6916613" y="188640"/>
              <a:ext cx="749633" cy="77305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574075" y="-939632"/>
              <a:ext cx="1603055" cy="1653151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666246" y="-251753"/>
              <a:ext cx="787327" cy="811931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868273" y="340837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199988" y="116956"/>
              <a:ext cx="374945" cy="386662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416012" y="198096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014569" y="876471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26624" y="-271384"/>
              <a:ext cx="585736" cy="60404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8582351" y="1247927"/>
              <a:ext cx="378676" cy="390510"/>
              <a:chOff x="3743294" y="2295586"/>
              <a:chExt cx="370428" cy="37042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43294" y="2295586"/>
                <a:ext cx="370428" cy="370428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824456" y="2376748"/>
                <a:ext cx="208104" cy="2081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921890" y="720257"/>
              <a:ext cx="518458" cy="5346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848704" y="407916"/>
              <a:ext cx="295295" cy="304523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8864284" y="1343416"/>
              <a:ext cx="193486" cy="199532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036496" y="1138950"/>
              <a:ext cx="182278" cy="187974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5839948" y="188964"/>
              <a:ext cx="218376" cy="22520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015309" y="548680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6" b="4284"/>
          <a:stretch/>
        </p:blipFill>
        <p:spPr>
          <a:xfrm>
            <a:off x="8028385" y="5445224"/>
            <a:ext cx="1115616" cy="141277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138364" y="2933621"/>
            <a:ext cx="5184094" cy="541414"/>
            <a:chOff x="2138364" y="2933621"/>
            <a:chExt cx="5184094" cy="541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3002458" y="2933621"/>
              <a:ext cx="4320000" cy="541414"/>
              <a:chOff x="3002458" y="2933621"/>
              <a:chExt cx="4320000" cy="541414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002458" y="2933621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3060000" y="2977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>
                <a:noAutofit/>
              </a:bodyPr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二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138364" y="2933621"/>
              <a:ext cx="720080" cy="541414"/>
              <a:chOff x="2138364" y="2933621"/>
              <a:chExt cx="720080" cy="54141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138364" y="2933621"/>
                <a:ext cx="720080" cy="541414"/>
                <a:chOff x="2138364" y="2933621"/>
                <a:chExt cx="720080" cy="541414"/>
              </a:xfrm>
            </p:grpSpPr>
            <p:sp>
              <p:nvSpPr>
                <p:cNvPr id="36" name="平行四边形 35"/>
                <p:cNvSpPr/>
                <p:nvPr/>
              </p:nvSpPr>
              <p:spPr>
                <a:xfrm>
                  <a:off x="2138364" y="2933621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平行四边形 57"/>
                <p:cNvSpPr/>
                <p:nvPr/>
              </p:nvSpPr>
              <p:spPr>
                <a:xfrm>
                  <a:off x="2188800" y="2977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7792" y="2997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1917376" y="3806394"/>
            <a:ext cx="5184094" cy="541414"/>
            <a:chOff x="1917376" y="3806394"/>
            <a:chExt cx="5184094" cy="541414"/>
          </a:xfrm>
        </p:grpSpPr>
        <p:grpSp>
          <p:nvGrpSpPr>
            <p:cNvPr id="22" name="组合 21"/>
            <p:cNvGrpSpPr/>
            <p:nvPr/>
          </p:nvGrpSpPr>
          <p:grpSpPr>
            <a:xfrm>
              <a:off x="2781470" y="3806394"/>
              <a:ext cx="4320000" cy="541414"/>
              <a:chOff x="2781470" y="3806394"/>
              <a:chExt cx="4320000" cy="541414"/>
            </a:xfrm>
          </p:grpSpPr>
          <p:sp>
            <p:nvSpPr>
              <p:cNvPr id="40" name="平行四边形 39"/>
              <p:cNvSpPr/>
              <p:nvPr/>
            </p:nvSpPr>
            <p:spPr>
              <a:xfrm>
                <a:off x="2781470" y="3806394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/>
              <p:cNvSpPr/>
              <p:nvPr/>
            </p:nvSpPr>
            <p:spPr>
              <a:xfrm>
                <a:off x="2840400" y="38448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三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917376" y="3806394"/>
              <a:ext cx="720080" cy="541414"/>
              <a:chOff x="1917376" y="3806394"/>
              <a:chExt cx="720080" cy="54141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917376" y="3806394"/>
                <a:ext cx="720080" cy="541414"/>
                <a:chOff x="1917376" y="3806394"/>
                <a:chExt cx="720080" cy="541414"/>
              </a:xfrm>
            </p:grpSpPr>
            <p:sp>
              <p:nvSpPr>
                <p:cNvPr id="39" name="平行四边形 38"/>
                <p:cNvSpPr/>
                <p:nvPr/>
              </p:nvSpPr>
              <p:spPr>
                <a:xfrm>
                  <a:off x="1917376" y="3806394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平行四边形 60"/>
                <p:cNvSpPr/>
                <p:nvPr/>
              </p:nvSpPr>
              <p:spPr>
                <a:xfrm>
                  <a:off x="1965600" y="38448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1768" y="3861096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1701352" y="4679167"/>
            <a:ext cx="5184094" cy="541414"/>
            <a:chOff x="1701352" y="4679167"/>
            <a:chExt cx="5184094" cy="541414"/>
          </a:xfrm>
        </p:grpSpPr>
        <p:grpSp>
          <p:nvGrpSpPr>
            <p:cNvPr id="23" name="组合 22"/>
            <p:cNvGrpSpPr/>
            <p:nvPr/>
          </p:nvGrpSpPr>
          <p:grpSpPr>
            <a:xfrm>
              <a:off x="2565446" y="4679167"/>
              <a:ext cx="4320000" cy="541414"/>
              <a:chOff x="2565446" y="4679167"/>
              <a:chExt cx="4320000" cy="541414"/>
            </a:xfrm>
          </p:grpSpPr>
          <p:sp>
            <p:nvSpPr>
              <p:cNvPr id="42" name="平行四边形 41"/>
              <p:cNvSpPr/>
              <p:nvPr/>
            </p:nvSpPr>
            <p:spPr>
              <a:xfrm>
                <a:off x="2565446" y="4679167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平行四边形 61"/>
              <p:cNvSpPr/>
              <p:nvPr/>
            </p:nvSpPr>
            <p:spPr>
              <a:xfrm>
                <a:off x="2624400" y="4723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四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701352" y="4679167"/>
              <a:ext cx="720080" cy="541414"/>
              <a:chOff x="1701352" y="4679167"/>
              <a:chExt cx="720080" cy="54141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701352" y="4679167"/>
                <a:ext cx="720080" cy="541414"/>
                <a:chOff x="1701352" y="4679167"/>
                <a:chExt cx="720080" cy="541414"/>
              </a:xfrm>
            </p:grpSpPr>
            <p:sp>
              <p:nvSpPr>
                <p:cNvPr id="41" name="平行四边形 40"/>
                <p:cNvSpPr/>
                <p:nvPr/>
              </p:nvSpPr>
              <p:spPr>
                <a:xfrm>
                  <a:off x="1701352" y="4679167"/>
                  <a:ext cx="72008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3" name="平行四边形 62"/>
                <p:cNvSpPr/>
                <p:nvPr/>
              </p:nvSpPr>
              <p:spPr>
                <a:xfrm>
                  <a:off x="1749600" y="47232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5744" y="4752000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2344716" y="2060848"/>
            <a:ext cx="5184094" cy="541414"/>
            <a:chOff x="2344716" y="2060848"/>
            <a:chExt cx="5184094" cy="541414"/>
          </a:xfrm>
        </p:grpSpPr>
        <p:grpSp>
          <p:nvGrpSpPr>
            <p:cNvPr id="20" name="组合 19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35" name="平行四边形 34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一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344716" y="2060848"/>
                <a:ext cx="720000" cy="541414"/>
                <a:chOff x="2344716" y="2060848"/>
                <a:chExt cx="720000" cy="541414"/>
              </a:xfrm>
            </p:grpSpPr>
            <p:sp>
              <p:nvSpPr>
                <p:cNvPr id="54" name="平行四边形 53"/>
                <p:cNvSpPr/>
                <p:nvPr/>
              </p:nvSpPr>
              <p:spPr>
                <a:xfrm>
                  <a:off x="2344716" y="2060848"/>
                  <a:ext cx="720000" cy="54141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13000">
                      <a:srgbClr val="FFCC00"/>
                    </a:gs>
                    <a:gs pos="21001">
                      <a:srgbClr val="FFFF66"/>
                    </a:gs>
                    <a:gs pos="63000">
                      <a:srgbClr val="FFFFCC"/>
                    </a:gs>
                    <a:gs pos="67000">
                      <a:srgbClr val="FFCC00"/>
                    </a:gs>
                    <a:gs pos="69000">
                      <a:srgbClr val="CC6B00"/>
                    </a:gs>
                    <a:gs pos="82001">
                      <a:srgbClr val="FFCC00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n w="3175">
                  <a:gradFill>
                    <a:gsLst>
                      <a:gs pos="0">
                        <a:srgbClr val="FBE4AE"/>
                      </a:gs>
                      <a:gs pos="13000">
                        <a:srgbClr val="BD922A"/>
                      </a:gs>
                      <a:gs pos="21001">
                        <a:srgbClr val="BD922A"/>
                      </a:gs>
                      <a:gs pos="63000">
                        <a:srgbClr val="FBE4AE"/>
                      </a:gs>
                      <a:gs pos="67000">
                        <a:srgbClr val="BD922A"/>
                      </a:gs>
                      <a:gs pos="69000">
                        <a:srgbClr val="835E17"/>
                      </a:gs>
                      <a:gs pos="82001">
                        <a:srgbClr val="A28949"/>
                      </a:gs>
                      <a:gs pos="100000">
                        <a:srgbClr val="FAE3B7"/>
                      </a:gs>
                    </a:gsLst>
                    <a:lin ang="5400000" scaled="0"/>
                  </a:gra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平行四边形 54"/>
                <p:cNvSpPr/>
                <p:nvPr/>
              </p:nvSpPr>
              <p:spPr>
                <a:xfrm>
                  <a:off x="2397600" y="2106000"/>
                  <a:ext cx="630000" cy="468000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65000">
                      <a:schemeClr val="bg1">
                        <a:lumMod val="95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innerShdw blurRad="762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6000" y="2115555"/>
                <a:ext cx="432000" cy="432000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70000"/>
                  </a:prstClr>
                </a:outerShdw>
              </a:effectLst>
            </p:spPr>
          </p:pic>
        </p:grpSp>
      </p:grpSp>
      <p:cxnSp>
        <p:nvCxnSpPr>
          <p:cNvPr id="11" name="直接连接符 10"/>
          <p:cNvCxnSpPr/>
          <p:nvPr/>
        </p:nvCxnSpPr>
        <p:spPr>
          <a:xfrm>
            <a:off x="2124368" y="204644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944000" y="293166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728000" y="379604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1547664" y="4677207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979712" y="2598936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763688" y="34730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1620312" y="4345848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403648" y="521862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-4560000">
            <a:off x="-89784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-4560000">
            <a:off x="500915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-4560000">
            <a:off x="4983695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20000">
                  <a:srgbClr val="FFC000"/>
                </a:gs>
                <a:gs pos="0">
                  <a:srgbClr val="FFFF66">
                    <a:lumMod val="50000"/>
                    <a:lumOff val="50000"/>
                  </a:srgbClr>
                </a:gs>
                <a:gs pos="60000">
                  <a:srgbClr val="FFFF00">
                    <a:alpha val="60000"/>
                  </a:srgbClr>
                </a:gs>
                <a:gs pos="80000">
                  <a:srgbClr val="FFFF00">
                    <a:alpha val="30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29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839948" y="-939632"/>
            <a:ext cx="4337182" cy="2578069"/>
            <a:chOff x="5839948" y="-939632"/>
            <a:chExt cx="4337182" cy="2578069"/>
          </a:xfrm>
        </p:grpSpPr>
        <p:sp>
          <p:nvSpPr>
            <p:cNvPr id="38" name="椭圆 37"/>
            <p:cNvSpPr/>
            <p:nvPr/>
          </p:nvSpPr>
          <p:spPr>
            <a:xfrm>
              <a:off x="6916613" y="188640"/>
              <a:ext cx="749633" cy="77305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574075" y="-939632"/>
              <a:ext cx="1603055" cy="1653151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666246" y="-251753"/>
              <a:ext cx="787327" cy="811931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868273" y="340837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199988" y="116956"/>
              <a:ext cx="374945" cy="386662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416012" y="198096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014569" y="876471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7226624" y="-271384"/>
              <a:ext cx="585736" cy="60404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8582351" y="1247927"/>
              <a:ext cx="378676" cy="390510"/>
              <a:chOff x="3743294" y="2295586"/>
              <a:chExt cx="370428" cy="37042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43294" y="2295586"/>
                <a:ext cx="370428" cy="370428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824456" y="2376748"/>
                <a:ext cx="208104" cy="2081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921890" y="720257"/>
              <a:ext cx="518458" cy="5346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848704" y="407916"/>
              <a:ext cx="295295" cy="304523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8864284" y="1343416"/>
              <a:ext cx="193486" cy="199532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9036496" y="1138950"/>
              <a:ext cx="182278" cy="187974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5839948" y="188964"/>
              <a:ext cx="218376" cy="22520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7015309" y="548680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252536" y="810000"/>
            <a:ext cx="540000" cy="216000"/>
            <a:chOff x="1475656" y="174707"/>
            <a:chExt cx="288000" cy="288000"/>
          </a:xfrm>
        </p:grpSpPr>
        <p:sp>
          <p:nvSpPr>
            <p:cNvPr id="2" name="十字星 1"/>
            <p:cNvSpPr/>
            <p:nvPr/>
          </p:nvSpPr>
          <p:spPr>
            <a:xfrm>
              <a:off x="1475656" y="174707"/>
              <a:ext cx="288000" cy="288000"/>
            </a:xfrm>
            <a:prstGeom prst="star4">
              <a:avLst>
                <a:gd name="adj" fmla="val 7194"/>
              </a:avLst>
            </a:prstGeom>
            <a:gradFill flip="none" rotWithShape="1">
              <a:gsLst>
                <a:gs pos="0">
                  <a:srgbClr val="FFFFCC">
                    <a:alpha val="75000"/>
                  </a:srgbClr>
                </a:gs>
                <a:gs pos="50000">
                  <a:srgbClr val="FFFFCC">
                    <a:alpha val="20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583652" y="282707"/>
              <a:ext cx="72008" cy="72000"/>
            </a:xfrm>
            <a:prstGeom prst="ellipse">
              <a:avLst/>
            </a:prstGeom>
            <a:gradFill flip="none" rotWithShape="1">
              <a:gsLst>
                <a:gs pos="0">
                  <a:srgbClr val="FFFFCC"/>
                </a:gs>
                <a:gs pos="50000">
                  <a:srgbClr val="FFFFCC">
                    <a:alpha val="60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9" name="矩形 8"/>
          <p:cNvSpPr/>
          <p:nvPr/>
        </p:nvSpPr>
        <p:spPr bwMode="white">
          <a:xfrm>
            <a:off x="0" y="617349"/>
            <a:ext cx="9144001" cy="6242193"/>
          </a:xfrm>
          <a:custGeom>
            <a:avLst/>
            <a:gdLst>
              <a:gd name="connsiteX0" fmla="*/ 0 w 9144001"/>
              <a:gd name="connsiteY0" fmla="*/ 0 h 5949280"/>
              <a:gd name="connsiteX1" fmla="*/ 9144001 w 9144001"/>
              <a:gd name="connsiteY1" fmla="*/ 0 h 5949280"/>
              <a:gd name="connsiteX2" fmla="*/ 9144001 w 9144001"/>
              <a:gd name="connsiteY2" fmla="*/ 5949280 h 5949280"/>
              <a:gd name="connsiteX3" fmla="*/ 0 w 9144001"/>
              <a:gd name="connsiteY3" fmla="*/ 5949280 h 5949280"/>
              <a:gd name="connsiteX4" fmla="*/ 0 w 9144001"/>
              <a:gd name="connsiteY4" fmla="*/ 0 h 5949280"/>
              <a:gd name="connsiteX0" fmla="*/ 0 w 9144001"/>
              <a:gd name="connsiteY0" fmla="*/ 12249 h 5961529"/>
              <a:gd name="connsiteX1" fmla="*/ 4572000 w 9144001"/>
              <a:gd name="connsiteY1" fmla="*/ 0 h 5961529"/>
              <a:gd name="connsiteX2" fmla="*/ 9144001 w 9144001"/>
              <a:gd name="connsiteY2" fmla="*/ 12249 h 5961529"/>
              <a:gd name="connsiteX3" fmla="*/ 9144001 w 9144001"/>
              <a:gd name="connsiteY3" fmla="*/ 5961529 h 5961529"/>
              <a:gd name="connsiteX4" fmla="*/ 0 w 9144001"/>
              <a:gd name="connsiteY4" fmla="*/ 5961529 h 5961529"/>
              <a:gd name="connsiteX5" fmla="*/ 0 w 9144001"/>
              <a:gd name="connsiteY5" fmla="*/ 12249 h 5961529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433970 h 6383250"/>
              <a:gd name="connsiteX1" fmla="*/ 4572000 w 9144001"/>
              <a:gd name="connsiteY1" fmla="*/ 380 h 6383250"/>
              <a:gd name="connsiteX2" fmla="*/ 9144001 w 9144001"/>
              <a:gd name="connsiteY2" fmla="*/ 433970 h 6383250"/>
              <a:gd name="connsiteX3" fmla="*/ 9144001 w 9144001"/>
              <a:gd name="connsiteY3" fmla="*/ 6383250 h 6383250"/>
              <a:gd name="connsiteX4" fmla="*/ 0 w 9144001"/>
              <a:gd name="connsiteY4" fmla="*/ 6383250 h 6383250"/>
              <a:gd name="connsiteX5" fmla="*/ 0 w 9144001"/>
              <a:gd name="connsiteY5" fmla="*/ 433970 h 638325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4260 h 6383540"/>
              <a:gd name="connsiteX1" fmla="*/ 4572000 w 9144001"/>
              <a:gd name="connsiteY1" fmla="*/ 670 h 6383540"/>
              <a:gd name="connsiteX2" fmla="*/ 9144001 w 9144001"/>
              <a:gd name="connsiteY2" fmla="*/ 434260 h 6383540"/>
              <a:gd name="connsiteX3" fmla="*/ 9144001 w 9144001"/>
              <a:gd name="connsiteY3" fmla="*/ 6383540 h 6383540"/>
              <a:gd name="connsiteX4" fmla="*/ 0 w 9144001"/>
              <a:gd name="connsiteY4" fmla="*/ 6383540 h 6383540"/>
              <a:gd name="connsiteX5" fmla="*/ 0 w 9144001"/>
              <a:gd name="connsiteY5" fmla="*/ 434260 h 6383540"/>
              <a:gd name="connsiteX0" fmla="*/ 0 w 9144001"/>
              <a:gd name="connsiteY0" fmla="*/ 435030 h 6384310"/>
              <a:gd name="connsiteX1" fmla="*/ 4572000 w 9144001"/>
              <a:gd name="connsiteY1" fmla="*/ 1440 h 6384310"/>
              <a:gd name="connsiteX2" fmla="*/ 9144001 w 9144001"/>
              <a:gd name="connsiteY2" fmla="*/ 435030 h 6384310"/>
              <a:gd name="connsiteX3" fmla="*/ 9144001 w 9144001"/>
              <a:gd name="connsiteY3" fmla="*/ 6384310 h 6384310"/>
              <a:gd name="connsiteX4" fmla="*/ 0 w 9144001"/>
              <a:gd name="connsiteY4" fmla="*/ 6384310 h 6384310"/>
              <a:gd name="connsiteX5" fmla="*/ 0 w 9144001"/>
              <a:gd name="connsiteY5" fmla="*/ 435030 h 6384310"/>
              <a:gd name="connsiteX0" fmla="*/ 0 w 9144001"/>
              <a:gd name="connsiteY0" fmla="*/ 435030 h 6384310"/>
              <a:gd name="connsiteX1" fmla="*/ 4572000 w 9144001"/>
              <a:gd name="connsiteY1" fmla="*/ 1440 h 6384310"/>
              <a:gd name="connsiteX2" fmla="*/ 9144001 w 9144001"/>
              <a:gd name="connsiteY2" fmla="*/ 435030 h 6384310"/>
              <a:gd name="connsiteX3" fmla="*/ 9144001 w 9144001"/>
              <a:gd name="connsiteY3" fmla="*/ 6384310 h 6384310"/>
              <a:gd name="connsiteX4" fmla="*/ 0 w 9144001"/>
              <a:gd name="connsiteY4" fmla="*/ 6384310 h 6384310"/>
              <a:gd name="connsiteX5" fmla="*/ 0 w 9144001"/>
              <a:gd name="connsiteY5" fmla="*/ 435030 h 6384310"/>
              <a:gd name="connsiteX0" fmla="*/ 0 w 9144001"/>
              <a:gd name="connsiteY0" fmla="*/ 433951 h 6383231"/>
              <a:gd name="connsiteX1" fmla="*/ 4572000 w 9144001"/>
              <a:gd name="connsiteY1" fmla="*/ 361 h 6383231"/>
              <a:gd name="connsiteX2" fmla="*/ 9144001 w 9144001"/>
              <a:gd name="connsiteY2" fmla="*/ 433951 h 6383231"/>
              <a:gd name="connsiteX3" fmla="*/ 9144001 w 9144001"/>
              <a:gd name="connsiteY3" fmla="*/ 6383231 h 6383231"/>
              <a:gd name="connsiteX4" fmla="*/ 0 w 9144001"/>
              <a:gd name="connsiteY4" fmla="*/ 6383231 h 6383231"/>
              <a:gd name="connsiteX5" fmla="*/ 0 w 9144001"/>
              <a:gd name="connsiteY5" fmla="*/ 433951 h 6383231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343155 h 6292435"/>
              <a:gd name="connsiteX1" fmla="*/ 4582049 w 9144001"/>
              <a:gd name="connsiteY1" fmla="*/ 0 h 6292435"/>
              <a:gd name="connsiteX2" fmla="*/ 9144001 w 9144001"/>
              <a:gd name="connsiteY2" fmla="*/ 343155 h 6292435"/>
              <a:gd name="connsiteX3" fmla="*/ 9144001 w 9144001"/>
              <a:gd name="connsiteY3" fmla="*/ 6292435 h 6292435"/>
              <a:gd name="connsiteX4" fmla="*/ 0 w 9144001"/>
              <a:gd name="connsiteY4" fmla="*/ 6292435 h 6292435"/>
              <a:gd name="connsiteX5" fmla="*/ 0 w 9144001"/>
              <a:gd name="connsiteY5" fmla="*/ 343155 h 6292435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6242193">
                <a:moveTo>
                  <a:pt x="0" y="292913"/>
                </a:moveTo>
                <a:cubicBezTo>
                  <a:pt x="1420069" y="119562"/>
                  <a:pt x="3497319" y="0"/>
                  <a:pt x="4582049" y="0"/>
                </a:cubicBezTo>
                <a:cubicBezTo>
                  <a:pt x="5666779" y="0"/>
                  <a:pt x="7533802" y="79371"/>
                  <a:pt x="9144001" y="292913"/>
                </a:cubicBezTo>
                <a:lnTo>
                  <a:pt x="9144001" y="6242193"/>
                </a:lnTo>
                <a:lnTo>
                  <a:pt x="0" y="6242193"/>
                </a:lnTo>
                <a:lnTo>
                  <a:pt x="0" y="292913"/>
                </a:lnTo>
                <a:close/>
              </a:path>
            </a:pathLst>
          </a:custGeom>
          <a:blipFill dpi="0" rotWithShape="0">
            <a:blip r:embed="rId3">
              <a:lum/>
            </a:blip>
            <a:srcRect/>
            <a:stretch>
              <a:fillRect t="-7468" b="24"/>
            </a:stretch>
          </a:blip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0" y="608400"/>
            <a:ext cx="9152964" cy="280699"/>
          </a:xfrm>
          <a:custGeom>
            <a:avLst/>
            <a:gdLst>
              <a:gd name="connsiteX0" fmla="*/ 0 w 9458793"/>
              <a:gd name="connsiteY0" fmla="*/ 675542 h 675542"/>
              <a:gd name="connsiteX1" fmla="*/ 4751882 w 9458793"/>
              <a:gd name="connsiteY1" fmla="*/ 985 h 675542"/>
              <a:gd name="connsiteX2" fmla="*/ 9458793 w 9458793"/>
              <a:gd name="connsiteY2" fmla="*/ 555621 h 675542"/>
              <a:gd name="connsiteX0" fmla="*/ 0 w 9468066"/>
              <a:gd name="connsiteY0" fmla="*/ 674630 h 674630"/>
              <a:gd name="connsiteX1" fmla="*/ 4751882 w 9468066"/>
              <a:gd name="connsiteY1" fmla="*/ 73 h 674630"/>
              <a:gd name="connsiteX2" fmla="*/ 9468066 w 9468066"/>
              <a:gd name="connsiteY2" fmla="*/ 638810 h 674630"/>
              <a:gd name="connsiteX0" fmla="*/ 0 w 9468066"/>
              <a:gd name="connsiteY0" fmla="*/ 674561 h 674561"/>
              <a:gd name="connsiteX1" fmla="*/ 4751882 w 9468066"/>
              <a:gd name="connsiteY1" fmla="*/ 4 h 674561"/>
              <a:gd name="connsiteX2" fmla="*/ 9468066 w 9468066"/>
              <a:gd name="connsiteY2" fmla="*/ 666776 h 674561"/>
              <a:gd name="connsiteX0" fmla="*/ 0 w 9468066"/>
              <a:gd name="connsiteY0" fmla="*/ 438896 h 438896"/>
              <a:gd name="connsiteX1" fmla="*/ 4699910 w 9468066"/>
              <a:gd name="connsiteY1" fmla="*/ 10 h 438896"/>
              <a:gd name="connsiteX2" fmla="*/ 9468066 w 9468066"/>
              <a:gd name="connsiteY2" fmla="*/ 431111 h 438896"/>
              <a:gd name="connsiteX0" fmla="*/ 0 w 9468066"/>
              <a:gd name="connsiteY0" fmla="*/ 438894 h 438894"/>
              <a:gd name="connsiteX1" fmla="*/ 4699910 w 9468066"/>
              <a:gd name="connsiteY1" fmla="*/ 8 h 438894"/>
              <a:gd name="connsiteX2" fmla="*/ 9468066 w 9468066"/>
              <a:gd name="connsiteY2" fmla="*/ 431109 h 438894"/>
              <a:gd name="connsiteX0" fmla="*/ 0 w 9468066"/>
              <a:gd name="connsiteY0" fmla="*/ 438894 h 438894"/>
              <a:gd name="connsiteX1" fmla="*/ 4699910 w 9468066"/>
              <a:gd name="connsiteY1" fmla="*/ 8 h 438894"/>
              <a:gd name="connsiteX2" fmla="*/ 9468066 w 9468066"/>
              <a:gd name="connsiteY2" fmla="*/ 431109 h 43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8066" h="438894">
                <a:moveTo>
                  <a:pt x="0" y="438894"/>
                </a:moveTo>
                <a:cubicBezTo>
                  <a:pt x="1514948" y="190166"/>
                  <a:pt x="3121899" y="1305"/>
                  <a:pt x="4699910" y="8"/>
                </a:cubicBezTo>
                <a:cubicBezTo>
                  <a:pt x="6277921" y="-1289"/>
                  <a:pt x="7975604" y="175220"/>
                  <a:pt x="9468066" y="431109"/>
                </a:cubicBezTo>
              </a:path>
            </a:pathLst>
          </a:cu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71" b="4179"/>
          <a:stretch/>
        </p:blipFill>
        <p:spPr>
          <a:xfrm>
            <a:off x="8028385" y="5445224"/>
            <a:ext cx="1124580" cy="141431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344716" y="2060848"/>
            <a:ext cx="5184094" cy="541414"/>
            <a:chOff x="2344716" y="2060848"/>
            <a:chExt cx="5184094" cy="541414"/>
          </a:xfrm>
        </p:grpSpPr>
        <p:grpSp>
          <p:nvGrpSpPr>
            <p:cNvPr id="20" name="组合 19"/>
            <p:cNvGrpSpPr/>
            <p:nvPr/>
          </p:nvGrpSpPr>
          <p:grpSpPr>
            <a:xfrm>
              <a:off x="3208810" y="2060848"/>
              <a:ext cx="4320000" cy="541414"/>
              <a:chOff x="3208810" y="2060848"/>
              <a:chExt cx="4320000" cy="541414"/>
            </a:xfrm>
          </p:grpSpPr>
          <p:sp>
            <p:nvSpPr>
              <p:cNvPr id="35" name="平行四边形 34"/>
              <p:cNvSpPr/>
              <p:nvPr/>
            </p:nvSpPr>
            <p:spPr>
              <a:xfrm>
                <a:off x="3208810" y="2060848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>
                <a:off x="3261600" y="21060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一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344716" y="2060848"/>
              <a:ext cx="720000" cy="541414"/>
              <a:chOff x="2344716" y="2060848"/>
              <a:chExt cx="720000" cy="541414"/>
            </a:xfrm>
          </p:grpSpPr>
          <p:sp>
            <p:nvSpPr>
              <p:cNvPr id="54" name="平行四边形 53"/>
              <p:cNvSpPr/>
              <p:nvPr/>
            </p:nvSpPr>
            <p:spPr>
              <a:xfrm>
                <a:off x="2344716" y="2060848"/>
                <a:ext cx="7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平行四边形 54"/>
              <p:cNvSpPr/>
              <p:nvPr/>
            </p:nvSpPr>
            <p:spPr>
              <a:xfrm>
                <a:off x="2397600" y="21060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6000" y="2115555"/>
              <a:ext cx="432000" cy="432000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7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>
            <a:off x="2138364" y="2933621"/>
            <a:ext cx="5184094" cy="541414"/>
            <a:chOff x="2138364" y="2933621"/>
            <a:chExt cx="5184094" cy="541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3002458" y="2933621"/>
              <a:ext cx="4320000" cy="541414"/>
              <a:chOff x="3002458" y="2933621"/>
              <a:chExt cx="4320000" cy="541414"/>
            </a:xfrm>
          </p:grpSpPr>
          <p:sp>
            <p:nvSpPr>
              <p:cNvPr id="37" name="平行四边形 36"/>
              <p:cNvSpPr/>
              <p:nvPr/>
            </p:nvSpPr>
            <p:spPr>
              <a:xfrm>
                <a:off x="3002458" y="2933621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3060000" y="2977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二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138364" y="2933621"/>
              <a:ext cx="720080" cy="541414"/>
              <a:chOff x="2138364" y="2933621"/>
              <a:chExt cx="720080" cy="541414"/>
            </a:xfrm>
          </p:grpSpPr>
          <p:sp>
            <p:nvSpPr>
              <p:cNvPr id="36" name="平行四边形 35"/>
              <p:cNvSpPr/>
              <p:nvPr/>
            </p:nvSpPr>
            <p:spPr>
              <a:xfrm>
                <a:off x="2138364" y="2933621"/>
                <a:ext cx="72008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>
                <a:off x="2188800" y="29772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792" y="2997000"/>
              <a:ext cx="432000" cy="432000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70000"/>
                </a:prstClr>
              </a:outerShdw>
            </a:effectLst>
          </p:spPr>
        </p:pic>
      </p:grpSp>
      <p:grpSp>
        <p:nvGrpSpPr>
          <p:cNvPr id="27" name="组合 26"/>
          <p:cNvGrpSpPr/>
          <p:nvPr/>
        </p:nvGrpSpPr>
        <p:grpSpPr>
          <a:xfrm>
            <a:off x="1917376" y="3806394"/>
            <a:ext cx="5184094" cy="541414"/>
            <a:chOff x="1917376" y="3806394"/>
            <a:chExt cx="5184094" cy="541414"/>
          </a:xfrm>
        </p:grpSpPr>
        <p:grpSp>
          <p:nvGrpSpPr>
            <p:cNvPr id="22" name="组合 21"/>
            <p:cNvGrpSpPr/>
            <p:nvPr/>
          </p:nvGrpSpPr>
          <p:grpSpPr>
            <a:xfrm>
              <a:off x="2781470" y="3806394"/>
              <a:ext cx="4320000" cy="541414"/>
              <a:chOff x="2781470" y="3806394"/>
              <a:chExt cx="4320000" cy="541414"/>
            </a:xfrm>
          </p:grpSpPr>
          <p:sp>
            <p:nvSpPr>
              <p:cNvPr id="40" name="平行四边形 39"/>
              <p:cNvSpPr/>
              <p:nvPr/>
            </p:nvSpPr>
            <p:spPr>
              <a:xfrm>
                <a:off x="2781470" y="3806394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平行四边形 58"/>
              <p:cNvSpPr/>
              <p:nvPr/>
            </p:nvSpPr>
            <p:spPr>
              <a:xfrm>
                <a:off x="2840400" y="38448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三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917376" y="3806394"/>
              <a:ext cx="720080" cy="541414"/>
              <a:chOff x="1917376" y="3806394"/>
              <a:chExt cx="720080" cy="541414"/>
            </a:xfrm>
          </p:grpSpPr>
          <p:sp>
            <p:nvSpPr>
              <p:cNvPr id="39" name="平行四边形 38"/>
              <p:cNvSpPr/>
              <p:nvPr/>
            </p:nvSpPr>
            <p:spPr>
              <a:xfrm>
                <a:off x="1917376" y="3806394"/>
                <a:ext cx="72008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/>
              <p:cNvSpPr/>
              <p:nvPr/>
            </p:nvSpPr>
            <p:spPr>
              <a:xfrm>
                <a:off x="1965600" y="38448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768" y="3861096"/>
              <a:ext cx="432000" cy="432000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70000"/>
                </a:prstClr>
              </a:outerShdw>
            </a:effectLst>
          </p:spPr>
        </p:pic>
      </p:grpSp>
      <p:grpSp>
        <p:nvGrpSpPr>
          <p:cNvPr id="28" name="组合 27"/>
          <p:cNvGrpSpPr/>
          <p:nvPr/>
        </p:nvGrpSpPr>
        <p:grpSpPr>
          <a:xfrm>
            <a:off x="1701352" y="4679167"/>
            <a:ext cx="5184094" cy="541414"/>
            <a:chOff x="1701352" y="4679167"/>
            <a:chExt cx="5184094" cy="541414"/>
          </a:xfrm>
        </p:grpSpPr>
        <p:grpSp>
          <p:nvGrpSpPr>
            <p:cNvPr id="23" name="组合 22"/>
            <p:cNvGrpSpPr/>
            <p:nvPr/>
          </p:nvGrpSpPr>
          <p:grpSpPr>
            <a:xfrm>
              <a:off x="2565446" y="4679167"/>
              <a:ext cx="4320000" cy="541414"/>
              <a:chOff x="2565446" y="4679167"/>
              <a:chExt cx="4320000" cy="541414"/>
            </a:xfrm>
          </p:grpSpPr>
          <p:sp>
            <p:nvSpPr>
              <p:cNvPr id="42" name="平行四边形 41"/>
              <p:cNvSpPr/>
              <p:nvPr/>
            </p:nvSpPr>
            <p:spPr>
              <a:xfrm>
                <a:off x="2565446" y="4679167"/>
                <a:ext cx="432000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endParaRPr lang="zh-CN" altLang="en-US" sz="20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平行四边形 61"/>
              <p:cNvSpPr/>
              <p:nvPr/>
            </p:nvSpPr>
            <p:spPr>
              <a:xfrm>
                <a:off x="2624400" y="4723200"/>
                <a:ext cx="4212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tlCol="0" anchor="ctr"/>
              <a:lstStyle/>
              <a:p>
                <a:pPr algn="ctr"/>
                <a:r>
                  <a:rPr lang="zh-CN" altLang="en-US" sz="2000" spc="600" dirty="0" smtClean="0">
                    <a:solidFill>
                      <a:srgbClr val="CB0131"/>
                    </a:solidFill>
                    <a:latin typeface="微软雅黑" pitchFamily="34" charset="-122"/>
                    <a:ea typeface="微软雅黑" pitchFamily="34" charset="-122"/>
                  </a:rPr>
                  <a:t>标  题  四</a:t>
                </a:r>
                <a:endParaRPr lang="zh-CN" altLang="en-US" sz="2000" spc="600" dirty="0">
                  <a:solidFill>
                    <a:srgbClr val="CB013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01352" y="4679167"/>
              <a:ext cx="720080" cy="541414"/>
              <a:chOff x="1701352" y="4679167"/>
              <a:chExt cx="720080" cy="541414"/>
            </a:xfrm>
          </p:grpSpPr>
          <p:sp>
            <p:nvSpPr>
              <p:cNvPr id="41" name="平行四边形 40"/>
              <p:cNvSpPr/>
              <p:nvPr/>
            </p:nvSpPr>
            <p:spPr>
              <a:xfrm>
                <a:off x="1701352" y="4679167"/>
                <a:ext cx="720080" cy="541414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/>
                  </a:gs>
                  <a:gs pos="13000">
                    <a:srgbClr val="FFCC00"/>
                  </a:gs>
                  <a:gs pos="21001">
                    <a:srgbClr val="FFFF66"/>
                  </a:gs>
                  <a:gs pos="63000">
                    <a:srgbClr val="FFFFCC"/>
                  </a:gs>
                  <a:gs pos="67000">
                    <a:srgbClr val="FFCC00"/>
                  </a:gs>
                  <a:gs pos="69000">
                    <a:srgbClr val="CC6B00"/>
                  </a:gs>
                  <a:gs pos="82001">
                    <a:srgbClr val="FFCC00"/>
                  </a:gs>
                  <a:gs pos="100000">
                    <a:srgbClr val="FFFF00"/>
                  </a:gs>
                </a:gsLst>
                <a:lin ang="5400000" scaled="1"/>
                <a:tileRect/>
              </a:gradFill>
              <a:ln w="3175"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平行四边形 62"/>
              <p:cNvSpPr/>
              <p:nvPr/>
            </p:nvSpPr>
            <p:spPr>
              <a:xfrm>
                <a:off x="1749600" y="4723200"/>
                <a:ext cx="630000" cy="468000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65000">
                    <a:schemeClr val="bg1">
                      <a:lumMod val="9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innerShdw blurRad="762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744" y="4752000"/>
              <a:ext cx="432000" cy="432000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70000"/>
                </a:prstClr>
              </a:outerShdw>
            </a:effectLst>
          </p:spPr>
        </p:pic>
      </p:grpSp>
      <p:cxnSp>
        <p:nvCxnSpPr>
          <p:cNvPr id="65" name="直接连接符 64"/>
          <p:cNvCxnSpPr/>
          <p:nvPr/>
        </p:nvCxnSpPr>
        <p:spPr>
          <a:xfrm>
            <a:off x="1944000" y="293166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728000" y="3796040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547664" y="4677207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763688" y="3473075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620312" y="4345848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1403648" y="5218621"/>
            <a:ext cx="576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-4560000">
            <a:off x="-89784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-4560000">
            <a:off x="500915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-4560000">
            <a:off x="4983695" y="3709425"/>
            <a:ext cx="43200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C00000">
                    <a:lumMod val="90000"/>
                    <a:lumOff val="10000"/>
                  </a:srgbClr>
                </a:gs>
                <a:gs pos="60000">
                  <a:srgbClr val="FF4B4F">
                    <a:alpha val="60000"/>
                  </a:srgbClr>
                </a:gs>
                <a:gs pos="80000">
                  <a:srgbClr val="FF7C80">
                    <a:alpha val="20000"/>
                  </a:srgbClr>
                </a:gs>
                <a:gs pos="100000">
                  <a:srgbClr val="FF7C8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49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347 C 0.03872 -0.00856 0.16944 -0.02729 0.25295 -0.03423 C 0.33646 -0.04117 0.41076 -0.04603 0.49705 -0.0458 C 0.58333 -0.04557 0.68698 -0.03932 0.77066 -0.03261 C 0.85399 -0.0259 0.95069 -0.01064 0.99809 -0.00485 " pathEditMode="relative" rAng="0" ptsTypes="aaa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04" y="-21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-4.81481E-6 L -0.03993 0.21274 " pathEditMode="relative" rAng="0" ptsTypes="AA">
                                      <p:cBhvr>
                                        <p:cTn id="73" dur="1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1062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839948" y="-939632"/>
            <a:ext cx="4337182" cy="2578069"/>
            <a:chOff x="5839948" y="-939632"/>
            <a:chExt cx="4337182" cy="2578069"/>
          </a:xfrm>
        </p:grpSpPr>
        <p:sp>
          <p:nvSpPr>
            <p:cNvPr id="40" name="椭圆 39"/>
            <p:cNvSpPr/>
            <p:nvPr/>
          </p:nvSpPr>
          <p:spPr>
            <a:xfrm>
              <a:off x="6916613" y="188640"/>
              <a:ext cx="749633" cy="77305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74075" y="-939632"/>
              <a:ext cx="1603055" cy="1653151"/>
            </a:xfrm>
            <a:prstGeom prst="ellips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7666246" y="-251753"/>
              <a:ext cx="787327" cy="811931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868273" y="340837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199988" y="116956"/>
              <a:ext cx="374945" cy="386662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416012" y="198096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8014569" y="876471"/>
              <a:ext cx="589879" cy="608313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>
              <a:off x="7226624" y="-271384"/>
              <a:ext cx="585736" cy="60404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582351" y="1247927"/>
              <a:ext cx="378676" cy="390510"/>
              <a:chOff x="3743294" y="2295586"/>
              <a:chExt cx="370428" cy="37042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743294" y="2295586"/>
                <a:ext cx="370428" cy="370428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24456" y="2376748"/>
                <a:ext cx="208104" cy="20810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8921890" y="720257"/>
              <a:ext cx="518458" cy="534659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848704" y="407916"/>
              <a:ext cx="295295" cy="304523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8864284" y="1343416"/>
              <a:ext cx="193486" cy="199532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036496" y="1138950"/>
              <a:ext cx="182278" cy="187974"/>
            </a:xfrm>
            <a:prstGeom prst="ellipse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839948" y="188964"/>
              <a:ext cx="218376" cy="225200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7015309" y="548680"/>
              <a:ext cx="848385" cy="874897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277" tIns="60638" rIns="121277" bIns="60638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252536" y="810000"/>
            <a:ext cx="540000" cy="216000"/>
            <a:chOff x="1475656" y="174707"/>
            <a:chExt cx="288000" cy="288000"/>
          </a:xfrm>
        </p:grpSpPr>
        <p:sp>
          <p:nvSpPr>
            <p:cNvPr id="2" name="十字星 1"/>
            <p:cNvSpPr/>
            <p:nvPr/>
          </p:nvSpPr>
          <p:spPr>
            <a:xfrm>
              <a:off x="1475656" y="174707"/>
              <a:ext cx="288000" cy="288000"/>
            </a:xfrm>
            <a:prstGeom prst="star4">
              <a:avLst>
                <a:gd name="adj" fmla="val 7194"/>
              </a:avLst>
            </a:prstGeom>
            <a:gradFill flip="none" rotWithShape="1">
              <a:gsLst>
                <a:gs pos="0">
                  <a:srgbClr val="FFFFCC">
                    <a:alpha val="75000"/>
                  </a:srgbClr>
                </a:gs>
                <a:gs pos="50000">
                  <a:srgbClr val="FFFFCC">
                    <a:alpha val="20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583652" y="282707"/>
              <a:ext cx="72008" cy="72000"/>
            </a:xfrm>
            <a:prstGeom prst="ellipse">
              <a:avLst/>
            </a:prstGeom>
            <a:gradFill flip="none" rotWithShape="1">
              <a:gsLst>
                <a:gs pos="0">
                  <a:srgbClr val="FFFFCC"/>
                </a:gs>
                <a:gs pos="50000">
                  <a:srgbClr val="FFFFCC">
                    <a:alpha val="60000"/>
                  </a:srgb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9" name="矩形 8"/>
          <p:cNvSpPr/>
          <p:nvPr/>
        </p:nvSpPr>
        <p:spPr bwMode="white">
          <a:xfrm>
            <a:off x="0" y="617349"/>
            <a:ext cx="9144001" cy="6242193"/>
          </a:xfrm>
          <a:custGeom>
            <a:avLst/>
            <a:gdLst>
              <a:gd name="connsiteX0" fmla="*/ 0 w 9144001"/>
              <a:gd name="connsiteY0" fmla="*/ 0 h 5949280"/>
              <a:gd name="connsiteX1" fmla="*/ 9144001 w 9144001"/>
              <a:gd name="connsiteY1" fmla="*/ 0 h 5949280"/>
              <a:gd name="connsiteX2" fmla="*/ 9144001 w 9144001"/>
              <a:gd name="connsiteY2" fmla="*/ 5949280 h 5949280"/>
              <a:gd name="connsiteX3" fmla="*/ 0 w 9144001"/>
              <a:gd name="connsiteY3" fmla="*/ 5949280 h 5949280"/>
              <a:gd name="connsiteX4" fmla="*/ 0 w 9144001"/>
              <a:gd name="connsiteY4" fmla="*/ 0 h 5949280"/>
              <a:gd name="connsiteX0" fmla="*/ 0 w 9144001"/>
              <a:gd name="connsiteY0" fmla="*/ 12249 h 5961529"/>
              <a:gd name="connsiteX1" fmla="*/ 4572000 w 9144001"/>
              <a:gd name="connsiteY1" fmla="*/ 0 h 5961529"/>
              <a:gd name="connsiteX2" fmla="*/ 9144001 w 9144001"/>
              <a:gd name="connsiteY2" fmla="*/ 12249 h 5961529"/>
              <a:gd name="connsiteX3" fmla="*/ 9144001 w 9144001"/>
              <a:gd name="connsiteY3" fmla="*/ 5961529 h 5961529"/>
              <a:gd name="connsiteX4" fmla="*/ 0 w 9144001"/>
              <a:gd name="connsiteY4" fmla="*/ 5961529 h 5961529"/>
              <a:gd name="connsiteX5" fmla="*/ 0 w 9144001"/>
              <a:gd name="connsiteY5" fmla="*/ 12249 h 5961529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618931 h 6568211"/>
              <a:gd name="connsiteX1" fmla="*/ 4572000 w 9144001"/>
              <a:gd name="connsiteY1" fmla="*/ 185341 h 6568211"/>
              <a:gd name="connsiteX2" fmla="*/ 9144001 w 9144001"/>
              <a:gd name="connsiteY2" fmla="*/ 618931 h 6568211"/>
              <a:gd name="connsiteX3" fmla="*/ 9144001 w 9144001"/>
              <a:gd name="connsiteY3" fmla="*/ 6568211 h 6568211"/>
              <a:gd name="connsiteX4" fmla="*/ 0 w 9144001"/>
              <a:gd name="connsiteY4" fmla="*/ 6568211 h 6568211"/>
              <a:gd name="connsiteX5" fmla="*/ 0 w 9144001"/>
              <a:gd name="connsiteY5" fmla="*/ 618931 h 6568211"/>
              <a:gd name="connsiteX0" fmla="*/ 0 w 9144001"/>
              <a:gd name="connsiteY0" fmla="*/ 433970 h 6383250"/>
              <a:gd name="connsiteX1" fmla="*/ 4572000 w 9144001"/>
              <a:gd name="connsiteY1" fmla="*/ 380 h 6383250"/>
              <a:gd name="connsiteX2" fmla="*/ 9144001 w 9144001"/>
              <a:gd name="connsiteY2" fmla="*/ 433970 h 6383250"/>
              <a:gd name="connsiteX3" fmla="*/ 9144001 w 9144001"/>
              <a:gd name="connsiteY3" fmla="*/ 6383250 h 6383250"/>
              <a:gd name="connsiteX4" fmla="*/ 0 w 9144001"/>
              <a:gd name="connsiteY4" fmla="*/ 6383250 h 6383250"/>
              <a:gd name="connsiteX5" fmla="*/ 0 w 9144001"/>
              <a:gd name="connsiteY5" fmla="*/ 433970 h 638325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4260 h 6383540"/>
              <a:gd name="connsiteX1" fmla="*/ 4572000 w 9144001"/>
              <a:gd name="connsiteY1" fmla="*/ 670 h 6383540"/>
              <a:gd name="connsiteX2" fmla="*/ 9144001 w 9144001"/>
              <a:gd name="connsiteY2" fmla="*/ 434260 h 6383540"/>
              <a:gd name="connsiteX3" fmla="*/ 9144001 w 9144001"/>
              <a:gd name="connsiteY3" fmla="*/ 6383540 h 6383540"/>
              <a:gd name="connsiteX4" fmla="*/ 0 w 9144001"/>
              <a:gd name="connsiteY4" fmla="*/ 6383540 h 6383540"/>
              <a:gd name="connsiteX5" fmla="*/ 0 w 9144001"/>
              <a:gd name="connsiteY5" fmla="*/ 434260 h 6383540"/>
              <a:gd name="connsiteX0" fmla="*/ 0 w 9144001"/>
              <a:gd name="connsiteY0" fmla="*/ 435030 h 6384310"/>
              <a:gd name="connsiteX1" fmla="*/ 4572000 w 9144001"/>
              <a:gd name="connsiteY1" fmla="*/ 1440 h 6384310"/>
              <a:gd name="connsiteX2" fmla="*/ 9144001 w 9144001"/>
              <a:gd name="connsiteY2" fmla="*/ 435030 h 6384310"/>
              <a:gd name="connsiteX3" fmla="*/ 9144001 w 9144001"/>
              <a:gd name="connsiteY3" fmla="*/ 6384310 h 6384310"/>
              <a:gd name="connsiteX4" fmla="*/ 0 w 9144001"/>
              <a:gd name="connsiteY4" fmla="*/ 6384310 h 6384310"/>
              <a:gd name="connsiteX5" fmla="*/ 0 w 9144001"/>
              <a:gd name="connsiteY5" fmla="*/ 435030 h 6384310"/>
              <a:gd name="connsiteX0" fmla="*/ 0 w 9144001"/>
              <a:gd name="connsiteY0" fmla="*/ 435030 h 6384310"/>
              <a:gd name="connsiteX1" fmla="*/ 4572000 w 9144001"/>
              <a:gd name="connsiteY1" fmla="*/ 1440 h 6384310"/>
              <a:gd name="connsiteX2" fmla="*/ 9144001 w 9144001"/>
              <a:gd name="connsiteY2" fmla="*/ 435030 h 6384310"/>
              <a:gd name="connsiteX3" fmla="*/ 9144001 w 9144001"/>
              <a:gd name="connsiteY3" fmla="*/ 6384310 h 6384310"/>
              <a:gd name="connsiteX4" fmla="*/ 0 w 9144001"/>
              <a:gd name="connsiteY4" fmla="*/ 6384310 h 6384310"/>
              <a:gd name="connsiteX5" fmla="*/ 0 w 9144001"/>
              <a:gd name="connsiteY5" fmla="*/ 435030 h 6384310"/>
              <a:gd name="connsiteX0" fmla="*/ 0 w 9144001"/>
              <a:gd name="connsiteY0" fmla="*/ 433951 h 6383231"/>
              <a:gd name="connsiteX1" fmla="*/ 4572000 w 9144001"/>
              <a:gd name="connsiteY1" fmla="*/ 361 h 6383231"/>
              <a:gd name="connsiteX2" fmla="*/ 9144001 w 9144001"/>
              <a:gd name="connsiteY2" fmla="*/ 433951 h 6383231"/>
              <a:gd name="connsiteX3" fmla="*/ 9144001 w 9144001"/>
              <a:gd name="connsiteY3" fmla="*/ 6383231 h 6383231"/>
              <a:gd name="connsiteX4" fmla="*/ 0 w 9144001"/>
              <a:gd name="connsiteY4" fmla="*/ 6383231 h 6383231"/>
              <a:gd name="connsiteX5" fmla="*/ 0 w 9144001"/>
              <a:gd name="connsiteY5" fmla="*/ 433951 h 6383231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433590 h 6382870"/>
              <a:gd name="connsiteX1" fmla="*/ 4572000 w 9144001"/>
              <a:gd name="connsiteY1" fmla="*/ 0 h 6382870"/>
              <a:gd name="connsiteX2" fmla="*/ 9144001 w 9144001"/>
              <a:gd name="connsiteY2" fmla="*/ 433590 h 6382870"/>
              <a:gd name="connsiteX3" fmla="*/ 9144001 w 9144001"/>
              <a:gd name="connsiteY3" fmla="*/ 6382870 h 6382870"/>
              <a:gd name="connsiteX4" fmla="*/ 0 w 9144001"/>
              <a:gd name="connsiteY4" fmla="*/ 6382870 h 6382870"/>
              <a:gd name="connsiteX5" fmla="*/ 0 w 9144001"/>
              <a:gd name="connsiteY5" fmla="*/ 433590 h 6382870"/>
              <a:gd name="connsiteX0" fmla="*/ 0 w 9144001"/>
              <a:gd name="connsiteY0" fmla="*/ 343155 h 6292435"/>
              <a:gd name="connsiteX1" fmla="*/ 4582049 w 9144001"/>
              <a:gd name="connsiteY1" fmla="*/ 0 h 6292435"/>
              <a:gd name="connsiteX2" fmla="*/ 9144001 w 9144001"/>
              <a:gd name="connsiteY2" fmla="*/ 343155 h 6292435"/>
              <a:gd name="connsiteX3" fmla="*/ 9144001 w 9144001"/>
              <a:gd name="connsiteY3" fmla="*/ 6292435 h 6292435"/>
              <a:gd name="connsiteX4" fmla="*/ 0 w 9144001"/>
              <a:gd name="connsiteY4" fmla="*/ 6292435 h 6292435"/>
              <a:gd name="connsiteX5" fmla="*/ 0 w 9144001"/>
              <a:gd name="connsiteY5" fmla="*/ 343155 h 6292435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  <a:gd name="connsiteX0" fmla="*/ 0 w 9144001"/>
              <a:gd name="connsiteY0" fmla="*/ 292913 h 6242193"/>
              <a:gd name="connsiteX1" fmla="*/ 4582049 w 9144001"/>
              <a:gd name="connsiteY1" fmla="*/ 0 h 6242193"/>
              <a:gd name="connsiteX2" fmla="*/ 9144001 w 9144001"/>
              <a:gd name="connsiteY2" fmla="*/ 292913 h 6242193"/>
              <a:gd name="connsiteX3" fmla="*/ 9144001 w 9144001"/>
              <a:gd name="connsiteY3" fmla="*/ 6242193 h 6242193"/>
              <a:gd name="connsiteX4" fmla="*/ 0 w 9144001"/>
              <a:gd name="connsiteY4" fmla="*/ 6242193 h 6242193"/>
              <a:gd name="connsiteX5" fmla="*/ 0 w 9144001"/>
              <a:gd name="connsiteY5" fmla="*/ 292913 h 624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6242193">
                <a:moveTo>
                  <a:pt x="0" y="292913"/>
                </a:moveTo>
                <a:cubicBezTo>
                  <a:pt x="1420069" y="119562"/>
                  <a:pt x="3497319" y="0"/>
                  <a:pt x="4582049" y="0"/>
                </a:cubicBezTo>
                <a:cubicBezTo>
                  <a:pt x="5666779" y="0"/>
                  <a:pt x="7533802" y="79371"/>
                  <a:pt x="9144001" y="292913"/>
                </a:cubicBezTo>
                <a:lnTo>
                  <a:pt x="9144001" y="6242193"/>
                </a:lnTo>
                <a:lnTo>
                  <a:pt x="0" y="6242193"/>
                </a:lnTo>
                <a:lnTo>
                  <a:pt x="0" y="292913"/>
                </a:lnTo>
                <a:close/>
              </a:path>
            </a:pathLst>
          </a:custGeom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0" y="608400"/>
            <a:ext cx="9152964" cy="280699"/>
          </a:xfrm>
          <a:custGeom>
            <a:avLst/>
            <a:gdLst>
              <a:gd name="connsiteX0" fmla="*/ 0 w 9458793"/>
              <a:gd name="connsiteY0" fmla="*/ 675542 h 675542"/>
              <a:gd name="connsiteX1" fmla="*/ 4751882 w 9458793"/>
              <a:gd name="connsiteY1" fmla="*/ 985 h 675542"/>
              <a:gd name="connsiteX2" fmla="*/ 9458793 w 9458793"/>
              <a:gd name="connsiteY2" fmla="*/ 555621 h 675542"/>
              <a:gd name="connsiteX0" fmla="*/ 0 w 9468066"/>
              <a:gd name="connsiteY0" fmla="*/ 674630 h 674630"/>
              <a:gd name="connsiteX1" fmla="*/ 4751882 w 9468066"/>
              <a:gd name="connsiteY1" fmla="*/ 73 h 674630"/>
              <a:gd name="connsiteX2" fmla="*/ 9468066 w 9468066"/>
              <a:gd name="connsiteY2" fmla="*/ 638810 h 674630"/>
              <a:gd name="connsiteX0" fmla="*/ 0 w 9468066"/>
              <a:gd name="connsiteY0" fmla="*/ 674561 h 674561"/>
              <a:gd name="connsiteX1" fmla="*/ 4751882 w 9468066"/>
              <a:gd name="connsiteY1" fmla="*/ 4 h 674561"/>
              <a:gd name="connsiteX2" fmla="*/ 9468066 w 9468066"/>
              <a:gd name="connsiteY2" fmla="*/ 666776 h 674561"/>
              <a:gd name="connsiteX0" fmla="*/ 0 w 9468066"/>
              <a:gd name="connsiteY0" fmla="*/ 438896 h 438896"/>
              <a:gd name="connsiteX1" fmla="*/ 4699910 w 9468066"/>
              <a:gd name="connsiteY1" fmla="*/ 10 h 438896"/>
              <a:gd name="connsiteX2" fmla="*/ 9468066 w 9468066"/>
              <a:gd name="connsiteY2" fmla="*/ 431111 h 438896"/>
              <a:gd name="connsiteX0" fmla="*/ 0 w 9468066"/>
              <a:gd name="connsiteY0" fmla="*/ 438894 h 438894"/>
              <a:gd name="connsiteX1" fmla="*/ 4699910 w 9468066"/>
              <a:gd name="connsiteY1" fmla="*/ 8 h 438894"/>
              <a:gd name="connsiteX2" fmla="*/ 9468066 w 9468066"/>
              <a:gd name="connsiteY2" fmla="*/ 431109 h 438894"/>
              <a:gd name="connsiteX0" fmla="*/ 0 w 9468066"/>
              <a:gd name="connsiteY0" fmla="*/ 438894 h 438894"/>
              <a:gd name="connsiteX1" fmla="*/ 4699910 w 9468066"/>
              <a:gd name="connsiteY1" fmla="*/ 8 h 438894"/>
              <a:gd name="connsiteX2" fmla="*/ 9468066 w 9468066"/>
              <a:gd name="connsiteY2" fmla="*/ 431109 h 43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8066" h="438894">
                <a:moveTo>
                  <a:pt x="0" y="438894"/>
                </a:moveTo>
                <a:cubicBezTo>
                  <a:pt x="1514948" y="190166"/>
                  <a:pt x="3121899" y="1305"/>
                  <a:pt x="4699910" y="8"/>
                </a:cubicBezTo>
                <a:cubicBezTo>
                  <a:pt x="6277921" y="-1289"/>
                  <a:pt x="7975604" y="175220"/>
                  <a:pt x="9468066" y="431109"/>
                </a:cubicBezTo>
              </a:path>
            </a:pathLst>
          </a:cu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71" b="4284"/>
          <a:stretch/>
        </p:blipFill>
        <p:spPr>
          <a:xfrm>
            <a:off x="8028385" y="5445224"/>
            <a:ext cx="1124580" cy="14127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8000" y="126000"/>
            <a:ext cx="4341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ln w="11430"/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一</a:t>
            </a:r>
            <a:r>
              <a:rPr lang="zh-CN" altLang="en-US" sz="2000" b="1" spc="300" dirty="0" smtClean="0">
                <a:ln w="11430"/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、标题一</a:t>
            </a:r>
            <a:endParaRPr lang="zh-CN" altLang="en-US" sz="2000" spc="300" dirty="0"/>
          </a:p>
        </p:txBody>
      </p:sp>
    </p:spTree>
    <p:extLst>
      <p:ext uri="{BB962C8B-B14F-4D97-AF65-F5344CB8AC3E}">
        <p14:creationId xmlns:p14="http://schemas.microsoft.com/office/powerpoint/2010/main" val="11769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/>
          <p:cNvSpPr/>
          <p:nvPr/>
        </p:nvSpPr>
        <p:spPr>
          <a:xfrm>
            <a:off x="6345273" y="4449475"/>
            <a:ext cx="425511" cy="43880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112161" y="3178492"/>
            <a:ext cx="749633" cy="773059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974801" y="368478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172170" y="4263214"/>
            <a:ext cx="225405" cy="232449"/>
          </a:xfrm>
          <a:prstGeom prst="ellipse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6862504" y="2564904"/>
            <a:ext cx="373792" cy="38547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554889" y="2621410"/>
            <a:ext cx="1202074" cy="123963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589634" y="2279905"/>
            <a:ext cx="1603055" cy="1653151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220072" y="4638968"/>
            <a:ext cx="316830" cy="326732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236296" y="3429000"/>
            <a:ext cx="455017" cy="46923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7236296" y="278092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420168" y="4561537"/>
            <a:ext cx="633692" cy="653495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861794" y="2700251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063821" y="3292841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7778756" y="3459602"/>
            <a:ext cx="249628" cy="257429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003060" y="4489080"/>
            <a:ext cx="441166" cy="45495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211960" y="2135889"/>
            <a:ext cx="1603055" cy="1653151"/>
          </a:xfrm>
          <a:prstGeom prst="ellipse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34000">
                <a:schemeClr val="bg1">
                  <a:alpha val="5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4104811" y="1916832"/>
            <a:ext cx="632203" cy="651959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3433424" y="4357676"/>
            <a:ext cx="831375" cy="85735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293938" y="1982714"/>
            <a:ext cx="762170" cy="78598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7236296" y="386104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395536" y="3068960"/>
            <a:ext cx="374945" cy="38666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825797" y="3219268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5292080" y="4278928"/>
            <a:ext cx="166325" cy="171523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611560" y="3150100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5799376" y="4153717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2274099" y="3896401"/>
            <a:ext cx="821356" cy="847023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815849" y="3425212"/>
            <a:ext cx="492455" cy="5078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6444208" y="3327072"/>
            <a:ext cx="504056" cy="519808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8086577" y="3140968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2059242" y="3742243"/>
            <a:ext cx="589879" cy="60831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/>
        </p:nvSpPr>
        <p:spPr>
          <a:xfrm>
            <a:off x="5825816" y="4348687"/>
            <a:ext cx="742073" cy="765262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253904" y="2308968"/>
            <a:ext cx="585736" cy="60404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3784672" y="3032366"/>
            <a:ext cx="787327" cy="811931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6564680" y="4111299"/>
            <a:ext cx="455592" cy="46982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491880" y="3216009"/>
            <a:ext cx="1603055" cy="165315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8866042" y="3034944"/>
            <a:ext cx="242462" cy="25004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/>
          <p:cNvGrpSpPr/>
          <p:nvPr/>
        </p:nvGrpSpPr>
        <p:grpSpPr>
          <a:xfrm>
            <a:off x="3012486" y="4639085"/>
            <a:ext cx="378676" cy="390510"/>
            <a:chOff x="3743294" y="2295586"/>
            <a:chExt cx="370428" cy="370428"/>
          </a:xfrm>
        </p:grpSpPr>
        <p:sp>
          <p:nvSpPr>
            <p:cNvPr id="167" name="椭圆 166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椭圆 168"/>
          <p:cNvSpPr/>
          <p:nvPr/>
        </p:nvSpPr>
        <p:spPr>
          <a:xfrm>
            <a:off x="4518661" y="3891923"/>
            <a:ext cx="720080" cy="74258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73" name="组合 172"/>
          <p:cNvGrpSpPr/>
          <p:nvPr/>
        </p:nvGrpSpPr>
        <p:grpSpPr>
          <a:xfrm>
            <a:off x="7884368" y="3501008"/>
            <a:ext cx="484924" cy="500078"/>
            <a:chOff x="3743294" y="2295586"/>
            <a:chExt cx="370428" cy="370428"/>
          </a:xfrm>
        </p:grpSpPr>
        <p:sp>
          <p:nvSpPr>
            <p:cNvPr id="174" name="椭圆 173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椭圆 175"/>
          <p:cNvSpPr/>
          <p:nvPr/>
        </p:nvSpPr>
        <p:spPr>
          <a:xfrm>
            <a:off x="3117438" y="3672261"/>
            <a:ext cx="518458" cy="534659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5421694" y="3326389"/>
            <a:ext cx="518458" cy="5346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>
            <a:off x="3718088" y="1810810"/>
            <a:ext cx="242461" cy="250038"/>
            <a:chOff x="3743294" y="2295586"/>
            <a:chExt cx="370428" cy="370428"/>
          </a:xfrm>
        </p:grpSpPr>
        <p:sp>
          <p:nvSpPr>
            <p:cNvPr id="179" name="椭圆 178"/>
            <p:cNvSpPr/>
            <p:nvPr/>
          </p:nvSpPr>
          <p:spPr>
            <a:xfrm>
              <a:off x="3743294" y="2295586"/>
              <a:ext cx="370428" cy="370428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3824456" y="2376748"/>
              <a:ext cx="208104" cy="208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" name="椭圆 183"/>
          <p:cNvSpPr/>
          <p:nvPr/>
        </p:nvSpPr>
        <p:spPr>
          <a:xfrm>
            <a:off x="6372200" y="2318277"/>
            <a:ext cx="518458" cy="534659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2565644" y="1783179"/>
            <a:ext cx="741088" cy="764247"/>
          </a:xfrm>
          <a:prstGeom prst="ellipse">
            <a:avLst/>
          </a:prstGeom>
          <a:gradFill>
            <a:gsLst>
              <a:gs pos="0">
                <a:schemeClr val="bg1"/>
              </a:gs>
              <a:gs pos="34000">
                <a:schemeClr val="bg1"/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4572000" y="1556792"/>
            <a:ext cx="626222" cy="645792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65000">
                <a:schemeClr val="bg1">
                  <a:alpha val="60000"/>
                </a:schemeClr>
              </a:gs>
              <a:gs pos="100000">
                <a:schemeClr val="bg2">
                  <a:lumMod val="40000"/>
                  <a:lumOff val="6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508104" y="4406453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5026218" y="4566960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3275856" y="4350936"/>
            <a:ext cx="295295" cy="304523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059832" y="4295420"/>
            <a:ext cx="193486" cy="199532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3491880" y="4090954"/>
            <a:ext cx="182278" cy="187974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5496" y="3140968"/>
            <a:ext cx="218376" cy="225200"/>
          </a:xfrm>
          <a:prstGeom prst="ellipse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6115612" y="1844406"/>
            <a:ext cx="497025" cy="51255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516216" y="2042403"/>
            <a:ext cx="297190" cy="30647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7778755" y="2420888"/>
            <a:ext cx="239153" cy="246626"/>
          </a:xfrm>
          <a:prstGeom prst="ellipse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10857" y="3540254"/>
            <a:ext cx="848385" cy="874897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206711" y="2463650"/>
            <a:ext cx="294939" cy="30415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>
            <a:off x="3849111" y="2147303"/>
            <a:ext cx="442967" cy="456810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277" tIns="60638" rIns="121277" bIns="60638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07234" y="2828835"/>
            <a:ext cx="5085046" cy="1200329"/>
          </a:xfrm>
          <a:prstGeom prst="rect">
            <a:avLst/>
          </a:prstGeom>
          <a:noFill/>
          <a:ln>
            <a:noFill/>
          </a:ln>
          <a:effectLst>
            <a:outerShdw blurRad="38100" dist="50800" dir="2700000" algn="ctr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7200" b="1" kern="0" spc="-500" dirty="0" smtClean="0">
                <a:ln w="11430">
                  <a:gradFill flip="none" rotWithShape="1">
                    <a:gsLst>
                      <a:gs pos="0">
                        <a:srgbClr val="FFFFFF"/>
                      </a:gs>
                      <a:gs pos="16000">
                        <a:schemeClr val="tx1">
                          <a:lumMod val="50000"/>
                          <a:lumOff val="50000"/>
                        </a:schemeClr>
                      </a:gs>
                      <a:gs pos="17999">
                        <a:srgbClr val="FFFFFF"/>
                      </a:gs>
                      <a:gs pos="42000">
                        <a:schemeClr val="bg1">
                          <a:lumMod val="95000"/>
                        </a:schemeClr>
                      </a:gs>
                      <a:gs pos="53000">
                        <a:srgbClr val="CFCFCF"/>
                      </a:gs>
                      <a:gs pos="66000">
                        <a:srgbClr val="CFCFCF"/>
                      </a:gs>
                      <a:gs pos="75999">
                        <a:schemeClr val="tx1">
                          <a:lumMod val="50000"/>
                          <a:lumOff val="50000"/>
                        </a:schemeClr>
                      </a:gs>
                      <a:gs pos="78999">
                        <a:srgbClr val="FFFFFF"/>
                      </a:gs>
                      <a:gs pos="100000">
                        <a:srgbClr val="7F7F7F"/>
                      </a:gs>
                    </a:gsLst>
                    <a:lin ang="5400000" scaled="0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25000">
                      <a:srgbClr val="FF6600"/>
                    </a:gs>
                    <a:gs pos="50000">
                      <a:srgbClr val="FFC000"/>
                    </a:gs>
                    <a:gs pos="75000">
                      <a:srgbClr val="FFFF00"/>
                    </a:gs>
                    <a:gs pos="100000">
                      <a:srgbClr val="FFCC00"/>
                    </a:gs>
                  </a:gsLst>
                  <a:lin ang="16200000" scaled="1"/>
                  <a:tileRect/>
                </a:gradFill>
                <a:effectLst>
                  <a:outerShdw algn="tl">
                    <a:srgbClr val="000000">
                      <a:alpha val="30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谢   谢   观   看</a:t>
            </a:r>
            <a:endParaRPr lang="zh-CN" altLang="en-US" sz="7200" b="1" kern="0" spc="-500" dirty="0">
              <a:ln w="11430">
                <a:gradFill flip="none" rotWithShape="1">
                  <a:gsLst>
                    <a:gs pos="0">
                      <a:srgbClr val="FFFFFF"/>
                    </a:gs>
                    <a:gs pos="16000">
                      <a:schemeClr val="tx1">
                        <a:lumMod val="50000"/>
                        <a:lumOff val="50000"/>
                      </a:schemeClr>
                    </a:gs>
                    <a:gs pos="17999">
                      <a:srgbClr val="FFFFFF"/>
                    </a:gs>
                    <a:gs pos="42000">
                      <a:schemeClr val="bg1">
                        <a:lumMod val="95000"/>
                      </a:schemeClr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chemeClr val="tx1">
                        <a:lumMod val="50000"/>
                        <a:lumOff val="50000"/>
                      </a:schemeClr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lin ang="5400000" scaled="0"/>
                  <a:tileRect/>
                </a:gradFill>
              </a:ln>
              <a:gradFill flip="none" rotWithShape="1">
                <a:gsLst>
                  <a:gs pos="0">
                    <a:srgbClr val="FF6600"/>
                  </a:gs>
                  <a:gs pos="25000">
                    <a:srgbClr val="FF6600"/>
                  </a:gs>
                  <a:gs pos="50000">
                    <a:srgbClr val="FFC000"/>
                  </a:gs>
                  <a:gs pos="75000">
                    <a:srgbClr val="FFFF00"/>
                  </a:gs>
                  <a:gs pos="100000">
                    <a:srgbClr val="FFCC00"/>
                  </a:gs>
                </a:gsLst>
                <a:lin ang="16200000" scaled="1"/>
                <a:tileRect/>
              </a:gradFill>
              <a:effectLst>
                <a:outerShdw algn="tl">
                  <a:srgbClr val="000000">
                    <a:alpha val="3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91313" y="1556792"/>
            <a:ext cx="69020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B0131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CB013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386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2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9" dur="1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decel="2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14" dur="1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decel="2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87 -0.00024 C -0.03663 0.0081 -0.0007 -0.00301 -0.02413 0.01088 C -0.03872 0.01944 -0.05226 0.02476 -0.0658 0.0368 C -0.08247 0.03564 -0.09913 0.03518 -0.1158 0.0331 C -0.13611 0.03055 -0.15625 0.01319 -0.17691 0.01088 C -0.19514 0.00879 -0.21372 0.00833 -0.23247 0.00717 C -0.24722 0.00833 -0.26215 0.00879 -0.27691 0.01088 C -0.28681 0.01226 -0.28455 0.01666 -0.29358 0.02199 C -0.29896 0.02523 -0.30538 0.025 -0.31024 0.02939 C -0.31302 0.03194 -0.31528 0.03564 -0.31858 0.0368 C -0.32674 0.03958 -0.33524 0.03935 -0.34358 0.0405 C -0.35938 0.03935 -0.37518 0.03958 -0.3908 0.0368 C -0.41424 0.03263 -0.40052 0.03101 -0.4158 0.02199 C -0.4342 0.01111 -0.43542 0.01458 -0.45747 0.01458 " pathEditMode="relative" ptsTypes="fffffffffffffA">
                                      <p:cBhvr>
                                        <p:cTn id="19" dur="1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decel="25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087 -0.00024 C -0.01025 0.00601 -0.04636 0.03121 -0.0658 0.03676 C -0.09549 0.03861 -0.14913 0.01572 -0.17691 0.01086 C -0.19514 0.00878 -0.21372 0.00832 -0.23247 0.00716 C -0.24723 0.00832 -0.26216 0.00878 -0.27691 0.01086 C -0.28663 0.01225 -0.28455 0.01664 -0.29341 0.02196 C -0.29896 0.0252 -0.30521 0.02497 -0.31025 0.02936 C -0.31302 0.0319 -0.31528 0.0356 -0.31858 0.03676 C -0.32674 0.03953 -0.33525 0.0393 -0.34358 0.04046 C -0.35938 0.0393 -0.37518 0.03953 -0.3908 0.03676 C -0.41424 0.0326 -0.40052 0.03098 -0.4158 0.02196 C -0.4342 0.01109 -0.43542 0.01456 -0.45747 0.01456 " pathEditMode="relative" rAng="0" ptsTypes="ffffffffffff">
                                      <p:cBhvr>
                                        <p:cTn id="24" dur="1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decel="25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0.00087 -0.00024 C -0.03211 -0.0111 -0.05069 -0.01318 -0.08975 -0.0111 C -0.12882 -0.00902 -0.13385 0.01826 -0.16944 0.02497 C -0.20503 0.03167 -0.24062 0.00693 -0.27691 0.01086 C -0.31319 0.01479 -0.32031 0.03861 -0.34357 0.04046 C -0.36111 0.0393 -0.39687 0.02635 -0.4158 0.02196 C -0.4342 0.01109 -0.43541 0.01456 -0.45746 0.01456 " pathEditMode="relative" rAng="0" ptsTypes="ssssffs">
                                      <p:cBhvr>
                                        <p:cTn id="29" dur="1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3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decel="25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.00087 -0.00023 C -0.01024 0.00602 -0.03611 0.03495 -0.0658 0.03681 C -0.09549 0.03866 -0.14948 0.01574 -0.17726 0.01088 C -0.20504 0.00602 -0.2158 0.00718 -0.23247 0.00718 C -0.24722 0.00833 -0.26215 0.0088 -0.27691 0.01088 C -0.28663 0.01227 -0.28455 0.01667 -0.2934 0.02199 C -0.29896 0.02523 -0.30521 0.025 -0.31024 0.0294 C -0.31302 0.03195 -0.31528 0.03565 -0.31858 0.03681 C -0.32674 0.03958 -0.33524 0.03935 -0.34358 0.04051 C -0.35938 0.03935 -0.37517 0.03958 -0.3908 0.03681 C -0.41424 0.03264 -0.40052 0.03102 -0.4158 0.02199 C -0.4342 0.01111 -0.43542 0.01458 -0.45747 0.01458 " pathEditMode="relative" rAng="0" ptsTypes="aaafffffffff">
                                      <p:cBhvr>
                                        <p:cTn id="34" dur="1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23 C -0.01025 0.00602 -0.03994 0.03704 -0.0658 0.03681 C -0.09167 0.03657 -0.12691 0.00486 -0.15469 -0.00162 C -0.18247 -0.0081 -0.21181 -0.00417 -0.23212 -0.00208 C -0.25244 0 -0.26667 0.00694 -0.27691 0.01088 C -0.28664 0.01227 -0.28455 0.01667 -0.29341 0.02199 C -0.29896 0.02523 -0.30521 0.025 -0.31025 0.0294 C -0.31303 0.03194 -0.31528 0.03565 -0.31858 0.03681 C -0.32674 0.03958 -0.33525 0.03935 -0.34358 0.04051 C -0.35938 0.03935 -0.37518 0.03958 -0.3908 0.03681 C -0.41424 0.03264 -0.40053 0.03102 -0.4158 0.02199 C -0.43421 0.01111 -0.43542 0.01458 -0.45747 0.01458 " pathEditMode="relative" rAng="0" ptsTypes="aaaafffffffa">
                                      <p:cBhvr>
                                        <p:cTn id="39" dur="1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6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decel="2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023 C -0.01024 0.00602 -0.03611 0.03492 -0.0658 0.03677 C -0.09548 0.03862 -0.15937 0.01295 -0.17726 0.01087 C -0.19514 0.00879 -0.21371 0.00833 -0.23246 0.00717 C -0.24722 0.00833 -0.26215 0.00879 -0.27691 0.01087 C -0.28663 0.01226 -0.28455 0.01665 -0.2934 0.02197 C -0.29896 0.02521 -0.30521 0.02498 -0.31024 0.02937 C -0.31302 0.03191 -0.31528 0.03561 -0.31858 0.03677 C -0.32673 0.03954 -0.33524 0.03931 -0.34358 0.04047 C -0.35937 0.03931 -0.37517 0.03954 -0.3908 0.03677 C -0.41423 0.03261 -0.40052 0.03099 -0.4158 0.02197 C -0.4342 0.0111 -0.43542 0.01457 -0.45746 0.01457 " pathEditMode="relative" rAng="0" ptsTypes="fssfffffffff">
                                      <p:cBhvr>
                                        <p:cTn id="44" dur="1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-0.00023 C -0.05174 -0.0037 -0.06337 -0.01248 -0.0974 0.01226 C -0.1316 0.037 -0.17708 0.04994 -0.20764 0.04601 C -0.23837 0.04208 -0.25764 0.00902 -0.27691 0.01087 C -0.28663 0.01226 -0.28455 0.01665 -0.2934 0.02197 C -0.29896 0.0252 -0.30521 0.02497 -0.31024 0.02937 C -0.31302 0.03191 -0.31528 0.03561 -0.31858 0.03676 C -0.32674 0.03954 -0.33524 0.03931 -0.34358 0.04046 C -0.35938 0.03931 -0.37518 0.03954 -0.3908 0.03676 C -0.41424 0.0326 -0.40052 0.03098 -0.4158 0.02197 C -0.4342 0.0111 -0.43542 0.01457 -0.45747 0.01457 " pathEditMode="relative" rAng="0" ptsTypes="sssfffffffs">
                                      <p:cBhvr>
                                        <p:cTn id="49" dur="1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89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6 -0.00023 C -0.02188 -0.00624 -0.08907 -0.03815 -0.13542 -0.0363 C -0.18178 -0.03445 -0.23438 -0.00138 -0.27691 0.01087 C -0.31945 0.02313 -0.36771 0.03492 -0.3908 0.03677 C -0.41424 0.03261 -0.40053 0.03099 -0.4158 0.02197 C -0.43421 0.0111 -0.43542 0.01457 -0.45747 0.01457 " pathEditMode="relative" rAng="0" ptsTypes="aaaffa">
                                      <p:cBhvr>
                                        <p:cTn id="54" dur="1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-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23 C -0.01025 0.00601 -0.03611 0.03492 -0.0658 0.03677 C -0.09549 0.03862 -0.14948 0.01573 -0.17726 0.01087 C -0.20504 0.00601 -0.21025 0.00416 -0.23247 0.00717 C -0.25469 0.01018 -0.29584 0.02451 -0.31025 0.02937 C -0.31302 0.03191 -0.31528 0.03561 -0.31858 0.03677 C -0.32674 0.03954 -0.33525 0.03931 -0.34358 0.04047 C -0.35938 0.03931 -0.37518 0.03954 -0.3908 0.03677 C -0.41424 0.0326 -0.40052 0.03099 -0.4158 0.02197 C -0.43421 0.0111 -0.43542 0.01457 -0.45747 0.01457 " pathEditMode="relative" rAng="0" ptsTypes="aaaaffffff">
                                      <p:cBhvr>
                                        <p:cTn id="59" dur="1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3 C -0.01024 0.00601 -0.04635 0.03121 -0.06579 0.03676 C -0.08524 0.04231 -0.09722 0.03745 -0.11579 0.03306 C -0.13767 0.02844 -0.17066 0.01294 -0.19757 0.00924 C -0.22448 0.00555 -0.2526 0.00578 -0.27691 0.01086 C -0.30139 0.01595 -0.32465 0.03607 -0.34357 0.04046 C -0.3625 0.04485 -0.37882 0.03977 -0.3908 0.03676 C -0.41423 0.0326 -0.40052 0.03098 -0.4158 0.02196 C -0.4342 0.01109 -0.43541 0.01456 -0.45746 0.01456 " pathEditMode="relative" rAng="0" ptsTypes="afaaaaffa">
                                      <p:cBhvr>
                                        <p:cTn id="64" dur="1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24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0.00023 C -0.01337 0.00532 -0.04774 0.03495 -0.08403 0.03264 C -0.12031 0.03032 -0.18351 -0.00995 -0.21649 -0.01412 C -0.24948 -0.01829 -0.26111 -0.00208 -0.28229 0.00695 C -0.30347 0.01597 -0.32552 0.03565 -0.34358 0.04051 C -0.35938 0.03935 -0.37517 0.03958 -0.3908 0.03681 C -0.40972 0.03241 -0.44636 0.01829 -0.45747 0.01458 " pathEditMode="relative" rAng="0" ptsTypes="aaaaffa">
                                      <p:cBhvr>
                                        <p:cTn id="69" dur="1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13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-0.00023 C -0.01979 -0.00532 -0.07656 -0.0324 -0.12292 -0.03055 C -0.16927 -0.0287 -0.23229 -0.00023 -0.27691 0.01088 C -0.32153 0.02199 -0.36076 0.03611 -0.3908 0.03681 C -0.42083 0.0375 -0.44636 0.01829 -0.45747 0.01459 " pathEditMode="relative" rAng="0" ptsTypes="aaaaa">
                                      <p:cBhvr>
                                        <p:cTn id="74" dur="1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7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4 C -0.0033 0.00162 -0.01302 0.00462 -0.02413 0.01087 C -0.03524 0.01712 -0.05052 0.0331 -0.0658 0.0368 C -0.08108 0.0405 -0.09722 0.0375 -0.1158 0.0331 C -0.14358 0.02824 -0.2059 0.01087 -0.23246 0.00717 C -0.25937 0.00347 -0.26389 0.00717 -0.27691 0.01087 C -0.28993 0.01458 -0.29757 0.025 -0.31024 0.02939 C -0.32292 0.03379 -0.33542 0.03912 -0.35295 0.03796 C -0.37066 0.0368 -0.39844 0.02592 -0.4158 0.02199 C -0.43316 0.01805 -0.44878 0.0162 -0.45747 0.01458 " pathEditMode="relative" rAng="0" ptsTypes="afafaaaaaa">
                                      <p:cBhvr>
                                        <p:cTn id="79" dur="1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-0.00023 C -0.01302 0.00509 -0.05312 0.02937 -0.08281 0.03122 C -0.1125 0.03307 -0.14705 0.00694 -0.17778 0.0111 C -0.21146 0.01434 -0.23993 0.05133 -0.26753 0.05619 C -0.29514 0.06104 -0.32326 0.0437 -0.34358 0.04046 C -0.35937 0.03931 -0.37517 0.03954 -0.3908 0.03676 C -0.41424 0.0326 -0.40052 0.03098 -0.4158 0.02197 C -0.4342 0.0111 -0.43542 0.01457 -0.45746 0.01457 " pathEditMode="relative" rAng="0" ptsTypes="aafafffa">
                                      <p:cBhvr>
                                        <p:cTn id="84" dur="1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305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0.00024 C -0.01024 0.00601 -0.04635 0.03121 -0.0658 0.03676 C -0.08246 0.0356 -0.09913 0.03514 -0.1158 0.03306 C -0.13611 0.03052 -0.15625 0.01317 -0.17725 0.01086 C -0.19514 0.00878 -0.21371 0.00832 -0.23246 0.00716 C -0.24722 0.00832 -0.26215 0.00878 -0.27691 0.01086 C -0.29132 0.01572 -0.32552 0.03768 -0.34878 0.03953 C -0.37205 0.04138 -0.39271 0.02566 -0.4158 0.02196 C -0.4342 0.01109 -0.43541 0.01456 -0.45746 0.01456 " pathEditMode="relative" rAng="0" ptsTypes="ffffffsff">
                                      <p:cBhvr>
                                        <p:cTn id="89" dur="1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path" presetSubtype="0" decel="25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087 -0.00024 C -0.00782 0.0037 -0.03212 0.01757 -0.05157 0.02312 C -0.07101 0.02867 -0.09479 0.03514 -0.1158 0.03306 C -0.13681 0.03098 -0.15782 0.01526 -0.17726 0.01086 C -0.1967 0.00647 -0.21598 0.00716 -0.23247 0.00716 C -0.24913 0.00716 -0.25834 0.00531 -0.27691 0.01086 C -0.29549 0.01641 -0.32466 0.03607 -0.34358 0.04046 C -0.35938 0.0393 -0.37518 0.03953 -0.3908 0.03676 C -0.41424 0.0326 -0.40052 0.03098 -0.4158 0.02196 C -0.4342 0.01109 -0.43542 0.01456 -0.45747 0.01456 " pathEditMode="relative" rAng="0" ptsTypes="aaaaaafffa">
                                      <p:cBhvr>
                                        <p:cTn id="94" dur="1500" spd="-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203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decel="25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023 C -0.0033 0.00162 -0.01302 0.00462 -0.02413 0.01087 C -0.03524 0.01711 -0.04028 0.03676 -0.0658 0.03676 C -0.09132 0.03676 -0.14184 0.01549 -0.17726 0.01087 C -0.21285 0.00624 -0.2467 0.00509 -0.27916 0.00925 C -0.31163 0.01341 -0.34271 0.03561 -0.37239 0.03653 C -0.40208 0.03746 -0.43976 0.01919 -0.45746 0.01457 " pathEditMode="relative" rAng="0" ptsTypes="afaaaaa">
                                      <p:cBhvr>
                                        <p:cTn id="99" dur="1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87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-0.00023 C -0.01545 -0.00116 -0.06545 -0.01225 -0.09705 -0.00647 C -0.12864 -0.00069 -0.15659 0.03052 -0.18889 0.03422 C -0.22118 0.03792 -0.25659 0.01572 -0.29045 0.01618 C -0.32413 0.01665 -0.36302 0.03699 -0.3908 0.03676 C -0.41857 0.03653 -0.44357 0.01919 -0.45746 0.01457 " pathEditMode="relative" rAng="0" ptsTypes="aaaaaa">
                                      <p:cBhvr>
                                        <p:cTn id="104" dur="1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17" y="129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-5.20231E-7 C -0.02048 -0.00301 -0.07951 -0.02058 -0.12708 -0.01757 C -0.17465 -0.01457 -0.23559 0.01549 -0.28472 0.0185 C -0.33385 0.0215 -0.38524 -0.00069 -0.42204 0.00046 C -0.45885 0.00162 -0.48715 0.02012 -0.50607 0.02567 C -0.51527 0.02936 -0.52638 0.02913 -0.53472 0.03422 C -0.53923 0.03723 -0.5434 0.04139 -0.54913 0.04278 C -0.56319 0.04601 -0.57777 0.04578 -0.59201 0.04717 C -0.61944 0.04578 -0.64618 0.04601 -0.67343 0.04278 C -0.71388 0.03792 -0.69027 0.03607 -0.71649 0.02567 C -0.74826 0.01318 -0.75034 0.01711 -0.78836 0.01711 " pathEditMode="relative" rAng="0" ptsTypes="aaaaffffffa">
                                      <p:cBhvr>
                                        <p:cTn id="109" dur="1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318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path" presetSubtype="0" decel="25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0.00087 3.58382E-6 C -0.06372 0.00971 -0.00191 -0.00301 -0.04219 0.01294 C -0.09323 0.01503 -0.13142 -0.01873 -0.20608 -0.01642 C -0.28073 -0.01411 -0.32292 0.02173 -0.38229 0.03098 C -0.44167 0.04023 -0.45208 0.0104 -0.47691 0.01294 C -0.49392 0.01456 -0.49045 0.01965 -0.50608 0.02566 C -0.51528 0.02936 -0.52639 0.02913 -0.53472 0.03422 C -0.53924 0.03722 -0.5434 0.04138 -0.54913 0.04277 C -0.5632 0.04601 -0.57778 0.04578 -0.59201 0.04716 C -0.61945 0.04578 -0.64653 0.04601 -0.67344 0.04277 C -0.71389 0.03792 -0.69028 0.03607 -0.71649 0.02566 C -0.74826 0.01318 -0.75035 0.01711 -0.78837 0.01711 " pathEditMode="relative" rAng="0" ptsTypes="ffssffffffff">
                                      <p:cBhvr>
                                        <p:cTn id="114" dur="1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41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path" presetSubtype="0" decel="2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7.51445E-7 C -0.01406 -0.00509 -0.06215 -0.0252 -0.08906 -0.03121 C -0.11597 -0.03723 -0.12829 -0.0437 -0.16041 -0.03584 C -0.19253 -0.02798 -0.24756 0.00532 -0.28229 0.01618 C -0.31701 0.02705 -0.33576 0.03098 -0.36875 0.02959 C -0.40173 0.02821 -0.44322 0.00416 -0.48038 0.00717 C -0.51753 0.01017 -0.55972 0.04116 -0.59201 0.04717 C -0.61944 0.04578 -0.64652 0.04601 -0.67343 0.04277 C -0.71388 0.03792 -0.69027 0.03607 -0.71649 0.02566 C -0.74826 0.01318 -0.75034 0.01711 -0.78836 0.01711 " pathEditMode="relative" rAng="0" ptsTypes="aaaaaafffa">
                                      <p:cBhvr>
                                        <p:cTn id="119" dur="1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6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7037E-6 C -0.01823 0.00717 -0.08056 0.03634 -0.11406 0.04282 C -0.14757 0.0493 -0.16823 0.04537 -0.20017 0.03865 C -0.23212 0.03379 -0.27205 0.00717 -0.30556 0.00208 C -0.34063 -0.00116 -0.38021 0.00717 -0.41111 0.01967 C -0.44201 0.03217 -0.46806 0.07361 -0.49132 0.07754 C -0.52136 0.08217 -0.56163 0.05301 -0.59202 0.04722 C -0.61945 0.04583 -0.64653 0.04606 -0.67344 0.04282 C -0.71389 0.03796 -0.69028 0.03611 -0.71649 0.02569 C -0.74827 0.01319 -0.75035 0.01713 -0.78837 0.01713 " pathEditMode="relative" rAng="0" ptsTypes="aasaaffffa">
                                      <p:cBhvr>
                                        <p:cTn id="124" dur="1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05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3.98844E-6 C -0.06372 0.00971 -0.00191 -0.003 -0.04219 0.01295 C -0.06129 0.02012 -0.07188 0.037 -0.10556 0.04139 C -0.13924 0.04578 -0.19514 0.04486 -0.24445 0.03931 C -0.29375 0.03376 -0.36216 0.01295 -0.40104 0.00856 C -0.43993 0.00417 -0.4599 0.01018 -0.47743 0.01295 C -0.49393 0.01457 -0.49045 0.01966 -0.50608 0.02567 C -0.51528 0.02937 -0.52639 0.02914 -0.53473 0.03422 C -0.53924 0.03723 -0.54341 0.04139 -0.54914 0.04278 C -0.5632 0.04602 -0.57778 0.04578 -0.59202 0.04717 C -0.61945 0.04578 -0.64618 0.04602 -0.67344 0.04278 C -0.71389 0.03792 -0.69028 0.03607 -0.7165 0.02567 C -0.74827 0.01318 -0.75035 0.01711 -0.78837 0.01711 " pathEditMode="relative" rAng="0" ptsTypes="ffaaaffffffff">
                                      <p:cBhvr>
                                        <p:cTn id="129" dur="1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2.77457E-6 C -0.02031 0.01017 -0.08455 0.04716 -0.12569 0.06034 C -0.16684 0.07352 -0.19514 0.08508 -0.24601 0.07838 C -0.29687 0.07167 -0.38021 0.02566 -0.43073 0.01965 C -0.48125 0.01364 -0.52222 0.03815 -0.54913 0.04277 C -0.56319 0.04601 -0.57778 0.04578 -0.59201 0.04716 C -0.61944 0.04578 -0.64618 0.04601 -0.67344 0.04277 C -0.71389 0.03792 -0.6901 0.03607 -0.71649 0.02566 C -0.74826 0.01318 -0.75035 0.01711 -0.78837 0.01711 " pathEditMode="relative" rAng="0" ptsTypes="aaaaffffa">
                                      <p:cBhvr>
                                        <p:cTn id="134" dur="1500" spd="-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25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-0.01434 C -0.01823 -0.02105 -0.08055 -0.04787 -0.11406 -0.05388 C -0.1651 -0.05573 -0.23038 -0.03538 -0.2618 -0.03284 C -0.29323 -0.03053 -0.38385 -0.0074 -0.42448 -0.01203 C -0.4651 -0.01642 -0.51736 -0.04787 -0.54913 -0.05388 C -0.56319 -0.05688 -0.57777 -0.05665 -0.59201 -0.05781 C -0.61944 -0.05665 -0.64618 -0.05688 -0.67343 -0.05388 C -0.71389 -0.04948 -0.6901 -0.04763 -0.71649 -0.03816 C -0.74826 -0.02659 -0.75034 -0.03006 -0.78836 -0.03006 " pathEditMode="relative" rAng="0" ptsTypes="ffssfffff">
                                      <p:cBhvr>
                                        <p:cTn id="139" dur="1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1827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4.45087E-6 C -0.02257 -0.00232 -0.08767 -0.02104 -0.14028 -0.01341 C -0.19288 -0.00578 -0.25382 0.03884 -0.31475 0.04531 C -0.37066 0.04786 -0.42969 0.00231 -0.47587 0.00254 C -0.50764 0.00901 -0.56406 0.04439 -0.59201 0.04716 C -0.61944 0.04578 -0.64618 0.04601 -0.67344 0.04277 C -0.71389 0.03791 -0.6901 0.03606 -0.71649 0.02566 C -0.74826 0.01317 -0.75035 0.01711 -0.78837 0.01711 " pathEditMode="relative" rAng="0" ptsTypes="asaffffa">
                                      <p:cBhvr>
                                        <p:cTn id="144" dur="1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34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5.20231E-7 C -0.06371 0.00971 -0.00191 -0.00301 -0.04218 0.01295 C -0.06736 0.02266 -0.09062 0.0289 -0.11406 0.04278 C -0.1427 0.04139 -0.17135 0.04093 -0.20017 0.03861 C -0.23506 0.03561 -0.26979 0.01549 -0.30538 0.01295 C -0.3368 0.01041 -0.36875 0.00994 -0.40104 0.00856 C -0.42638 0.00994 -0.45208 0.01041 -0.47743 0.01295 C -0.49444 0.01457 -0.49045 0.01965 -0.50607 0.02567 C -0.51527 0.02936 -0.52638 0.02913 -0.53472 0.03422 C -0.53958 0.03723 -0.5434 0.04139 -0.54913 0.04278 C -0.56319 0.04601 -0.57777 0.04578 -0.59218 0.04717 C -0.61944 0.04578 -0.64652 0.04601 -0.67343 0.04278 C -0.71388 0.03792 -0.69027 0.03607 -0.71649 0.02567 C -0.74826 0.01318 -0.75034 0.01711 -0.78836 0.01711 " pathEditMode="relative" rAng="0" ptsTypes="fffffffffffffA">
                                      <p:cBhvr>
                                        <p:cTn id="149" dur="1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path" presetSubtype="0" decel="25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0087 -5.20231E-7 C -0.06371 0.00971 -0.00191 -0.00301 -0.04218 0.01295 C -0.06736 0.02266 -0.09062 0.0289 -0.11406 0.04278 C -0.1427 0.04139 -0.17135 0.04093 -0.20017 0.03861 C -0.23506 0.03561 -0.26979 0.01549 -0.30538 0.01295 C -0.3368 0.01041 -0.36875 0.00994 -0.40104 0.00856 C -0.42638 0.00994 -0.45208 0.01041 -0.47743 0.01295 C -0.49444 0.01457 -0.49045 0.01965 -0.50607 0.02567 C -0.51527 0.02936 -0.52638 0.02913 -0.53472 0.03422 C -0.53958 0.03723 -0.5434 0.04139 -0.54913 0.04278 C -0.56319 0.04601 -0.57777 0.04578 -0.59218 0.04717 C -0.61944 0.04578 -0.64652 0.04601 -0.67343 0.04278 C -0.71388 0.03792 -0.69027 0.03607 -0.71649 0.02567 C -0.74826 0.01318 -0.75034 0.01711 -0.78836 0.01711 " pathEditMode="relative" rAng="0" ptsTypes="fffffffffffffA">
                                      <p:cBhvr>
                                        <p:cTn id="154" dur="1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-4.44444E-6 C -0.01823 0.00718 -0.08056 0.03635 -0.11406 0.04283 C -0.14757 0.04931 -0.16823 0.04352 -0.20017 0.03866 C -0.23212 0.0338 -0.27188 0.01806 -0.30538 0.01297 C -0.33889 0.00787 -0.36754 0.00649 -0.40104 0.00857 C -0.43455 0.01065 -0.48386 0.02153 -0.50608 0.0257 C -0.51528 0.0294 -0.52639 0.02917 -0.53472 0.03426 C -0.53958 0.03727 -0.5434 0.04144 -0.54913 0.04283 C -0.5632 0.04607 -0.57778 0.04584 -0.59202 0.04723 C -0.61945 0.04584 -0.64618 0.04607 -0.67344 0.04283 C -0.71389 0.03797 -0.69011 0.03612 -0.71649 0.0257 C -0.74827 0.0132 -0.75035 0.01713 -0.78837 0.01713 " pathEditMode="relative" rAng="0" ptsTypes="aaaaaffffffa">
                                      <p:cBhvr>
                                        <p:cTn id="159" dur="1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454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-0.0037 C -0.06371 -0.00578 -0.00191 -0.003 -0.04218 -0.00647 C -0.06736 -0.00878 -0.09062 -0.00994 -0.11406 -0.01295 C -0.1427 -0.01271 -0.17135 -0.01271 -0.20017 -0.01202 C -0.23506 -0.01156 -0.26979 -0.00717 -0.30538 -0.00647 C -0.3368 -0.00601 -0.36875 -0.00601 -0.40104 -0.00555 C -0.42638 -0.00601 -0.45208 -0.00601 -0.47743 -0.00647 C -0.49444 -0.00693 -0.49045 -0.00809 -0.50607 -0.00925 C -0.51527 -0.01017 -0.52638 -0.01017 -0.53472 -0.0111 C -0.53958 -0.01179 -0.5434 -0.01271 -0.54913 -0.01295 C -0.56319 -0.01364 -0.57777 -0.01364 -0.59201 -0.01387 C -0.61944 -0.01364 -0.64635 -0.01364 -0.67343 -0.01295 C -0.71388 -0.01202 -0.6901 -0.01156 -0.71649 -0.00925 C -0.74826 -0.0067 -0.75034 -0.0074 -0.78836 -0.0074 " pathEditMode="relative" rAng="0" ptsTypes="fffffffffffffA">
                                      <p:cBhvr>
                                        <p:cTn id="164" dur="1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48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6 -4.81481E-6 C -0.02327 -0.0081 -0.09254 -0.05023 -0.14358 -0.04814 C -0.19462 -0.04606 -0.25486 0.00649 -0.30539 0.01297 C -0.35591 0.01945 -0.39861 -0.01504 -0.44636 -0.00925 C -0.4941 -0.00347 -0.55434 0.03866 -0.59219 0.04723 C -0.61945 0.04584 -0.64618 0.04607 -0.67344 0.04283 C -0.71389 0.03797 -0.69011 0.03612 -0.7165 0.0257 C -0.74827 0.0132 -0.75035 0.01713 -0.78837 0.01713 " pathEditMode="relative" rAng="0" ptsTypes="aaaafffa">
                                      <p:cBhvr>
                                        <p:cTn id="169" dur="1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16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06358E-6 C -0.06372 0.00971 -0.00191 -0.00301 -0.04219 0.01294 C -0.06129 0.02011 -0.07014 0.04277 -0.11407 0.04277 C -0.15799 0.04277 -0.25764 0.01873 -0.30538 0.01294 C -0.35313 0.00716 -0.3724 0.00855 -0.40104 0.00855 C -0.42969 0.00855 -0.45278 0.00716 -0.47743 0.01294 C -0.50209 0.01873 -0.53004 0.03699 -0.54913 0.04277 C -0.5632 0.04601 -0.57778 0.04578 -0.59202 0.04716 C -0.61945 0.04578 -0.64618 0.04601 -0.67344 0.04277 C -0.71389 0.03792 -0.69011 0.03607 -0.7165 0.02566 C -0.74827 0.01318 -0.75035 0.01711 -0.78837 0.01711 " pathEditMode="relative" rAng="0" ptsTypes="ffaaaafffff">
                                      <p:cBhvr>
                                        <p:cTn id="174" dur="1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1.6763E-6 C -0.00625 0.00208 -0.01441 0.01665 -0.04219 0.01295 C -0.0757 0.01942 -0.12222 -0.02289 -0.16615 -0.02289 C -0.21007 -0.02289 -0.25799 0.01156 -0.30538 0.01295 C -0.35729 0.01896 -0.40434 -0.0215 -0.45087 -0.01387 C -0.4974 -0.00624 -0.54757 0.04902 -0.58472 0.0585 C -0.62188 0.06798 -0.65139 0.04832 -0.67344 0.04277 C -0.71389 0.03792 -0.69011 0.03607 -0.71615 0.02566 C -0.74827 0.01318 -0.75035 0.01711 -0.78837 0.01711 " pathEditMode="relative" rAng="0" ptsTypes="afafaaffa">
                                      <p:cBhvr>
                                        <p:cTn id="179" dur="1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24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3.00578E-6 C -0.01823 0.00716 -0.07083 0.04115 -0.11406 0.04277 C -0.15729 0.04439 -0.20937 0.01572 -0.25851 0.00948 C -0.30764 0.00323 -0.36094 -0.0007 -0.40937 0.00485 C -0.45781 0.0104 -0.51875 0.03584 -0.54913 0.04277 C -0.57951 0.04971 -0.57153 0.04716 -0.59219 0.04716 C -0.61944 0.04578 -0.64618 0.04601 -0.67344 0.04277 C -0.71389 0.03792 -0.6901 0.03607 -0.71649 0.02566 C -0.74826 0.01318 -0.75035 0.01711 -0.78837 0.01711 " pathEditMode="relative" rAng="0" ptsTypes="aaaaafffa">
                                      <p:cBhvr>
                                        <p:cTn id="184" dur="1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45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4.04624E-6 C -0.01823 0.00716 -0.08056 0.0363 -0.11406 0.04277 C -0.14757 0.04924 -0.16528 0.04161 -0.20017 0.03861 C -0.23507 0.0356 -0.28976 -0.00763 -0.33594 -0.0118 C -0.38212 -0.01596 -0.44566 0.00647 -0.47743 0.01294 C -0.5092 0.01942 -0.55955 0.04231 -0.59219 0.04716 C -0.61944 0.04578 -0.64618 0.04601 -0.67344 0.04277 C -0.71389 0.03792 -0.6901 0.03607 -0.71649 0.02566 C -0.74826 0.01318 -0.75035 0.01711 -0.78837 0.01711 " pathEditMode="relative" rAng="0" ptsTypes="fsssfffff">
                                      <p:cBhvr>
                                        <p:cTn id="189" dur="1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665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path" presetSubtype="0" decel="25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87 -0.00439 C -0.04062 -0.02801 -0.13767 -0.04514 -0.20469 -0.04583 C -0.2717 -0.04652 -0.35087 -0.01319 -0.40104 -0.0081 C -0.45121 -0.00301 -0.48698 -0.01319 -0.50608 -0.01574 C -0.52517 -0.01828 -0.56823 -0.03495 -0.6033 -0.03495 C -0.63837 -0.03495 -0.68351 -0.01782 -0.71615 -0.01574 C -0.74826 -0.01018 -0.75035 -0.01203 -0.78837 -0.01203 " pathEditMode="relative" rAng="0" ptsTypes="sssssfs">
                                      <p:cBhvr>
                                        <p:cTn id="194" dur="1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203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0087 7.51445E-7 C -0.01823 0.00717 -0.03819 0.02636 -0.08559 0.03769 C -0.13299 0.04902 -0.15503 0.00832 -0.18733 0.00393 C -0.21962 -0.00046 -0.26597 0.03746 -0.31615 0.03769 C -0.36632 0.03792 -0.40226 0.00116 -0.45503 -0.00069 C -0.50781 -0.00254 -0.56823 0.03769 -0.60417 0.03537 C -0.6401 0.03306 -0.67083 0.00277 -0.70243 0.00162 C -0.7342 0.00046 -0.75035 0.01711 -0.78837 0.01711 " pathEditMode="relative" rAng="0" ptsTypes="fssssssf">
                                      <p:cBhvr>
                                        <p:cTn id="199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312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2.65896E-6 C -0.02343 0.0104 -0.08489 0.04994 -0.14548 0.06266 C -0.20607 0.07537 -0.28784 0.07884 -0.36232 0.0763 C -0.4368 0.07375 -0.52118 0.05711 -0.59218 0.04716 C -0.66319 0.03722 -0.75573 0.02219 -0.78836 0.01711 " pathEditMode="relative" rAng="0" ptsTypes="aaaaa">
                                      <p:cBhvr>
                                        <p:cTn id="204" dur="1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3931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2.22045E-16 C -0.06372 0.00971 -0.00191 -0.00301 -0.04219 0.01295 C -0.06736 0.02266 -0.07882 0.03653 -0.11406 0.04277 C -0.14931 0.04902 -0.17136 0.04092 -0.20018 0.03861 C -0.23507 0.03561 -0.26632 0.02428 -0.30538 0.01295 C -0.34445 0.00162 -0.35434 0.00416 -0.40695 -0.00046 C -0.45955 -0.00509 -0.50191 0.01295 -0.54097 0.02428 C -0.58004 0.03561 -0.63403 0.01503 -0.65955 0.01965 C -0.68507 0.02428 -0.69028 0.03607 -0.7165 0.02566 C -0.74827 0.01318 -0.75 0.01711 -0.78837 0.01711 " pathEditMode="relative" rAng="0" ptsTypes="ffsfssssff">
                                      <p:cBhvr>
                                        <p:cTn id="209" dur="1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197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-3.58382E-6 C -0.0132 0.00509 -0.04705 0.02729 -0.08333 0.03052 C -0.11962 0.03376 -0.1691 0.02567 -0.21736 0.01919 C -0.26563 0.01272 -0.32986 -0.00693 -0.37327 -0.00786 C -0.41667 -0.00878 -0.45538 0.0074 -0.47743 0.01295 C -0.51389 0.0222 -0.54045 0.04648 -0.59219 0.04717 C -0.64393 0.04786 -0.74757 0.02336 -0.78837 0.01711 " pathEditMode="relative" rAng="0" ptsTypes="aaaafaa">
                                      <p:cBhvr>
                                        <p:cTn id="214" dur="1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942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0" presetClass="path" presetSubtype="0" decel="25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0.00226 -0.01965 C -0.02135 -0.01248 -0.06614 0.02104 -0.11719 0.02312 C -0.16823 0.0252 -0.26076 0.00093 -0.30851 -0.0067 C -0.35625 -0.01433 -0.36267 -0.02797 -0.4033 -0.02289 C -0.44392 -0.0178 -0.51007 0.01341 -0.55226 0.02312 C -0.59444 0.03283 -0.61614 0.03954 -0.65607 0.03515 C -0.69601 0.03075 -0.76319 0.00532 -0.79149 -0.00254 " pathEditMode="relative" rAng="0" ptsTypes="aaaaaaa">
                                      <p:cBhvr>
                                        <p:cTn id="219" dur="1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54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3.81503E-6 C -0.01701 0.00531 -0.06666 0.02682 -0.10659 0.03213 C -0.14652 0.03745 -0.18645 0.03699 -0.23871 0.03213 C -0.29097 0.02728 -0.3684 0.00092 -0.42014 0.00277 C -0.47187 0.00462 -0.52048 0.03537 -0.54913 0.04277 C -0.56319 0.04601 -0.57777 0.04578 -0.59218 0.04716 C -0.61944 0.04578 -0.64652 0.04601 -0.67343 0.04277 C -0.71389 0.03792 -0.69027 0.03607 -0.71649 0.02566 C -0.74826 0.01318 -0.75 0.01711 -0.78836 0.01711 " pathEditMode="relative" rAng="0" ptsTypes="aaaaffffa">
                                      <p:cBhvr>
                                        <p:cTn id="224" dur="1500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235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0" presetClass="path" presetSubtype="0" decel="25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87 2.52602E-6 C -0.02066 -0.00208 -0.08524 -0.0199 -0.12864 -0.01296 C -0.17205 -0.00602 -0.21458 0.03863 -0.26007 0.04233 C -0.30555 0.04603 -0.35225 0.00671 -0.40104 0.00856 C -0.44982 0.01041 -0.50764 0.04788 -0.55295 0.05366 C -0.59826 0.05945 -0.6342 0.04881 -0.67343 0.04279 C -0.71267 0.03678 -0.76927 0.02128 -0.78836 0.01712 " pathEditMode="relative" rAng="0" ptsTypes="aaaaaaa">
                                      <p:cBhvr>
                                        <p:cTn id="229" dur="1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1966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1.11111E-6 C -0.01823 0.00717 -0.08056 0.03634 -0.11406 0.04282 C -0.14757 0.0493 -0.16823 0.04352 -0.20017 0.03866 C -0.23212 0.0338 -0.27031 0.01296 -0.30538 0.01296 C -0.34045 0.01296 -0.36788 0.02731 -0.41076 0.03912 C -0.45365 0.05092 -0.51962 0.07824 -0.56215 0.08356 C -0.60469 0.08889 -0.62865 0.08171 -0.66632 0.0706 C -0.70399 0.05949 -0.76806 0.02616 -0.78837 0.01713 " pathEditMode="relative" rAng="0" ptsTypes="aaaaaaaa">
                                      <p:cBhvr>
                                        <p:cTn id="234" dur="1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4444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3.33333E-6 C -0.02413 -0.04097 -0.08836 -0.04236 -0.1217 -0.03773 C -0.15503 -0.0331 -0.23524 0.00486 -0.26666 0.00834 C -0.29809 0.01181 -0.34288 0.00209 -0.40191 -0.01134 C -0.46093 -0.02477 -0.51823 -0.04606 -0.55 -0.05463 C -0.56406 -0.05856 -0.57864 -0.05787 -0.59305 -0.05949 C -0.62031 -0.05787 -0.64739 -0.05856 -0.6743 -0.05463 C -0.70694 -0.04791 -0.77014 -0.02708 -0.78923 -0.02199 " pathEditMode="relative" rAng="0" ptsTypes="ssssfffs">
                                      <p:cBhvr>
                                        <p:cTn id="239" dur="1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-238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-3.75723E-6 C -0.02934 -0.00531 -0.12969 -0.03468 -0.18073 -0.0326 C -0.23177 -0.03052 -0.25573 0.00995 -0.30538 0.01295 C -0.35503 0.01596 -0.41771 -0.01965 -0.47899 -0.01456 C -0.5243 -0.00878 -0.62187 0.03746 -0.67344 0.04278 C -0.725 0.0481 -0.76441 0.02243 -0.78837 0.01711 " pathEditMode="relative" rAng="0" ptsTypes="aaafaa">
                                      <p:cBhvr>
                                        <p:cTn id="244" dur="1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62" y="671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0" presetClass="path" presetSubtype="0" decel="2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87 2.13873E-6 C -0.02726 0.01919 -0.00243 -0.00301 -0.04982 0.01387 C -0.05972 0.01641 -0.08385 0.02589 -0.12048 0.0215 C -0.15712 0.01711 -0.21371 -0.01434 -0.26962 -0.01249 C -0.33802 -0.01064 -0.37934 0.03052 -0.45607 0.03283 C -0.53281 0.03514 -0.64982 -0.00648 -0.68819 -0.00116 C -0.72031 -0.00278 -0.80417 0.04069 -0.83559 0.03722 C -0.87309 0.03792 -0.90226 0.01849 -0.92673 0.01826 " pathEditMode="relative" rAng="0" ptsTypes="sfsssffs">
                                      <p:cBhvr>
                                        <p:cTn id="249" dur="1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131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0" presetClass="path" presetSubtype="0" decel="25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7 -3.98844E-6 C -0.02135 -0.00439 -0.07864 -0.03052 -0.13212 -0.02635 C -0.18559 -0.02219 -0.25798 0.02128 -0.32014 0.02567 C -0.38229 0.03006 -0.44236 -0.00346 -0.50503 0.0007 C -0.56771 0.00486 -0.63993 0.04602 -0.69618 0.05041 C -0.75243 0.0548 -0.80382 0.03284 -0.84219 0.02752 C -0.87951 0.01411 -0.88177 0.01827 -0.92674 0.01827 " pathEditMode="relative" rAng="0" ptsTypes="aaaaafa">
                                      <p:cBhvr>
                                        <p:cTn id="254" dur="1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120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0" presetClass="path" presetSubtype="0" decel="25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6 -1.6185E-6 C -0.03855 0.00694 -0.11042 0.04463 -0.18733 0.04416 C -0.26424 0.0437 -0.39792 0.00185 -0.46025 -0.00324 C -0.52257 -0.00832 -0.5316 0.0111 -0.56146 0.01387 C -0.58143 0.01549 -0.57674 0.02104 -0.59497 0.02752 C -0.60903 0.03283 -0.62882 0.04185 -0.64566 0.04555 C -0.66216 0.04902 -0.67934 0.04879 -0.69618 0.05041 C -0.7283 0.04879 -0.76007 0.04902 -0.79167 0.04555 C -0.83889 0.04046 -0.81129 0.03838 -0.84219 0.02752 C -0.87952 0.01411 -0.88178 0.01827 -0.92674 0.01827 " pathEditMode="relative" rAng="0" ptsTypes="sssffffffs">
                                      <p:cBhvr>
                                        <p:cTn id="259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104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7 1.44509E-6 C -0.03854 -0.00879 -0.15694 -0.05133 -0.23559 -0.05341 C -0.31423 -0.05549 -0.41719 -0.0178 -0.47153 -0.01202 C -0.50139 -0.01387 -0.5316 -0.01457 -0.56146 -0.01804 C -0.58142 -0.02012 -0.57673 -0.02728 -0.59496 -0.03561 C -0.6059 -0.0407 -0.61892 -0.04023 -0.62864 -0.0474 C -0.63437 -0.05156 -0.63889 -0.05734 -0.64566 -0.05896 C -0.66215 -0.06359 -0.67934 -0.06312 -0.69618 -0.0652 C -0.7283 -0.06312 -0.76007 -0.06359 -0.79167 -0.05896 C -0.83889 -0.05249 -0.81128 -0.04971 -0.84219 -0.03561 C -0.87951 -0.01827 -0.88177 -0.02382 -0.92674 -0.02382 " pathEditMode="relative" rAng="0" ptsTypes="ssffffffffs">
                                      <p:cBhvr>
                                        <p:cTn id="264" dur="1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-326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0" presetClass="path" presetSubtype="0" decel="25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86 -3.33333E-6 C -0.01459 -0.00139 -0.05209 -0.01481 -0.0915 -0.00787 C -0.13091 -0.00092 -0.19098 0.0375 -0.23559 0.04121 C -0.28021 0.04491 -0.32101 0.01366 -0.35921 0.01389 C -0.3974 0.01412 -0.42848 0.03195 -0.46511 0.04213 C -0.50174 0.05232 -0.53855 0.07107 -0.579 0.07547 C -0.61945 0.07986 -0.65018 0.07755 -0.70816 0.06806 C -0.76615 0.05857 -0.88108 0.02871 -0.92674 0.01829 " pathEditMode="relative" rAng="0" ptsTypes="aaaaaaaa">
                                      <p:cBhvr>
                                        <p:cTn id="269" dur="1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3241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6 -3.3526E-6 C -0.07518 0.01041 -0.00243 -0.003 -0.04983 0.01388 C -0.08924 0.02081 -0.15539 -0.01364 -0.19636 -0.01688 C -0.23733 -0.02011 -0.32032 0.04162 -0.36771 0.03492 C -0.41511 0.02821 -0.47605 0.00347 -0.49983 0.01688 C -0.52361 0.03029 -0.60052 0.06359 -0.63889 0.06891 C -0.67726 0.07422 -0.72691 0.0733 -0.79167 0.04555 C -0.85643 0.01781 -0.90417 0.02289 -0.92674 0.01827 " pathEditMode="relative" rAng="0" ptsTypes="ffsssssf">
                                      <p:cBhvr>
                                        <p:cTn id="274" dur="1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705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0" presetClass="path" presetSubtype="0" decel="2500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0.00086 2.83237E-6 C -0.01511 0.00069 -0.06077 -0.00185 -0.09549 0.00462 C -0.13021 0.0111 -0.16303 0.0356 -0.2073 0.03861 C -0.25157 0.04162 -0.30487 0.01965 -0.36164 0.02266 C -0.41841 0.02566 -0.49306 0.05896 -0.54809 0.05664 C -0.60313 0.05433 -0.64428 0.01225 -0.69219 0.00925 C -0.74011 0.00624 -0.79705 0.03722 -0.83612 0.03861 C -0.87518 0.04 -0.90764 0.02242 -0.92674 0.01826 " pathEditMode="relative" rAng="0" ptsTypes="aaaaaaaa">
                                      <p:cBhvr>
                                        <p:cTn id="279" dur="1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844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0" presetClass="path" presetSubtype="0" decel="25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0.00087 -4.10405E-6 C -0.0217 0.00763 -0.09496 0.03862 -0.13437 0.04555 C -0.17378 0.05249 -0.19809 0.04648 -0.23559 0.04116 C -0.27309 0.03584 -0.31996 0.01919 -0.3592 0.01388 C -0.39843 0.00856 -0.43229 0.00694 -0.47152 0.00925 C -0.51076 0.01156 -0.56875 0.02289 -0.59496 0.02752 C -0.63246 0.03445 -0.66336 0.0474 -0.69618 0.05041 C -0.72899 0.05341 -0.7533 0.05087 -0.79166 0.04555 C -0.83003 0.04024 -0.89861 0.02405 -0.92673 0.01827 " pathEditMode="relative" rAng="0" ptsTypes="aafaafaaa">
                                      <p:cBhvr>
                                        <p:cTn id="284" dur="1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659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0" presetClass="path" presetSubtype="0" decel="25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7 4.39306E-6 C -0.00764 0.00231 -0.02725 0.00624 -0.04982 0.01387 C -0.07239 0.0215 -0.10347 0.04092 -0.13437 0.04554 C -0.16528 0.05017 -0.19809 0.04647 -0.23559 0.04115 C -0.27309 0.03583 -0.31996 0.01919 -0.3592 0.01387 C -0.39843 0.00601 -0.43177 -0.00879 -0.471 -0.00648 C -0.51024 -0.00417 -0.56875 0.02034 -0.59496 0.02751 C -0.6059 0.03144 -0.61892 0.03098 -0.62864 0.03653 C -0.64548 0.04023 -0.66892 0.04901 -0.69618 0.0504 C -0.72048 0.0504 -0.7533 0.05086 -0.79166 0.04554 C -0.83003 0.04023 -0.89861 0.02404 -0.92673 0.01826 " pathEditMode="relative" rAng="0" ptsTypes="afafaafffaa">
                                      <p:cBhvr>
                                        <p:cTn id="289" dur="1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89" y="2104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0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150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40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200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0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2000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7" dur="250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40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200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1" presetID="26" presetClass="emph" presetSubtype="0" repeatCount="indefinite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0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3" dur="150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4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6" dur="20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4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20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40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2" dur="200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3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5" dur="250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8" dur="150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40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1" dur="200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26" presetClass="emph" presetSubtype="0" repeatCount="indefinite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40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4" dur="200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5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7" dur="150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8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0" dur="250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40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200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4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4000" tmFilter="0, 0; .2, .5; .8, .5; 1, 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6" dur="2000" autoRev="1" fill="hold"/>
                                        <p:tgtEl>
                                          <p:spTgt spid="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40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9" dur="200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40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2" dur="200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3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5" dur="250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40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200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9" presetID="2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1" dur="150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2" presetID="26" presetClass="emph" presetSubtype="0" repeatCount="indefinite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40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4" dur="200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5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7" dur="250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400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0" dur="2000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40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3" dur="200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4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40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6" dur="200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2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9" dur="250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0" presetID="26" presetClass="emph" presetSubtype="0" repeatCount="indefinite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4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2" dur="20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40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5" dur="200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26" presetClass="emph" presetSubtype="0" repeatCount="indefinite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8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40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1" dur="200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2" presetID="26" presetClass="emph" presetSubtype="0" repeatCount="indefinite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4" dur="150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7" dur="250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26" presetClass="emph" presetSubtype="0" repeatCount="indefinite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0" tmFilter="0, 0; .2, .5; .8, .5; 1, 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0" dur="1500" autoRev="1" fill="hold"/>
                                        <p:tgtEl>
                                          <p:spTgt spid="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40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3" dur="200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4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4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6" dur="20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4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9" dur="2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0" presetID="26" presetClass="emph" presetSubtype="0" repeatCount="indefinite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40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2" dur="200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26" presetClass="emph" presetSubtype="0" repeatCount="indefinite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4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5" dur="20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6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8" dur="250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26" presetClass="emph" presetSubtype="0" repeatCount="indefinite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40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1" dur="200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4000" tmFilter="0, 0; .2, .5; .8, .5; 1, 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4" dur="2000" autoRev="1" fill="hold"/>
                                        <p:tgtEl>
                                          <p:spTgt spid="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5" presetID="2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40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7" dur="200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40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0" dur="200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1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3" dur="150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4" presetID="26" presetClass="emph" presetSubtype="0" repeatCount="indefinite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40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6" dur="200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7" presetID="26" presetClass="emph" presetSubtype="0" repeatCount="indefinite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50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9" dur="250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26" presetClass="emph" presetSubtype="0" repeatCount="indefinite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40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2" dur="200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3" presetID="2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40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5" dur="200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6" presetID="2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8" dur="150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9" presetID="26" presetClass="emph" presetSubtype="0" repeatCount="indefinite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40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1" dur="200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2" presetID="26" presetClass="emph" presetSubtype="0" repeatCount="indefinite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50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4" dur="250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5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40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7" dur="200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26" presetClass="emph" presetSubtype="0" repeatCount="indefinite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40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0" dur="200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1" presetID="2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50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3" dur="250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6" grpId="0" animBg="1"/>
      <p:bldP spid="66" grpId="1" animBg="1"/>
      <p:bldP spid="66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2" grpId="0" animBg="1"/>
      <p:bldP spid="132" grpId="1" animBg="1"/>
      <p:bldP spid="132" grpId="2" animBg="1"/>
      <p:bldP spid="134" grpId="0" animBg="1"/>
      <p:bldP spid="134" grpId="1" animBg="1"/>
      <p:bldP spid="134" grpId="2" animBg="1"/>
      <p:bldP spid="136" grpId="0" animBg="1"/>
      <p:bldP spid="136" grpId="1" animBg="1"/>
      <p:bldP spid="136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53" grpId="0" animBg="1"/>
      <p:bldP spid="153" grpId="1" animBg="1"/>
      <p:bldP spid="153" grpId="2" animBg="1"/>
      <p:bldP spid="156" grpId="0" animBg="1"/>
      <p:bldP spid="156" grpId="1" animBg="1"/>
      <p:bldP spid="156" grpId="2" animBg="1"/>
      <p:bldP spid="159" grpId="0" animBg="1"/>
      <p:bldP spid="159" grpId="1" animBg="1"/>
      <p:bldP spid="159" grpId="2" animBg="1"/>
      <p:bldP spid="161" grpId="0" animBg="1"/>
      <p:bldP spid="161" grpId="1" animBg="1"/>
      <p:bldP spid="161" grpId="2" animBg="1"/>
      <p:bldP spid="164" grpId="0" animBg="1"/>
      <p:bldP spid="164" grpId="1" animBg="1"/>
      <p:bldP spid="164" grpId="2" animBg="1"/>
      <p:bldP spid="169" grpId="0" animBg="1"/>
      <p:bldP spid="169" grpId="1" animBg="1"/>
      <p:bldP spid="169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67" grpId="0" animBg="1"/>
      <p:bldP spid="67" grpId="1" animBg="1"/>
      <p:bldP spid="67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33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271</Words>
  <Application>Microsoft Office PowerPoint</Application>
  <PresentationFormat>全屏显示(4:3)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Calibri</vt:lpstr>
      <vt:lpstr>Wingdings</vt:lpstr>
      <vt:lpstr>微软雅黑</vt:lpstr>
      <vt:lpstr>华文行楷</vt:lpstr>
      <vt:lpstr>华文中宋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lenovo</cp:lastModifiedBy>
  <cp:revision>110</cp:revision>
  <dcterms:created xsi:type="dcterms:W3CDTF">2012-11-11T12:07:00Z</dcterms:created>
  <dcterms:modified xsi:type="dcterms:W3CDTF">2014-04-04T06:41:23Z</dcterms:modified>
</cp:coreProperties>
</file>