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7"/>
  </p:notesMasterIdLst>
  <p:handoutMasterIdLst>
    <p:handoutMasterId r:id="rId8"/>
  </p:handoutMasterIdLst>
  <p:sldIdLst>
    <p:sldId id="256" r:id="rId3"/>
    <p:sldId id="260" r:id="rId4"/>
    <p:sldId id="262" r:id="rId5"/>
    <p:sldId id="263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8"/>
    <a:srgbClr val="E2E2E2"/>
    <a:srgbClr val="DEDADA"/>
    <a:srgbClr val="BF594C"/>
    <a:srgbClr val="D0D3D6"/>
    <a:srgbClr val="D76D5B"/>
    <a:srgbClr val="D1603D"/>
    <a:srgbClr val="F6DFBC"/>
    <a:srgbClr val="DDA479"/>
    <a:srgbClr val="A177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505" autoAdjust="0"/>
    <p:restoredTop sz="94660"/>
  </p:normalViewPr>
  <p:slideViewPr>
    <p:cSldViewPr>
      <p:cViewPr varScale="1">
        <p:scale>
          <a:sx n="84" d="100"/>
          <a:sy n="84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C9673D-492E-4B0A-BC50-6A0E8891DA51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786894-7025-4A4D-8C0A-5DEE099347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111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FF26F8-0888-4278-886A-20B2800C4691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224E0-8979-430C-A1CE-EC885324B4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973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224E0-8979-430C-A1CE-EC885324B4C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224E0-8979-430C-A1CE-EC885324B4C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224E0-8979-430C-A1CE-EC885324B4C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2" name="图片 11" descr="1_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089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970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7532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96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037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9442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409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EDA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bg2_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1" cy="1508760"/>
          </a:xfrm>
          <a:prstGeom prst="rect">
            <a:avLst/>
          </a:prstGeom>
        </p:spPr>
      </p:pic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3643306" y="1285860"/>
            <a:ext cx="5072098" cy="557214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2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857356" y="1285860"/>
            <a:ext cx="1643074" cy="557214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228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800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977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172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bg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544885" y="1571625"/>
            <a:ext cx="6384569" cy="3786201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1"/>
          </p:nvPr>
        </p:nvSpPr>
        <p:spPr>
          <a:xfrm>
            <a:off x="5429256" y="1928802"/>
            <a:ext cx="3000396" cy="2959846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EDA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-32" y="-24"/>
            <a:ext cx="9144000" cy="6858000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EDA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bg3_03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210175"/>
            <a:ext cx="2466975" cy="1647825"/>
          </a:xfrm>
          <a:prstGeom prst="rect">
            <a:avLst/>
          </a:prstGeom>
        </p:spPr>
      </p:pic>
      <p:pic>
        <p:nvPicPr>
          <p:cNvPr id="13" name="图片 12" descr="bg3_01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1508760"/>
          </a:xfrm>
          <a:prstGeom prst="rect">
            <a:avLst/>
          </a:prstGeom>
        </p:spPr>
      </p:pic>
      <p:sp>
        <p:nvSpPr>
          <p:cNvPr id="16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4786314" y="1357298"/>
            <a:ext cx="3671136" cy="264320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8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4786314" y="4111961"/>
            <a:ext cx="3671136" cy="264320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9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1000100" y="1357298"/>
            <a:ext cx="3671136" cy="264320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20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1000100" y="4111961"/>
            <a:ext cx="3671136" cy="264320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EDAD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g2_0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1" cy="1508760"/>
          </a:xfrm>
          <a:prstGeom prst="rect">
            <a:avLst/>
          </a:prstGeom>
        </p:spPr>
      </p:pic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285720" y="1214438"/>
            <a:ext cx="4214874" cy="5643562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18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643406" y="1214422"/>
            <a:ext cx="4214874" cy="5643562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6ECD4-6E78-40FD-94FD-5A7E42039DE0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6ECD4-6E78-40FD-94FD-5A7E42039DE0}" type="datetimeFigureOut">
              <a:rPr lang="zh-CN" altLang="en-US" smtClean="0"/>
              <a:pPr/>
              <a:t>2014/3/24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349FF-824B-4A2D-AC15-C128508150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422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91880" y="3009146"/>
            <a:ext cx="5464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音乐</a:t>
            </a:r>
            <a:r>
              <a:rPr lang="en-US" altLang="zh-CN" sz="4000" dirty="0" smtClean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PowerPoint</a:t>
            </a:r>
            <a:r>
              <a:rPr lang="zh-CN" altLang="en-US" sz="4000" dirty="0" smtClean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</a:rPr>
              <a:t>模板</a:t>
            </a:r>
            <a:endParaRPr lang="zh-CN" altLang="en-US" sz="40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1000" y="3741789"/>
            <a:ext cx="5175456" cy="407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rgbClr val="DEDA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rgbClr val="DEDA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rgbClr val="DEDA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rgbClr val="DEDA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DEDA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09" y="716022"/>
            <a:ext cx="8995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8E8E8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8E8E8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57224" y="583480"/>
            <a:ext cx="57150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500" dirty="0" smtClean="0">
                <a:latin typeface="Elephant" pitchFamily="18" charset="0"/>
              </a:rPr>
              <a:t>Enter you text</a:t>
            </a:r>
            <a:endParaRPr lang="zh-CN" altLang="en-US" sz="3500" dirty="0">
              <a:latin typeface="Elephant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112576" y="3068960"/>
            <a:ext cx="571500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500" dirty="0" smtClean="0">
                <a:solidFill>
                  <a:schemeClr val="bg1"/>
                </a:solidFill>
                <a:latin typeface="Elephant" pitchFamily="18" charset="0"/>
              </a:rPr>
              <a:t>Thanks!</a:t>
            </a:r>
            <a:endParaRPr lang="zh-CN" altLang="en-US" sz="5500" dirty="0">
              <a:solidFill>
                <a:schemeClr val="bg1"/>
              </a:solidFill>
              <a:latin typeface="Elephant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260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usic-Family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Music-Family</Template>
  <TotalTime>17</TotalTime>
  <Words>246</Words>
  <Application>Microsoft Office PowerPoint</Application>
  <PresentationFormat>全屏显示(4:3)</PresentationFormat>
  <Paragraphs>31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Music-Family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nato</dc:creator>
  <cp:lastModifiedBy>lenovo</cp:lastModifiedBy>
  <cp:revision>9</cp:revision>
  <dcterms:created xsi:type="dcterms:W3CDTF">2013-01-08T11:28:07Z</dcterms:created>
  <dcterms:modified xsi:type="dcterms:W3CDTF">2014-03-24T10:18:36Z</dcterms:modified>
</cp:coreProperties>
</file>