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8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loud_background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0" y="668946"/>
            <a:ext cx="8869773" cy="597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-871549" y="515793"/>
            <a:ext cx="11253977" cy="5773053"/>
            <a:chOff x="-809814" y="-40590"/>
            <a:chExt cx="11253977" cy="5773053"/>
          </a:xfrm>
        </p:grpSpPr>
        <p:sp>
          <p:nvSpPr>
            <p:cNvPr id="54" name="Cloud 28"/>
            <p:cNvSpPr/>
            <p:nvPr/>
          </p:nvSpPr>
          <p:spPr>
            <a:xfrm>
              <a:off x="1587500" y="1081088"/>
              <a:ext cx="3098800" cy="1752600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55" name="Rectangle 25"/>
            <p:cNvSpPr/>
            <p:nvPr/>
          </p:nvSpPr>
          <p:spPr>
            <a:xfrm>
              <a:off x="715963" y="1385888"/>
              <a:ext cx="2495550" cy="1281112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sp>
          <p:nvSpPr>
            <p:cNvPr id="56" name="Cloud 26"/>
            <p:cNvSpPr/>
            <p:nvPr/>
          </p:nvSpPr>
          <p:spPr>
            <a:xfrm>
              <a:off x="2706688" y="3389313"/>
              <a:ext cx="3098800" cy="1752600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57" name="Cloud 27"/>
            <p:cNvSpPr/>
            <p:nvPr/>
          </p:nvSpPr>
          <p:spPr>
            <a:xfrm>
              <a:off x="468313" y="3306763"/>
              <a:ext cx="2600325" cy="1331912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58" name="Cloud 29"/>
            <p:cNvSpPr/>
            <p:nvPr/>
          </p:nvSpPr>
          <p:spPr>
            <a:xfrm>
              <a:off x="7275513" y="1612900"/>
              <a:ext cx="3168650" cy="1693863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59" name="Cloud 30"/>
            <p:cNvSpPr/>
            <p:nvPr/>
          </p:nvSpPr>
          <p:spPr>
            <a:xfrm>
              <a:off x="-809814" y="-40590"/>
              <a:ext cx="2554288" cy="1444626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pic>
          <p:nvPicPr>
            <p:cNvPr id="60" name="Picture 35" descr="wordpress.png"/>
            <p:cNvPicPr>
              <a:picLocks noChangeAspect="1"/>
            </p:cNvPicPr>
            <p:nvPr/>
          </p:nvPicPr>
          <p:blipFill>
            <a:blip r:embed="rId3" cstate="print">
              <a:alphaModFix/>
            </a:blip>
            <a:srcRect/>
            <a:stretch>
              <a:fillRect/>
            </a:stretch>
          </p:blipFill>
          <p:spPr>
            <a:xfrm rot="20925128">
              <a:off x="615545" y="2008896"/>
              <a:ext cx="635003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pic>
          <p:nvPicPr>
            <p:cNvPr id="61" name="Picture 39" descr="rss.png"/>
            <p:cNvPicPr>
              <a:picLocks noChangeAspect="1"/>
            </p:cNvPicPr>
            <p:nvPr/>
          </p:nvPicPr>
          <p:blipFill>
            <a:blip r:embed="rId4" cstate="print">
              <a:alphaModFix/>
            </a:blip>
            <a:stretch>
              <a:fillRect/>
            </a:stretch>
          </p:blipFill>
          <p:spPr>
            <a:xfrm>
              <a:off x="3393252" y="2032000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62" name="Cloud 42"/>
            <p:cNvSpPr/>
            <p:nvPr/>
          </p:nvSpPr>
          <p:spPr>
            <a:xfrm>
              <a:off x="468313" y="2390775"/>
              <a:ext cx="893762" cy="506413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63" name="Rektangel 76"/>
            <p:cNvSpPr>
              <a:spLocks noChangeArrowheads="1"/>
            </p:cNvSpPr>
            <p:nvPr/>
          </p:nvSpPr>
          <p:spPr bwMode="auto">
            <a:xfrm>
              <a:off x="1306513" y="1557338"/>
              <a:ext cx="1905000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dirty="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dirty="0" smtClean="0">
                <a:solidFill>
                  <a:srgbClr val="000000"/>
                </a:solidFill>
                <a:ea typeface="宋体"/>
              </a:endParaRPr>
            </a:p>
          </p:txBody>
        </p:sp>
        <p:sp>
          <p:nvSpPr>
            <p:cNvPr id="64" name="Rectangle 47"/>
            <p:cNvSpPr/>
            <p:nvPr/>
          </p:nvSpPr>
          <p:spPr>
            <a:xfrm>
              <a:off x="3316288" y="1385888"/>
              <a:ext cx="2497137" cy="1281112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pic>
          <p:nvPicPr>
            <p:cNvPr id="65" name="Picture 36" descr="facebook.png"/>
            <p:cNvPicPr>
              <a:picLocks noChangeAspect="1"/>
            </p:cNvPicPr>
            <p:nvPr/>
          </p:nvPicPr>
          <p:blipFill>
            <a:blip r:embed="rId5" cstate="print">
              <a:alphaModFix/>
            </a:blip>
            <a:stretch>
              <a:fillRect/>
            </a:stretch>
          </p:blipFill>
          <p:spPr>
            <a:xfrm rot="20945071">
              <a:off x="3218034" y="1971210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66" name="Cloud 49"/>
            <p:cNvSpPr/>
            <p:nvPr/>
          </p:nvSpPr>
          <p:spPr>
            <a:xfrm>
              <a:off x="3068638" y="2390775"/>
              <a:ext cx="895350" cy="506413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67" name="Rectangle 50"/>
            <p:cNvSpPr/>
            <p:nvPr/>
          </p:nvSpPr>
          <p:spPr>
            <a:xfrm>
              <a:off x="5921375" y="1385888"/>
              <a:ext cx="2497138" cy="1281112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pic>
          <p:nvPicPr>
            <p:cNvPr id="68" name="Picture 37" descr="flickr.png"/>
            <p:cNvPicPr>
              <a:picLocks noChangeAspect="1"/>
            </p:cNvPicPr>
            <p:nvPr/>
          </p:nvPicPr>
          <p:blipFill>
            <a:blip r:embed="rId6" cstate="print">
              <a:alphaModFix/>
            </a:blip>
            <a:stretch>
              <a:fillRect/>
            </a:stretch>
          </p:blipFill>
          <p:spPr>
            <a:xfrm rot="20954365">
              <a:off x="5809641" y="1970529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69" name="Cloud 52"/>
            <p:cNvSpPr/>
            <p:nvPr/>
          </p:nvSpPr>
          <p:spPr>
            <a:xfrm>
              <a:off x="5673725" y="2390775"/>
              <a:ext cx="895350" cy="506413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70" name="Rectangle 44"/>
            <p:cNvSpPr/>
            <p:nvPr/>
          </p:nvSpPr>
          <p:spPr>
            <a:xfrm>
              <a:off x="2187575" y="2781300"/>
              <a:ext cx="2495550" cy="1281113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pic>
          <p:nvPicPr>
            <p:cNvPr id="71" name="Picture 41" descr="blogger.png"/>
            <p:cNvPicPr>
              <a:picLocks noChangeAspect="1"/>
            </p:cNvPicPr>
            <p:nvPr/>
          </p:nvPicPr>
          <p:blipFill>
            <a:blip r:embed="rId7" cstate="print">
              <a:alphaModFix/>
            </a:blip>
            <a:stretch>
              <a:fillRect/>
            </a:stretch>
          </p:blipFill>
          <p:spPr>
            <a:xfrm rot="20914025">
              <a:off x="2111981" y="3341619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72" name="Cloud 46"/>
            <p:cNvSpPr/>
            <p:nvPr/>
          </p:nvSpPr>
          <p:spPr>
            <a:xfrm>
              <a:off x="1939925" y="3787775"/>
              <a:ext cx="893763" cy="504825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73" name="Rectangle 56"/>
            <p:cNvSpPr/>
            <p:nvPr/>
          </p:nvSpPr>
          <p:spPr>
            <a:xfrm>
              <a:off x="4779963" y="2781300"/>
              <a:ext cx="2495550" cy="1281113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pic>
          <p:nvPicPr>
            <p:cNvPr id="74" name="Picture 38" descr="myspace.png"/>
            <p:cNvPicPr>
              <a:picLocks noChangeAspect="1"/>
            </p:cNvPicPr>
            <p:nvPr/>
          </p:nvPicPr>
          <p:blipFill>
            <a:blip r:embed="rId8" cstate="print">
              <a:alphaModFix/>
            </a:blip>
            <a:stretch>
              <a:fillRect/>
            </a:stretch>
          </p:blipFill>
          <p:spPr>
            <a:xfrm rot="20752581">
              <a:off x="4671694" y="3374194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75" name="Cloud 58"/>
            <p:cNvSpPr/>
            <p:nvPr/>
          </p:nvSpPr>
          <p:spPr>
            <a:xfrm>
              <a:off x="4532313" y="3787775"/>
              <a:ext cx="893762" cy="504825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209800" y="727075"/>
              <a:ext cx="4521200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2400" cap="all" dirty="0">
                  <a:solidFill>
                    <a:prstClr val="white"/>
                  </a:solidFill>
                  <a:latin typeface="Calibri"/>
                </a:rPr>
                <a:t>Social media</a:t>
              </a:r>
            </a:p>
          </p:txBody>
        </p:sp>
        <p:cxnSp>
          <p:nvCxnSpPr>
            <p:cNvPr id="77" name="Straight Connector 75"/>
            <p:cNvCxnSpPr/>
            <p:nvPr/>
          </p:nvCxnSpPr>
          <p:spPr>
            <a:xfrm>
              <a:off x="3530600" y="1143000"/>
              <a:ext cx="1905000" cy="1588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78" name="Straight Connector 76"/>
            <p:cNvCxnSpPr/>
            <p:nvPr/>
          </p:nvCxnSpPr>
          <p:spPr>
            <a:xfrm>
              <a:off x="3505200" y="760413"/>
              <a:ext cx="1930400" cy="1587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79" name="Rectangle 59"/>
            <p:cNvSpPr/>
            <p:nvPr/>
          </p:nvSpPr>
          <p:spPr>
            <a:xfrm>
              <a:off x="804863" y="4221163"/>
              <a:ext cx="2495550" cy="1281112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pic>
          <p:nvPicPr>
            <p:cNvPr id="80" name="Picture 40" descr="youtube.png"/>
            <p:cNvPicPr>
              <a:picLocks noChangeAspect="1"/>
            </p:cNvPicPr>
            <p:nvPr/>
          </p:nvPicPr>
          <p:blipFill>
            <a:blip r:embed="rId9" cstate="print">
              <a:alphaModFix/>
            </a:blip>
            <a:stretch>
              <a:fillRect/>
            </a:stretch>
          </p:blipFill>
          <p:spPr>
            <a:xfrm rot="20905624">
              <a:off x="700617" y="4782385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81" name="Cloud 61"/>
            <p:cNvSpPr/>
            <p:nvPr/>
          </p:nvSpPr>
          <p:spPr>
            <a:xfrm>
              <a:off x="557213" y="5227638"/>
              <a:ext cx="893762" cy="504825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82" name="Rectangle 62"/>
            <p:cNvSpPr/>
            <p:nvPr/>
          </p:nvSpPr>
          <p:spPr>
            <a:xfrm>
              <a:off x="3384550" y="4221163"/>
              <a:ext cx="2497138" cy="1281112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pic>
          <p:nvPicPr>
            <p:cNvPr id="83" name="Picture 34" descr="twitter.png"/>
            <p:cNvPicPr>
              <a:picLocks noChangeAspect="1"/>
            </p:cNvPicPr>
            <p:nvPr/>
          </p:nvPicPr>
          <p:blipFill>
            <a:blip r:embed="rId10" cstate="print">
              <a:alphaModFix/>
            </a:blip>
            <a:stretch>
              <a:fillRect/>
            </a:stretch>
          </p:blipFill>
          <p:spPr>
            <a:xfrm rot="20889820">
              <a:off x="3222030" y="4783518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84" name="Cloud 64"/>
            <p:cNvSpPr/>
            <p:nvPr/>
          </p:nvSpPr>
          <p:spPr>
            <a:xfrm>
              <a:off x="3136900" y="5227638"/>
              <a:ext cx="893763" cy="504825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85" name="Rectangle 65"/>
            <p:cNvSpPr/>
            <p:nvPr/>
          </p:nvSpPr>
          <p:spPr>
            <a:xfrm>
              <a:off x="5984875" y="4221163"/>
              <a:ext cx="2495550" cy="1281112"/>
            </a:xfrm>
            <a:prstGeom prst="rect">
              <a:avLst/>
            </a:prstGeom>
            <a:gradFill flip="none" rotWithShape="1">
              <a:gsLst>
                <a:gs pos="0">
                  <a:srgbClr val="9AD7E2"/>
                </a:gs>
                <a:gs pos="100000">
                  <a:srgbClr val="48AECA"/>
                </a:gs>
              </a:gsLst>
              <a:lin ang="16200000" scaled="0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Arial" charset="0"/>
              </a:endParaRPr>
            </a:p>
          </p:txBody>
        </p:sp>
        <p:pic>
          <p:nvPicPr>
            <p:cNvPr id="86" name="Picture 73" descr="rss.png"/>
            <p:cNvPicPr>
              <a:picLocks noChangeAspect="1"/>
            </p:cNvPicPr>
            <p:nvPr/>
          </p:nvPicPr>
          <p:blipFill>
            <a:blip r:embed="rId4" cstate="print">
              <a:alphaModFix/>
            </a:blip>
            <a:stretch>
              <a:fillRect/>
            </a:stretch>
          </p:blipFill>
          <p:spPr>
            <a:xfrm rot="20901396">
              <a:off x="5885497" y="4782689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87" name="Cloud 67"/>
            <p:cNvSpPr/>
            <p:nvPr/>
          </p:nvSpPr>
          <p:spPr>
            <a:xfrm>
              <a:off x="5737225" y="5227638"/>
              <a:ext cx="893763" cy="504825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/>
                <a:cs typeface="Arial" charset="0"/>
              </a:endParaRPr>
            </a:p>
          </p:txBody>
        </p:sp>
        <p:sp>
          <p:nvSpPr>
            <p:cNvPr id="88" name="Rektangel 76"/>
            <p:cNvSpPr>
              <a:spLocks noChangeArrowheads="1"/>
            </p:cNvSpPr>
            <p:nvPr/>
          </p:nvSpPr>
          <p:spPr bwMode="auto">
            <a:xfrm>
              <a:off x="3890963" y="1555750"/>
              <a:ext cx="1905000" cy="107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dirty="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dirty="0" smtClean="0">
                <a:solidFill>
                  <a:srgbClr val="000000"/>
                </a:solidFill>
                <a:ea typeface="宋体"/>
              </a:endParaRPr>
            </a:p>
          </p:txBody>
        </p:sp>
        <p:sp>
          <p:nvSpPr>
            <p:cNvPr id="89" name="Rektangel 76"/>
            <p:cNvSpPr>
              <a:spLocks noChangeArrowheads="1"/>
            </p:cNvSpPr>
            <p:nvPr/>
          </p:nvSpPr>
          <p:spPr bwMode="auto">
            <a:xfrm>
              <a:off x="6521450" y="1555750"/>
              <a:ext cx="1905000" cy="107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smtClean="0">
                <a:solidFill>
                  <a:srgbClr val="000000"/>
                </a:solidFill>
                <a:ea typeface="宋体"/>
              </a:endParaRPr>
            </a:p>
          </p:txBody>
        </p:sp>
        <p:sp>
          <p:nvSpPr>
            <p:cNvPr id="90" name="Rektangel 76"/>
            <p:cNvSpPr>
              <a:spLocks noChangeArrowheads="1"/>
            </p:cNvSpPr>
            <p:nvPr/>
          </p:nvSpPr>
          <p:spPr bwMode="auto">
            <a:xfrm>
              <a:off x="5364163" y="2997200"/>
              <a:ext cx="1905000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smtClean="0">
                <a:solidFill>
                  <a:srgbClr val="000000"/>
                </a:solidFill>
                <a:ea typeface="宋体"/>
              </a:endParaRPr>
            </a:p>
          </p:txBody>
        </p:sp>
        <p:sp>
          <p:nvSpPr>
            <p:cNvPr id="91" name="Rektangel 76"/>
            <p:cNvSpPr>
              <a:spLocks noChangeArrowheads="1"/>
            </p:cNvSpPr>
            <p:nvPr/>
          </p:nvSpPr>
          <p:spPr bwMode="auto">
            <a:xfrm>
              <a:off x="2771775" y="2997200"/>
              <a:ext cx="1905000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dirty="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dirty="0" smtClean="0">
                <a:solidFill>
                  <a:srgbClr val="000000"/>
                </a:solidFill>
                <a:ea typeface="宋体"/>
              </a:endParaRPr>
            </a:p>
          </p:txBody>
        </p:sp>
        <p:sp>
          <p:nvSpPr>
            <p:cNvPr id="92" name="Rektangel 76"/>
            <p:cNvSpPr>
              <a:spLocks noChangeArrowheads="1"/>
            </p:cNvSpPr>
            <p:nvPr/>
          </p:nvSpPr>
          <p:spPr bwMode="auto">
            <a:xfrm>
              <a:off x="1450975" y="4440238"/>
              <a:ext cx="1905000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dirty="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dirty="0" smtClean="0">
                <a:solidFill>
                  <a:srgbClr val="000000"/>
                </a:solidFill>
                <a:ea typeface="宋体"/>
              </a:endParaRPr>
            </a:p>
          </p:txBody>
        </p:sp>
        <p:sp>
          <p:nvSpPr>
            <p:cNvPr id="93" name="Rektangel 76"/>
            <p:cNvSpPr>
              <a:spLocks noChangeArrowheads="1"/>
            </p:cNvSpPr>
            <p:nvPr/>
          </p:nvSpPr>
          <p:spPr bwMode="auto">
            <a:xfrm>
              <a:off x="3963988" y="4440238"/>
              <a:ext cx="1905000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smtClean="0">
                <a:solidFill>
                  <a:srgbClr val="000000"/>
                </a:solidFill>
                <a:ea typeface="宋体"/>
              </a:endParaRPr>
            </a:p>
          </p:txBody>
        </p:sp>
        <p:sp>
          <p:nvSpPr>
            <p:cNvPr id="94" name="Rektangel 76"/>
            <p:cNvSpPr>
              <a:spLocks noChangeArrowheads="1"/>
            </p:cNvSpPr>
            <p:nvPr/>
          </p:nvSpPr>
          <p:spPr bwMode="auto">
            <a:xfrm>
              <a:off x="6513513" y="4440238"/>
              <a:ext cx="1905000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zh-CN" sz="1300" noProof="1" smtClean="0">
                  <a:solidFill>
                    <a:srgbClr val="262626"/>
                  </a:solidFill>
                  <a:ea typeface="宋体"/>
                </a:rPr>
                <a:t>EXAMPLE TEXT</a:t>
              </a:r>
              <a:endParaRPr lang="en-US" altLang="zh-CN" sz="1100" noProof="1" smtClean="0">
                <a:solidFill>
                  <a:srgbClr val="262626"/>
                </a:solidFill>
                <a:ea typeface="宋体"/>
              </a:endParaRPr>
            </a:p>
            <a:p>
              <a:pPr eaLnBrk="1" hangingPunct="1"/>
              <a:r>
                <a:rPr lang="en-US" altLang="zh-CN" sz="1100" noProof="1" smtClean="0">
                  <a:solidFill>
                    <a:srgbClr val="31859C"/>
                  </a:solidFill>
                  <a:ea typeface="宋体"/>
                </a:rPr>
                <a:t>Go ahead and replace it with your own text. This is an example text.</a:t>
              </a:r>
              <a:endParaRPr lang="da-DK" altLang="zh-CN" sz="1100" smtClean="0">
                <a:solidFill>
                  <a:srgbClr val="31859C"/>
                </a:solidFill>
                <a:ea typeface="宋体"/>
              </a:endParaRPr>
            </a:p>
            <a:p>
              <a:pPr eaLnBrk="1" hangingPunct="1"/>
              <a:endParaRPr lang="da-DK" altLang="zh-CN" smtClean="0">
                <a:solidFill>
                  <a:srgbClr val="000000"/>
                </a:solidFill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19949</TotalTime>
  <Words>301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1001</cp:revision>
  <dcterms:created xsi:type="dcterms:W3CDTF">2009-02-11T05:37:22Z</dcterms:created>
  <dcterms:modified xsi:type="dcterms:W3CDTF">2014-03-24T09:50:39Z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