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5143500" type="screen16x9"/>
  <p:notesSz cx="6858000" cy="9144000"/>
  <p:embeddedFontLst>
    <p:embeddedFont>
      <p:font typeface="方正黄草简体" panose="02010600030101010101" charset="-122"/>
      <p:regular r:id="rId6"/>
    </p:embeddedFont>
    <p:embeddedFont>
      <p:font typeface="Arial Unicode MS" panose="020B0604020202020204" pitchFamily="34" charset="-122"/>
      <p:regular r:id="rId7"/>
    </p:embeddedFont>
    <p:embeddedFont>
      <p:font typeface="Vladimir Script" panose="03050402040407070305" pitchFamily="66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时尚中黑简体" panose="01010104010101010101" pitchFamily="2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9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5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42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87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334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5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820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85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3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41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71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220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547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525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190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1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0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2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9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58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6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11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34B17-9685-40C5-A1BD-6F63B35E93F7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71362-B161-4709-8A3E-CB1A0682FD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87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99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/>
          <p:cNvSpPr/>
          <p:nvPr/>
        </p:nvSpPr>
        <p:spPr>
          <a:xfrm>
            <a:off x="7504438" y="95015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/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539156" y="2905515"/>
            <a:ext cx="6038762" cy="322816"/>
            <a:chOff x="6079104" y="-997521"/>
            <a:chExt cx="4067176" cy="193675"/>
          </a:xfrm>
          <a:solidFill>
            <a:srgbClr val="FFFF99"/>
          </a:solidFill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grpSpPr>
        <p:sp>
          <p:nvSpPr>
            <p:cNvPr id="62" name="Freeform 3987"/>
            <p:cNvSpPr>
              <a:spLocks/>
            </p:cNvSpPr>
            <p:nvPr/>
          </p:nvSpPr>
          <p:spPr bwMode="auto">
            <a:xfrm>
              <a:off x="6320404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20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20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88"/>
            <p:cNvSpPr>
              <a:spLocks/>
            </p:cNvSpPr>
            <p:nvPr/>
          </p:nvSpPr>
          <p:spPr bwMode="auto">
            <a:xfrm>
              <a:off x="6550592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989"/>
            <p:cNvSpPr>
              <a:spLocks/>
            </p:cNvSpPr>
            <p:nvPr/>
          </p:nvSpPr>
          <p:spPr bwMode="auto">
            <a:xfrm>
              <a:off x="6733154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3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8" y="76"/>
                    <a:pt x="66" y="7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90"/>
            <p:cNvSpPr>
              <a:spLocks/>
            </p:cNvSpPr>
            <p:nvPr/>
          </p:nvSpPr>
          <p:spPr bwMode="auto">
            <a:xfrm>
              <a:off x="7090342" y="-992759"/>
              <a:ext cx="195263" cy="180975"/>
            </a:xfrm>
            <a:custGeom>
              <a:avLst/>
              <a:gdLst>
                <a:gd name="T0" fmla="*/ 78 w 78"/>
                <a:gd name="T1" fmla="*/ 5 h 72"/>
                <a:gd name="T2" fmla="*/ 72 w 78"/>
                <a:gd name="T3" fmla="*/ 10 h 72"/>
                <a:gd name="T4" fmla="*/ 69 w 78"/>
                <a:gd name="T5" fmla="*/ 10 h 72"/>
                <a:gd name="T6" fmla="*/ 44 w 78"/>
                <a:gd name="T7" fmla="*/ 40 h 72"/>
                <a:gd name="T8" fmla="*/ 44 w 78"/>
                <a:gd name="T9" fmla="*/ 62 h 72"/>
                <a:gd name="T10" fmla="*/ 48 w 78"/>
                <a:gd name="T11" fmla="*/ 62 h 72"/>
                <a:gd name="T12" fmla="*/ 53 w 78"/>
                <a:gd name="T13" fmla="*/ 67 h 72"/>
                <a:gd name="T14" fmla="*/ 48 w 78"/>
                <a:gd name="T15" fmla="*/ 72 h 72"/>
                <a:gd name="T16" fmla="*/ 31 w 78"/>
                <a:gd name="T17" fmla="*/ 72 h 72"/>
                <a:gd name="T18" fmla="*/ 26 w 78"/>
                <a:gd name="T19" fmla="*/ 67 h 72"/>
                <a:gd name="T20" fmla="*/ 31 w 78"/>
                <a:gd name="T21" fmla="*/ 62 h 72"/>
                <a:gd name="T22" fmla="*/ 34 w 78"/>
                <a:gd name="T23" fmla="*/ 62 h 72"/>
                <a:gd name="T24" fmla="*/ 34 w 78"/>
                <a:gd name="T25" fmla="*/ 40 h 72"/>
                <a:gd name="T26" fmla="*/ 9 w 78"/>
                <a:gd name="T27" fmla="*/ 10 h 72"/>
                <a:gd name="T28" fmla="*/ 6 w 78"/>
                <a:gd name="T29" fmla="*/ 10 h 72"/>
                <a:gd name="T30" fmla="*/ 0 w 78"/>
                <a:gd name="T31" fmla="*/ 5 h 72"/>
                <a:gd name="T32" fmla="*/ 6 w 78"/>
                <a:gd name="T33" fmla="*/ 0 h 72"/>
                <a:gd name="T34" fmla="*/ 23 w 78"/>
                <a:gd name="T35" fmla="*/ 0 h 72"/>
                <a:gd name="T36" fmla="*/ 28 w 78"/>
                <a:gd name="T37" fmla="*/ 5 h 72"/>
                <a:gd name="T38" fmla="*/ 23 w 78"/>
                <a:gd name="T39" fmla="*/ 10 h 72"/>
                <a:gd name="T40" fmla="*/ 22 w 78"/>
                <a:gd name="T41" fmla="*/ 10 h 72"/>
                <a:gd name="T42" fmla="*/ 39 w 78"/>
                <a:gd name="T43" fmla="*/ 30 h 72"/>
                <a:gd name="T44" fmla="*/ 55 w 78"/>
                <a:gd name="T45" fmla="*/ 10 h 72"/>
                <a:gd name="T46" fmla="*/ 50 w 78"/>
                <a:gd name="T47" fmla="*/ 5 h 72"/>
                <a:gd name="T48" fmla="*/ 55 w 78"/>
                <a:gd name="T49" fmla="*/ 0 h 72"/>
                <a:gd name="T50" fmla="*/ 72 w 78"/>
                <a:gd name="T51" fmla="*/ 0 h 72"/>
                <a:gd name="T52" fmla="*/ 78 w 78"/>
                <a:gd name="T53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2">
                  <a:moveTo>
                    <a:pt x="78" y="5"/>
                  </a:moveTo>
                  <a:cubicBezTo>
                    <a:pt x="78" y="8"/>
                    <a:pt x="75" y="10"/>
                    <a:pt x="72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3" y="64"/>
                    <a:pt x="53" y="67"/>
                  </a:cubicBezTo>
                  <a:cubicBezTo>
                    <a:pt x="53" y="70"/>
                    <a:pt x="51" y="72"/>
                    <a:pt x="48" y="72"/>
                  </a:cubicBezTo>
                  <a:cubicBezTo>
                    <a:pt x="42" y="72"/>
                    <a:pt x="37" y="72"/>
                    <a:pt x="31" y="72"/>
                  </a:cubicBezTo>
                  <a:cubicBezTo>
                    <a:pt x="28" y="72"/>
                    <a:pt x="26" y="70"/>
                    <a:pt x="26" y="67"/>
                  </a:cubicBezTo>
                  <a:cubicBezTo>
                    <a:pt x="26" y="64"/>
                    <a:pt x="28" y="62"/>
                    <a:pt x="31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7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8"/>
                    <a:pt x="26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2" y="10"/>
                    <a:pt x="50" y="7"/>
                    <a:pt x="50" y="5"/>
                  </a:cubicBezTo>
                  <a:cubicBezTo>
                    <a:pt x="50" y="2"/>
                    <a:pt x="52" y="0"/>
                    <a:pt x="55" y="0"/>
                  </a:cubicBezTo>
                  <a:cubicBezTo>
                    <a:pt x="61" y="0"/>
                    <a:pt x="67" y="0"/>
                    <a:pt x="72" y="0"/>
                  </a:cubicBezTo>
                  <a:cubicBezTo>
                    <a:pt x="75" y="0"/>
                    <a:pt x="78" y="2"/>
                    <a:pt x="7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91"/>
            <p:cNvSpPr>
              <a:spLocks/>
            </p:cNvSpPr>
            <p:nvPr/>
          </p:nvSpPr>
          <p:spPr bwMode="auto">
            <a:xfrm>
              <a:off x="729830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92"/>
            <p:cNvSpPr>
              <a:spLocks noEditPoints="1"/>
            </p:cNvSpPr>
            <p:nvPr/>
          </p:nvSpPr>
          <p:spPr bwMode="auto">
            <a:xfrm>
              <a:off x="7485629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2 w 86"/>
                <a:gd name="T5" fmla="*/ 73 h 73"/>
                <a:gd name="T6" fmla="*/ 56 w 86"/>
                <a:gd name="T7" fmla="*/ 68 h 73"/>
                <a:gd name="T8" fmla="*/ 62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3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6 w 86"/>
                <a:gd name="T25" fmla="*/ 73 h 73"/>
                <a:gd name="T26" fmla="*/ 0 w 86"/>
                <a:gd name="T27" fmla="*/ 68 h 73"/>
                <a:gd name="T28" fmla="*/ 6 w 86"/>
                <a:gd name="T29" fmla="*/ 63 h 73"/>
                <a:gd name="T30" fmla="*/ 11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1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4 w 86"/>
                <a:gd name="T45" fmla="*/ 11 h 73"/>
                <a:gd name="T46" fmla="*/ 28 w 86"/>
                <a:gd name="T47" fmla="*/ 5 h 73"/>
                <a:gd name="T48" fmla="*/ 34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2 w 86"/>
                <a:gd name="T57" fmla="*/ 11 h 73"/>
                <a:gd name="T58" fmla="*/ 65 w 86"/>
                <a:gd name="T59" fmla="*/ 40 h 73"/>
                <a:gd name="T60" fmla="*/ 71 w 86"/>
                <a:gd name="T61" fmla="*/ 40 h 73"/>
                <a:gd name="T62" fmla="*/ 76 w 86"/>
                <a:gd name="T63" fmla="*/ 45 h 73"/>
                <a:gd name="T64" fmla="*/ 71 w 86"/>
                <a:gd name="T65" fmla="*/ 51 h 73"/>
                <a:gd name="T66" fmla="*/ 70 w 86"/>
                <a:gd name="T67" fmla="*/ 51 h 73"/>
                <a:gd name="T68" fmla="*/ 76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59" y="73"/>
                    <a:pt x="56" y="71"/>
                    <a:pt x="56" y="68"/>
                  </a:cubicBezTo>
                  <a:cubicBezTo>
                    <a:pt x="56" y="65"/>
                    <a:pt x="59" y="63"/>
                    <a:pt x="62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8" y="63"/>
                    <a:pt x="30" y="65"/>
                    <a:pt x="30" y="68"/>
                  </a:cubicBezTo>
                  <a:cubicBezTo>
                    <a:pt x="30" y="71"/>
                    <a:pt x="28" y="73"/>
                    <a:pt x="2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1" y="48"/>
                    <a:pt x="11" y="45"/>
                  </a:cubicBezTo>
                  <a:cubicBezTo>
                    <a:pt x="11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1" y="11"/>
                    <a:pt x="28" y="8"/>
                    <a:pt x="28" y="5"/>
                  </a:cubicBezTo>
                  <a:cubicBezTo>
                    <a:pt x="28" y="3"/>
                    <a:pt x="31" y="0"/>
                    <a:pt x="3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0"/>
                    <a:pt x="76" y="43"/>
                    <a:pt x="76" y="45"/>
                  </a:cubicBezTo>
                  <a:cubicBezTo>
                    <a:pt x="76" y="48"/>
                    <a:pt x="74" y="51"/>
                    <a:pt x="71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93"/>
            <p:cNvSpPr>
              <a:spLocks noEditPoints="1"/>
            </p:cNvSpPr>
            <p:nvPr/>
          </p:nvSpPr>
          <p:spPr bwMode="auto">
            <a:xfrm>
              <a:off x="7717404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3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8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2 w 78"/>
                <a:gd name="T21" fmla="*/ 68 h 73"/>
                <a:gd name="T22" fmla="*/ 26 w 78"/>
                <a:gd name="T23" fmla="*/ 73 h 73"/>
                <a:gd name="T24" fmla="*/ 6 w 78"/>
                <a:gd name="T25" fmla="*/ 73 h 73"/>
                <a:gd name="T26" fmla="*/ 0 w 78"/>
                <a:gd name="T27" fmla="*/ 68 h 73"/>
                <a:gd name="T28" fmla="*/ 6 w 78"/>
                <a:gd name="T29" fmla="*/ 63 h 73"/>
                <a:gd name="T30" fmla="*/ 11 w 78"/>
                <a:gd name="T31" fmla="*/ 63 h 73"/>
                <a:gd name="T32" fmla="*/ 11 w 78"/>
                <a:gd name="T33" fmla="*/ 42 h 73"/>
                <a:gd name="T34" fmla="*/ 6 w 78"/>
                <a:gd name="T35" fmla="*/ 42 h 73"/>
                <a:gd name="T36" fmla="*/ 0 w 78"/>
                <a:gd name="T37" fmla="*/ 37 h 73"/>
                <a:gd name="T38" fmla="*/ 6 w 78"/>
                <a:gd name="T39" fmla="*/ 31 h 73"/>
                <a:gd name="T40" fmla="*/ 11 w 78"/>
                <a:gd name="T41" fmla="*/ 31 h 73"/>
                <a:gd name="T42" fmla="*/ 11 w 78"/>
                <a:gd name="T43" fmla="*/ 11 h 73"/>
                <a:gd name="T44" fmla="*/ 6 w 78"/>
                <a:gd name="T45" fmla="*/ 11 h 73"/>
                <a:gd name="T46" fmla="*/ 0 w 78"/>
                <a:gd name="T47" fmla="*/ 5 h 73"/>
                <a:gd name="T48" fmla="*/ 6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3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6" y="73"/>
                    <a:pt x="73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2" y="65"/>
                    <a:pt x="32" y="68"/>
                  </a:cubicBezTo>
                  <a:cubicBezTo>
                    <a:pt x="32" y="71"/>
                    <a:pt x="29" y="73"/>
                    <a:pt x="2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6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8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6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994"/>
            <p:cNvSpPr>
              <a:spLocks noChangeArrowheads="1"/>
            </p:cNvSpPr>
            <p:nvPr/>
          </p:nvSpPr>
          <p:spPr bwMode="auto">
            <a:xfrm>
              <a:off x="8023792" y="-889571"/>
              <a:ext cx="666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995"/>
            <p:cNvSpPr>
              <a:spLocks/>
            </p:cNvSpPr>
            <p:nvPr/>
          </p:nvSpPr>
          <p:spPr bwMode="auto">
            <a:xfrm>
              <a:off x="8166667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19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9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996"/>
            <p:cNvSpPr>
              <a:spLocks/>
            </p:cNvSpPr>
            <p:nvPr/>
          </p:nvSpPr>
          <p:spPr bwMode="auto">
            <a:xfrm>
              <a:off x="839685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4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1" y="52"/>
                    <a:pt x="64" y="52"/>
                  </a:cubicBezTo>
                  <a:cubicBezTo>
                    <a:pt x="67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997"/>
            <p:cNvSpPr>
              <a:spLocks/>
            </p:cNvSpPr>
            <p:nvPr/>
          </p:nvSpPr>
          <p:spPr bwMode="auto">
            <a:xfrm>
              <a:off x="8579417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2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7" y="76"/>
                    <a:pt x="66" y="70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98"/>
            <p:cNvSpPr>
              <a:spLocks/>
            </p:cNvSpPr>
            <p:nvPr/>
          </p:nvSpPr>
          <p:spPr bwMode="auto">
            <a:xfrm>
              <a:off x="8933429" y="-997521"/>
              <a:ext cx="223838" cy="185738"/>
            </a:xfrm>
            <a:custGeom>
              <a:avLst/>
              <a:gdLst>
                <a:gd name="T0" fmla="*/ 61 w 89"/>
                <a:gd name="T1" fmla="*/ 74 h 74"/>
                <a:gd name="T2" fmla="*/ 27 w 89"/>
                <a:gd name="T3" fmla="*/ 74 h 74"/>
                <a:gd name="T4" fmla="*/ 5 w 89"/>
                <a:gd name="T5" fmla="*/ 55 h 74"/>
                <a:gd name="T6" fmla="*/ 10 w 89"/>
                <a:gd name="T7" fmla="*/ 50 h 74"/>
                <a:gd name="T8" fmla="*/ 16 w 89"/>
                <a:gd name="T9" fmla="*/ 55 h 74"/>
                <a:gd name="T10" fmla="*/ 27 w 89"/>
                <a:gd name="T11" fmla="*/ 64 h 74"/>
                <a:gd name="T12" fmla="*/ 61 w 89"/>
                <a:gd name="T13" fmla="*/ 64 h 74"/>
                <a:gd name="T14" fmla="*/ 61 w 89"/>
                <a:gd name="T15" fmla="*/ 43 h 74"/>
                <a:gd name="T16" fmla="*/ 28 w 89"/>
                <a:gd name="T17" fmla="*/ 43 h 74"/>
                <a:gd name="T18" fmla="*/ 28 w 89"/>
                <a:gd name="T19" fmla="*/ 1 h 74"/>
                <a:gd name="T20" fmla="*/ 55 w 89"/>
                <a:gd name="T21" fmla="*/ 1 h 74"/>
                <a:gd name="T22" fmla="*/ 66 w 89"/>
                <a:gd name="T23" fmla="*/ 4 h 74"/>
                <a:gd name="T24" fmla="*/ 71 w 89"/>
                <a:gd name="T25" fmla="*/ 0 h 74"/>
                <a:gd name="T26" fmla="*/ 76 w 89"/>
                <a:gd name="T27" fmla="*/ 6 h 74"/>
                <a:gd name="T28" fmla="*/ 76 w 89"/>
                <a:gd name="T29" fmla="*/ 20 h 74"/>
                <a:gd name="T30" fmla="*/ 71 w 89"/>
                <a:gd name="T31" fmla="*/ 25 h 74"/>
                <a:gd name="T32" fmla="*/ 65 w 89"/>
                <a:gd name="T33" fmla="*/ 20 h 74"/>
                <a:gd name="T34" fmla="*/ 55 w 89"/>
                <a:gd name="T35" fmla="*/ 12 h 74"/>
                <a:gd name="T36" fmla="*/ 28 w 89"/>
                <a:gd name="T37" fmla="*/ 12 h 74"/>
                <a:gd name="T38" fmla="*/ 28 w 89"/>
                <a:gd name="T39" fmla="*/ 33 h 74"/>
                <a:gd name="T40" fmla="*/ 61 w 89"/>
                <a:gd name="T41" fmla="*/ 33 h 74"/>
                <a:gd name="T42" fmla="*/ 61 w 89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74">
                  <a:moveTo>
                    <a:pt x="61" y="74"/>
                  </a:moveTo>
                  <a:cubicBezTo>
                    <a:pt x="27" y="74"/>
                    <a:pt x="27" y="74"/>
                    <a:pt x="27" y="74"/>
                  </a:cubicBezTo>
                  <a:cubicBezTo>
                    <a:pt x="14" y="74"/>
                    <a:pt x="5" y="66"/>
                    <a:pt x="5" y="55"/>
                  </a:cubicBezTo>
                  <a:cubicBezTo>
                    <a:pt x="5" y="52"/>
                    <a:pt x="7" y="50"/>
                    <a:pt x="10" y="50"/>
                  </a:cubicBezTo>
                  <a:cubicBezTo>
                    <a:pt x="13" y="50"/>
                    <a:pt x="16" y="52"/>
                    <a:pt x="16" y="55"/>
                  </a:cubicBezTo>
                  <a:cubicBezTo>
                    <a:pt x="16" y="61"/>
                    <a:pt x="21" y="64"/>
                    <a:pt x="27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75" y="64"/>
                    <a:pt x="75" y="43"/>
                    <a:pt x="61" y="43"/>
                  </a:cubicBezTo>
                  <a:cubicBezTo>
                    <a:pt x="50" y="43"/>
                    <a:pt x="39" y="43"/>
                    <a:pt x="28" y="43"/>
                  </a:cubicBezTo>
                  <a:cubicBezTo>
                    <a:pt x="0" y="43"/>
                    <a:pt x="0" y="1"/>
                    <a:pt x="28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9" y="1"/>
                    <a:pt x="62" y="2"/>
                    <a:pt x="66" y="4"/>
                  </a:cubicBezTo>
                  <a:cubicBezTo>
                    <a:pt x="66" y="2"/>
                    <a:pt x="68" y="0"/>
                    <a:pt x="71" y="0"/>
                  </a:cubicBezTo>
                  <a:cubicBezTo>
                    <a:pt x="73" y="0"/>
                    <a:pt x="76" y="3"/>
                    <a:pt x="76" y="6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3"/>
                    <a:pt x="73" y="25"/>
                    <a:pt x="71" y="25"/>
                  </a:cubicBezTo>
                  <a:cubicBezTo>
                    <a:pt x="68" y="25"/>
                    <a:pt x="65" y="23"/>
                    <a:pt x="65" y="20"/>
                  </a:cubicBezTo>
                  <a:cubicBezTo>
                    <a:pt x="65" y="14"/>
                    <a:pt x="60" y="12"/>
                    <a:pt x="55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4" y="12"/>
                    <a:pt x="14" y="33"/>
                    <a:pt x="28" y="33"/>
                  </a:cubicBezTo>
                  <a:cubicBezTo>
                    <a:pt x="39" y="33"/>
                    <a:pt x="50" y="33"/>
                    <a:pt x="61" y="33"/>
                  </a:cubicBezTo>
                  <a:cubicBezTo>
                    <a:pt x="89" y="33"/>
                    <a:pt x="89" y="74"/>
                    <a:pt x="6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999"/>
            <p:cNvSpPr>
              <a:spLocks/>
            </p:cNvSpPr>
            <p:nvPr/>
          </p:nvSpPr>
          <p:spPr bwMode="auto">
            <a:xfrm>
              <a:off x="9149329" y="-992759"/>
              <a:ext cx="176213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0 w 70"/>
                <a:gd name="T11" fmla="*/ 10 h 72"/>
                <a:gd name="T12" fmla="*/ 40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19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0 w 70"/>
                <a:gd name="T31" fmla="*/ 10 h 72"/>
                <a:gd name="T32" fmla="*/ 10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19" y="70"/>
                    <a:pt x="19" y="67"/>
                  </a:cubicBezTo>
                  <a:cubicBezTo>
                    <a:pt x="19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000"/>
            <p:cNvSpPr>
              <a:spLocks noEditPoints="1"/>
            </p:cNvSpPr>
            <p:nvPr/>
          </p:nvSpPr>
          <p:spPr bwMode="auto">
            <a:xfrm>
              <a:off x="9309667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1 w 86"/>
                <a:gd name="T5" fmla="*/ 73 h 73"/>
                <a:gd name="T6" fmla="*/ 56 w 86"/>
                <a:gd name="T7" fmla="*/ 68 h 73"/>
                <a:gd name="T8" fmla="*/ 61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2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5 w 86"/>
                <a:gd name="T25" fmla="*/ 73 h 73"/>
                <a:gd name="T26" fmla="*/ 0 w 86"/>
                <a:gd name="T27" fmla="*/ 68 h 73"/>
                <a:gd name="T28" fmla="*/ 5 w 86"/>
                <a:gd name="T29" fmla="*/ 63 h 73"/>
                <a:gd name="T30" fmla="*/ 10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0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3 w 86"/>
                <a:gd name="T45" fmla="*/ 11 h 73"/>
                <a:gd name="T46" fmla="*/ 28 w 86"/>
                <a:gd name="T47" fmla="*/ 5 h 73"/>
                <a:gd name="T48" fmla="*/ 33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1 w 86"/>
                <a:gd name="T57" fmla="*/ 11 h 73"/>
                <a:gd name="T58" fmla="*/ 65 w 86"/>
                <a:gd name="T59" fmla="*/ 40 h 73"/>
                <a:gd name="T60" fmla="*/ 70 w 86"/>
                <a:gd name="T61" fmla="*/ 40 h 73"/>
                <a:gd name="T62" fmla="*/ 76 w 86"/>
                <a:gd name="T63" fmla="*/ 45 h 73"/>
                <a:gd name="T64" fmla="*/ 70 w 86"/>
                <a:gd name="T65" fmla="*/ 51 h 73"/>
                <a:gd name="T66" fmla="*/ 70 w 86"/>
                <a:gd name="T67" fmla="*/ 51 h 73"/>
                <a:gd name="T68" fmla="*/ 75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8" y="73"/>
                    <a:pt x="56" y="71"/>
                    <a:pt x="56" y="68"/>
                  </a:cubicBezTo>
                  <a:cubicBezTo>
                    <a:pt x="56" y="65"/>
                    <a:pt x="58" y="63"/>
                    <a:pt x="61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3"/>
                    <a:pt x="30" y="65"/>
                    <a:pt x="30" y="68"/>
                  </a:cubicBezTo>
                  <a:cubicBezTo>
                    <a:pt x="30" y="71"/>
                    <a:pt x="27" y="73"/>
                    <a:pt x="2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0" y="65"/>
                    <a:pt x="2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0" y="48"/>
                    <a:pt x="10" y="45"/>
                  </a:cubicBezTo>
                  <a:cubicBezTo>
                    <a:pt x="10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11"/>
                    <a:pt x="28" y="8"/>
                    <a:pt x="28" y="5"/>
                  </a:cubicBezTo>
                  <a:cubicBezTo>
                    <a:pt x="28" y="3"/>
                    <a:pt x="30" y="0"/>
                    <a:pt x="3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3" y="40"/>
                    <a:pt x="76" y="43"/>
                    <a:pt x="76" y="45"/>
                  </a:cubicBezTo>
                  <a:cubicBezTo>
                    <a:pt x="76" y="48"/>
                    <a:pt x="73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001"/>
            <p:cNvSpPr>
              <a:spLocks noEditPoints="1"/>
            </p:cNvSpPr>
            <p:nvPr/>
          </p:nvSpPr>
          <p:spPr bwMode="auto">
            <a:xfrm>
              <a:off x="9541442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2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7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1 w 78"/>
                <a:gd name="T21" fmla="*/ 68 h 73"/>
                <a:gd name="T22" fmla="*/ 26 w 78"/>
                <a:gd name="T23" fmla="*/ 73 h 73"/>
                <a:gd name="T24" fmla="*/ 5 w 78"/>
                <a:gd name="T25" fmla="*/ 73 h 73"/>
                <a:gd name="T26" fmla="*/ 0 w 78"/>
                <a:gd name="T27" fmla="*/ 68 h 73"/>
                <a:gd name="T28" fmla="*/ 5 w 78"/>
                <a:gd name="T29" fmla="*/ 63 h 73"/>
                <a:gd name="T30" fmla="*/ 10 w 78"/>
                <a:gd name="T31" fmla="*/ 63 h 73"/>
                <a:gd name="T32" fmla="*/ 10 w 78"/>
                <a:gd name="T33" fmla="*/ 42 h 73"/>
                <a:gd name="T34" fmla="*/ 5 w 78"/>
                <a:gd name="T35" fmla="*/ 42 h 73"/>
                <a:gd name="T36" fmla="*/ 0 w 78"/>
                <a:gd name="T37" fmla="*/ 37 h 73"/>
                <a:gd name="T38" fmla="*/ 5 w 78"/>
                <a:gd name="T39" fmla="*/ 31 h 73"/>
                <a:gd name="T40" fmla="*/ 10 w 78"/>
                <a:gd name="T41" fmla="*/ 31 h 73"/>
                <a:gd name="T42" fmla="*/ 10 w 78"/>
                <a:gd name="T43" fmla="*/ 11 h 73"/>
                <a:gd name="T44" fmla="*/ 5 w 78"/>
                <a:gd name="T45" fmla="*/ 11 h 73"/>
                <a:gd name="T46" fmla="*/ 0 w 78"/>
                <a:gd name="T47" fmla="*/ 5 h 73"/>
                <a:gd name="T48" fmla="*/ 5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2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5" y="73"/>
                    <a:pt x="72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1" y="65"/>
                    <a:pt x="31" y="68"/>
                  </a:cubicBezTo>
                  <a:cubicBezTo>
                    <a:pt x="31" y="71"/>
                    <a:pt x="29" y="73"/>
                    <a:pt x="26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7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5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02"/>
            <p:cNvSpPr>
              <a:spLocks/>
            </p:cNvSpPr>
            <p:nvPr/>
          </p:nvSpPr>
          <p:spPr bwMode="auto">
            <a:xfrm>
              <a:off x="9739879" y="-992759"/>
              <a:ext cx="174625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1 w 70"/>
                <a:gd name="T11" fmla="*/ 10 h 72"/>
                <a:gd name="T12" fmla="*/ 41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20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1 w 70"/>
                <a:gd name="T31" fmla="*/ 10 h 72"/>
                <a:gd name="T32" fmla="*/ 11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20" y="70"/>
                    <a:pt x="20" y="67"/>
                  </a:cubicBezTo>
                  <a:cubicBezTo>
                    <a:pt x="20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003"/>
            <p:cNvSpPr>
              <a:spLocks/>
            </p:cNvSpPr>
            <p:nvPr/>
          </p:nvSpPr>
          <p:spPr bwMode="auto">
            <a:xfrm>
              <a:off x="6079104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5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6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5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6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004"/>
            <p:cNvSpPr>
              <a:spLocks/>
            </p:cNvSpPr>
            <p:nvPr/>
          </p:nvSpPr>
          <p:spPr bwMode="auto">
            <a:xfrm>
              <a:off x="9960542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3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5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3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5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1512000" y="2821682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512000" y="3293874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38100" dist="25400" dir="16200000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/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椭圆 93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3206402" y="331084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CDD8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新年快乐</a:t>
            </a:r>
            <a:endParaRPr lang="zh-CN" altLang="en-US" sz="5400" dirty="0">
              <a:solidFill>
                <a:srgbClr val="FCDD8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843733" y="4526999"/>
            <a:ext cx="3456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第一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PPT</a:t>
            </a:r>
            <a:r>
              <a:rPr lang="zh-CN" altLang="en-US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模板网：</a:t>
            </a:r>
            <a:r>
              <a:rPr lang="en-US" altLang="zh-CN" sz="12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WWW.1PPT.COM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789580" y="1275606"/>
            <a:ext cx="3667125" cy="1494903"/>
            <a:chOff x="2789580" y="1419622"/>
            <a:chExt cx="3667125" cy="1494903"/>
          </a:xfr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6" name="Group 4008"/>
            <p:cNvGrpSpPr>
              <a:grpSpLocks noChangeAspect="1"/>
            </p:cNvGrpSpPr>
            <p:nvPr/>
          </p:nvGrpSpPr>
          <p:grpSpPr bwMode="auto">
            <a:xfrm>
              <a:off x="2789580" y="1419622"/>
              <a:ext cx="3667125" cy="1258888"/>
              <a:chOff x="3267" y="900"/>
              <a:chExt cx="2310" cy="793"/>
            </a:xfrm>
            <a:grpFill/>
          </p:grpSpPr>
          <p:sp>
            <p:nvSpPr>
              <p:cNvPr id="108" name="Freeform 4016"/>
              <p:cNvSpPr>
                <a:spLocks/>
              </p:cNvSpPr>
              <p:nvPr/>
            </p:nvSpPr>
            <p:spPr bwMode="auto">
              <a:xfrm>
                <a:off x="3619" y="1212"/>
                <a:ext cx="307" cy="420"/>
              </a:xfrm>
              <a:custGeom>
                <a:avLst/>
                <a:gdLst>
                  <a:gd name="T0" fmla="*/ 124 w 130"/>
                  <a:gd name="T1" fmla="*/ 117 h 178"/>
                  <a:gd name="T2" fmla="*/ 110 w 130"/>
                  <a:gd name="T3" fmla="*/ 122 h 178"/>
                  <a:gd name="T4" fmla="*/ 110 w 130"/>
                  <a:gd name="T5" fmla="*/ 74 h 178"/>
                  <a:gd name="T6" fmla="*/ 123 w 130"/>
                  <a:gd name="T7" fmla="*/ 69 h 178"/>
                  <a:gd name="T8" fmla="*/ 129 w 130"/>
                  <a:gd name="T9" fmla="*/ 63 h 178"/>
                  <a:gd name="T10" fmla="*/ 123 w 130"/>
                  <a:gd name="T11" fmla="*/ 59 h 178"/>
                  <a:gd name="T12" fmla="*/ 110 w 130"/>
                  <a:gd name="T13" fmla="*/ 63 h 178"/>
                  <a:gd name="T14" fmla="*/ 110 w 130"/>
                  <a:gd name="T15" fmla="*/ 16 h 178"/>
                  <a:gd name="T16" fmla="*/ 123 w 130"/>
                  <a:gd name="T17" fmla="*/ 12 h 178"/>
                  <a:gd name="T18" fmla="*/ 128 w 130"/>
                  <a:gd name="T19" fmla="*/ 5 h 178"/>
                  <a:gd name="T20" fmla="*/ 123 w 130"/>
                  <a:gd name="T21" fmla="*/ 1 h 178"/>
                  <a:gd name="T22" fmla="*/ 86 w 130"/>
                  <a:gd name="T23" fmla="*/ 14 h 178"/>
                  <a:gd name="T24" fmla="*/ 81 w 130"/>
                  <a:gd name="T25" fmla="*/ 21 h 178"/>
                  <a:gd name="T26" fmla="*/ 86 w 130"/>
                  <a:gd name="T27" fmla="*/ 24 h 178"/>
                  <a:gd name="T28" fmla="*/ 100 w 130"/>
                  <a:gd name="T29" fmla="*/ 19 h 178"/>
                  <a:gd name="T30" fmla="*/ 100 w 130"/>
                  <a:gd name="T31" fmla="*/ 67 h 178"/>
                  <a:gd name="T32" fmla="*/ 28 w 130"/>
                  <a:gd name="T33" fmla="*/ 97 h 178"/>
                  <a:gd name="T34" fmla="*/ 28 w 130"/>
                  <a:gd name="T35" fmla="*/ 49 h 178"/>
                  <a:gd name="T36" fmla="*/ 41 w 130"/>
                  <a:gd name="T37" fmla="*/ 43 h 178"/>
                  <a:gd name="T38" fmla="*/ 46 w 130"/>
                  <a:gd name="T39" fmla="*/ 36 h 178"/>
                  <a:gd name="T40" fmla="*/ 41 w 130"/>
                  <a:gd name="T41" fmla="*/ 33 h 178"/>
                  <a:gd name="T42" fmla="*/ 5 w 130"/>
                  <a:gd name="T43" fmla="*/ 50 h 178"/>
                  <a:gd name="T44" fmla="*/ 0 w 130"/>
                  <a:gd name="T45" fmla="*/ 58 h 178"/>
                  <a:gd name="T46" fmla="*/ 5 w 130"/>
                  <a:gd name="T47" fmla="*/ 60 h 178"/>
                  <a:gd name="T48" fmla="*/ 18 w 130"/>
                  <a:gd name="T49" fmla="*/ 54 h 178"/>
                  <a:gd name="T50" fmla="*/ 18 w 130"/>
                  <a:gd name="T51" fmla="*/ 101 h 178"/>
                  <a:gd name="T52" fmla="*/ 5 w 130"/>
                  <a:gd name="T53" fmla="*/ 108 h 178"/>
                  <a:gd name="T54" fmla="*/ 0 w 130"/>
                  <a:gd name="T55" fmla="*/ 116 h 178"/>
                  <a:gd name="T56" fmla="*/ 5 w 130"/>
                  <a:gd name="T57" fmla="*/ 118 h 178"/>
                  <a:gd name="T58" fmla="*/ 18 w 130"/>
                  <a:gd name="T59" fmla="*/ 112 h 178"/>
                  <a:gd name="T60" fmla="*/ 18 w 130"/>
                  <a:gd name="T61" fmla="*/ 160 h 178"/>
                  <a:gd name="T62" fmla="*/ 5 w 130"/>
                  <a:gd name="T63" fmla="*/ 166 h 178"/>
                  <a:gd name="T64" fmla="*/ 0 w 130"/>
                  <a:gd name="T65" fmla="*/ 174 h 178"/>
                  <a:gd name="T66" fmla="*/ 5 w 130"/>
                  <a:gd name="T67" fmla="*/ 177 h 178"/>
                  <a:gd name="T68" fmla="*/ 41 w 130"/>
                  <a:gd name="T69" fmla="*/ 160 h 178"/>
                  <a:gd name="T70" fmla="*/ 46 w 130"/>
                  <a:gd name="T71" fmla="*/ 152 h 178"/>
                  <a:gd name="T72" fmla="*/ 41 w 130"/>
                  <a:gd name="T73" fmla="*/ 149 h 178"/>
                  <a:gd name="T74" fmla="*/ 28 w 130"/>
                  <a:gd name="T75" fmla="*/ 155 h 178"/>
                  <a:gd name="T76" fmla="*/ 28 w 130"/>
                  <a:gd name="T77" fmla="*/ 107 h 178"/>
                  <a:gd name="T78" fmla="*/ 100 w 130"/>
                  <a:gd name="T79" fmla="*/ 77 h 178"/>
                  <a:gd name="T80" fmla="*/ 100 w 130"/>
                  <a:gd name="T81" fmla="*/ 126 h 178"/>
                  <a:gd name="T82" fmla="*/ 87 w 130"/>
                  <a:gd name="T83" fmla="*/ 130 h 178"/>
                  <a:gd name="T84" fmla="*/ 82 w 130"/>
                  <a:gd name="T85" fmla="*/ 137 h 178"/>
                  <a:gd name="T86" fmla="*/ 87 w 130"/>
                  <a:gd name="T87" fmla="*/ 140 h 178"/>
                  <a:gd name="T88" fmla="*/ 124 w 130"/>
                  <a:gd name="T89" fmla="*/ 128 h 178"/>
                  <a:gd name="T90" fmla="*/ 130 w 130"/>
                  <a:gd name="T91" fmla="*/ 121 h 178"/>
                  <a:gd name="T92" fmla="*/ 124 w 130"/>
                  <a:gd name="T93" fmla="*/ 1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0" h="178">
                    <a:moveTo>
                      <a:pt x="124" y="117"/>
                    </a:moveTo>
                    <a:cubicBezTo>
                      <a:pt x="119" y="119"/>
                      <a:pt x="115" y="120"/>
                      <a:pt x="110" y="122"/>
                    </a:cubicBezTo>
                    <a:cubicBezTo>
                      <a:pt x="110" y="106"/>
                      <a:pt x="110" y="90"/>
                      <a:pt x="110" y="74"/>
                    </a:cubicBezTo>
                    <a:cubicBezTo>
                      <a:pt x="114" y="72"/>
                      <a:pt x="119" y="71"/>
                      <a:pt x="123" y="69"/>
                    </a:cubicBezTo>
                    <a:cubicBezTo>
                      <a:pt x="126" y="68"/>
                      <a:pt x="129" y="66"/>
                      <a:pt x="129" y="63"/>
                    </a:cubicBezTo>
                    <a:cubicBezTo>
                      <a:pt x="129" y="60"/>
                      <a:pt x="126" y="58"/>
                      <a:pt x="123" y="59"/>
                    </a:cubicBezTo>
                    <a:cubicBezTo>
                      <a:pt x="119" y="60"/>
                      <a:pt x="114" y="62"/>
                      <a:pt x="110" y="63"/>
                    </a:cubicBezTo>
                    <a:cubicBezTo>
                      <a:pt x="110" y="48"/>
                      <a:pt x="110" y="32"/>
                      <a:pt x="110" y="16"/>
                    </a:cubicBezTo>
                    <a:cubicBezTo>
                      <a:pt x="114" y="14"/>
                      <a:pt x="119" y="13"/>
                      <a:pt x="123" y="12"/>
                    </a:cubicBezTo>
                    <a:cubicBezTo>
                      <a:pt x="126" y="11"/>
                      <a:pt x="128" y="8"/>
                      <a:pt x="128" y="5"/>
                    </a:cubicBezTo>
                    <a:cubicBezTo>
                      <a:pt x="128" y="2"/>
                      <a:pt x="126" y="0"/>
                      <a:pt x="123" y="1"/>
                    </a:cubicBezTo>
                    <a:cubicBezTo>
                      <a:pt x="111" y="5"/>
                      <a:pt x="98" y="9"/>
                      <a:pt x="86" y="14"/>
                    </a:cubicBezTo>
                    <a:cubicBezTo>
                      <a:pt x="83" y="15"/>
                      <a:pt x="81" y="18"/>
                      <a:pt x="81" y="21"/>
                    </a:cubicBezTo>
                    <a:cubicBezTo>
                      <a:pt x="81" y="24"/>
                      <a:pt x="83" y="25"/>
                      <a:pt x="86" y="24"/>
                    </a:cubicBezTo>
                    <a:cubicBezTo>
                      <a:pt x="91" y="23"/>
                      <a:pt x="95" y="21"/>
                      <a:pt x="100" y="19"/>
                    </a:cubicBezTo>
                    <a:cubicBezTo>
                      <a:pt x="100" y="35"/>
                      <a:pt x="100" y="51"/>
                      <a:pt x="100" y="67"/>
                    </a:cubicBezTo>
                    <a:cubicBezTo>
                      <a:pt x="75" y="75"/>
                      <a:pt x="51" y="85"/>
                      <a:pt x="28" y="97"/>
                    </a:cubicBezTo>
                    <a:cubicBezTo>
                      <a:pt x="28" y="81"/>
                      <a:pt x="28" y="65"/>
                      <a:pt x="28" y="49"/>
                    </a:cubicBezTo>
                    <a:cubicBezTo>
                      <a:pt x="32" y="47"/>
                      <a:pt x="36" y="45"/>
                      <a:pt x="41" y="43"/>
                    </a:cubicBezTo>
                    <a:cubicBezTo>
                      <a:pt x="43" y="42"/>
                      <a:pt x="46" y="38"/>
                      <a:pt x="46" y="36"/>
                    </a:cubicBezTo>
                    <a:cubicBezTo>
                      <a:pt x="46" y="33"/>
                      <a:pt x="43" y="31"/>
                      <a:pt x="41" y="33"/>
                    </a:cubicBezTo>
                    <a:cubicBezTo>
                      <a:pt x="29" y="38"/>
                      <a:pt x="17" y="44"/>
                      <a:pt x="5" y="50"/>
                    </a:cubicBezTo>
                    <a:cubicBezTo>
                      <a:pt x="2" y="51"/>
                      <a:pt x="0" y="55"/>
                      <a:pt x="0" y="58"/>
                    </a:cubicBezTo>
                    <a:cubicBezTo>
                      <a:pt x="0" y="60"/>
                      <a:pt x="2" y="62"/>
                      <a:pt x="5" y="60"/>
                    </a:cubicBezTo>
                    <a:cubicBezTo>
                      <a:pt x="9" y="58"/>
                      <a:pt x="14" y="56"/>
                      <a:pt x="18" y="54"/>
                    </a:cubicBezTo>
                    <a:cubicBezTo>
                      <a:pt x="18" y="70"/>
                      <a:pt x="18" y="85"/>
                      <a:pt x="18" y="101"/>
                    </a:cubicBezTo>
                    <a:cubicBezTo>
                      <a:pt x="14" y="103"/>
                      <a:pt x="9" y="106"/>
                      <a:pt x="5" y="108"/>
                    </a:cubicBezTo>
                    <a:cubicBezTo>
                      <a:pt x="2" y="109"/>
                      <a:pt x="0" y="113"/>
                      <a:pt x="0" y="116"/>
                    </a:cubicBezTo>
                    <a:cubicBezTo>
                      <a:pt x="0" y="119"/>
                      <a:pt x="2" y="120"/>
                      <a:pt x="5" y="118"/>
                    </a:cubicBezTo>
                    <a:cubicBezTo>
                      <a:pt x="9" y="116"/>
                      <a:pt x="14" y="114"/>
                      <a:pt x="18" y="112"/>
                    </a:cubicBezTo>
                    <a:cubicBezTo>
                      <a:pt x="18" y="128"/>
                      <a:pt x="18" y="144"/>
                      <a:pt x="18" y="160"/>
                    </a:cubicBezTo>
                    <a:cubicBezTo>
                      <a:pt x="14" y="162"/>
                      <a:pt x="9" y="164"/>
                      <a:pt x="5" y="166"/>
                    </a:cubicBezTo>
                    <a:cubicBezTo>
                      <a:pt x="2" y="168"/>
                      <a:pt x="0" y="171"/>
                      <a:pt x="0" y="174"/>
                    </a:cubicBezTo>
                    <a:cubicBezTo>
                      <a:pt x="0" y="177"/>
                      <a:pt x="2" y="178"/>
                      <a:pt x="5" y="177"/>
                    </a:cubicBezTo>
                    <a:cubicBezTo>
                      <a:pt x="17" y="171"/>
                      <a:pt x="29" y="165"/>
                      <a:pt x="41" y="160"/>
                    </a:cubicBezTo>
                    <a:cubicBezTo>
                      <a:pt x="43" y="158"/>
                      <a:pt x="46" y="155"/>
                      <a:pt x="46" y="152"/>
                    </a:cubicBezTo>
                    <a:cubicBezTo>
                      <a:pt x="46" y="149"/>
                      <a:pt x="43" y="148"/>
                      <a:pt x="41" y="149"/>
                    </a:cubicBezTo>
                    <a:cubicBezTo>
                      <a:pt x="36" y="151"/>
                      <a:pt x="32" y="153"/>
                      <a:pt x="28" y="155"/>
                    </a:cubicBezTo>
                    <a:cubicBezTo>
                      <a:pt x="28" y="139"/>
                      <a:pt x="28" y="123"/>
                      <a:pt x="28" y="107"/>
                    </a:cubicBezTo>
                    <a:cubicBezTo>
                      <a:pt x="51" y="96"/>
                      <a:pt x="75" y="86"/>
                      <a:pt x="100" y="77"/>
                    </a:cubicBezTo>
                    <a:cubicBezTo>
                      <a:pt x="100" y="93"/>
                      <a:pt x="100" y="109"/>
                      <a:pt x="100" y="126"/>
                    </a:cubicBezTo>
                    <a:cubicBezTo>
                      <a:pt x="96" y="127"/>
                      <a:pt x="91" y="128"/>
                      <a:pt x="87" y="130"/>
                    </a:cubicBezTo>
                    <a:cubicBezTo>
                      <a:pt x="85" y="131"/>
                      <a:pt x="82" y="134"/>
                      <a:pt x="82" y="137"/>
                    </a:cubicBezTo>
                    <a:cubicBezTo>
                      <a:pt x="82" y="140"/>
                      <a:pt x="85" y="141"/>
                      <a:pt x="87" y="140"/>
                    </a:cubicBezTo>
                    <a:cubicBezTo>
                      <a:pt x="100" y="136"/>
                      <a:pt x="112" y="132"/>
                      <a:pt x="124" y="128"/>
                    </a:cubicBezTo>
                    <a:cubicBezTo>
                      <a:pt x="127" y="127"/>
                      <a:pt x="130" y="124"/>
                      <a:pt x="130" y="121"/>
                    </a:cubicBezTo>
                    <a:cubicBezTo>
                      <a:pt x="130" y="118"/>
                      <a:pt x="127" y="116"/>
                      <a:pt x="124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017"/>
              <p:cNvSpPr>
                <a:spLocks noEditPoints="1"/>
              </p:cNvSpPr>
              <p:nvPr/>
            </p:nvSpPr>
            <p:spPr bwMode="auto">
              <a:xfrm>
                <a:off x="4321" y="1134"/>
                <a:ext cx="314" cy="304"/>
              </a:xfrm>
              <a:custGeom>
                <a:avLst/>
                <a:gdLst>
                  <a:gd name="T0" fmla="*/ 87 w 133"/>
                  <a:gd name="T1" fmla="*/ 2 h 129"/>
                  <a:gd name="T2" fmla="*/ 5 w 133"/>
                  <a:gd name="T3" fmla="*/ 2 h 129"/>
                  <a:gd name="T4" fmla="*/ 0 w 133"/>
                  <a:gd name="T5" fmla="*/ 7 h 129"/>
                  <a:gd name="T6" fmla="*/ 5 w 133"/>
                  <a:gd name="T7" fmla="*/ 12 h 129"/>
                  <a:gd name="T8" fmla="*/ 19 w 133"/>
                  <a:gd name="T9" fmla="*/ 11 h 129"/>
                  <a:gd name="T10" fmla="*/ 19 w 133"/>
                  <a:gd name="T11" fmla="*/ 59 h 129"/>
                  <a:gd name="T12" fmla="*/ 5 w 133"/>
                  <a:gd name="T13" fmla="*/ 59 h 129"/>
                  <a:gd name="T14" fmla="*/ 0 w 133"/>
                  <a:gd name="T15" fmla="*/ 65 h 129"/>
                  <a:gd name="T16" fmla="*/ 5 w 133"/>
                  <a:gd name="T17" fmla="*/ 70 h 129"/>
                  <a:gd name="T18" fmla="*/ 19 w 133"/>
                  <a:gd name="T19" fmla="*/ 69 h 129"/>
                  <a:gd name="T20" fmla="*/ 19 w 133"/>
                  <a:gd name="T21" fmla="*/ 118 h 129"/>
                  <a:gd name="T22" fmla="*/ 5 w 133"/>
                  <a:gd name="T23" fmla="*/ 119 h 129"/>
                  <a:gd name="T24" fmla="*/ 0 w 133"/>
                  <a:gd name="T25" fmla="*/ 124 h 129"/>
                  <a:gd name="T26" fmla="*/ 5 w 133"/>
                  <a:gd name="T27" fmla="*/ 129 h 129"/>
                  <a:gd name="T28" fmla="*/ 43 w 133"/>
                  <a:gd name="T29" fmla="*/ 128 h 129"/>
                  <a:gd name="T30" fmla="*/ 49 w 133"/>
                  <a:gd name="T31" fmla="*/ 123 h 129"/>
                  <a:gd name="T32" fmla="*/ 43 w 133"/>
                  <a:gd name="T33" fmla="*/ 118 h 129"/>
                  <a:gd name="T34" fmla="*/ 30 w 133"/>
                  <a:gd name="T35" fmla="*/ 118 h 129"/>
                  <a:gd name="T36" fmla="*/ 30 w 133"/>
                  <a:gd name="T37" fmla="*/ 69 h 129"/>
                  <a:gd name="T38" fmla="*/ 87 w 133"/>
                  <a:gd name="T39" fmla="*/ 70 h 129"/>
                  <a:gd name="T40" fmla="*/ 87 w 133"/>
                  <a:gd name="T41" fmla="*/ 2 h 129"/>
                  <a:gd name="T42" fmla="*/ 87 w 133"/>
                  <a:gd name="T43" fmla="*/ 60 h 129"/>
                  <a:gd name="T44" fmla="*/ 30 w 133"/>
                  <a:gd name="T45" fmla="*/ 59 h 129"/>
                  <a:gd name="T46" fmla="*/ 30 w 133"/>
                  <a:gd name="T47" fmla="*/ 11 h 129"/>
                  <a:gd name="T48" fmla="*/ 87 w 133"/>
                  <a:gd name="T49" fmla="*/ 12 h 129"/>
                  <a:gd name="T50" fmla="*/ 87 w 133"/>
                  <a:gd name="T51" fmla="*/ 6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3" h="129">
                    <a:moveTo>
                      <a:pt x="87" y="2"/>
                    </a:moveTo>
                    <a:cubicBezTo>
                      <a:pt x="59" y="0"/>
                      <a:pt x="32" y="0"/>
                      <a:pt x="5" y="2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10" y="12"/>
                      <a:pt x="14" y="11"/>
                      <a:pt x="19" y="11"/>
                    </a:cubicBezTo>
                    <a:cubicBezTo>
                      <a:pt x="19" y="27"/>
                      <a:pt x="19" y="43"/>
                      <a:pt x="19" y="59"/>
                    </a:cubicBezTo>
                    <a:cubicBezTo>
                      <a:pt x="14" y="59"/>
                      <a:pt x="10" y="59"/>
                      <a:pt x="5" y="59"/>
                    </a:cubicBezTo>
                    <a:cubicBezTo>
                      <a:pt x="2" y="60"/>
                      <a:pt x="0" y="62"/>
                      <a:pt x="0" y="65"/>
                    </a:cubicBezTo>
                    <a:cubicBezTo>
                      <a:pt x="0" y="68"/>
                      <a:pt x="2" y="70"/>
                      <a:pt x="5" y="70"/>
                    </a:cubicBezTo>
                    <a:cubicBezTo>
                      <a:pt x="10" y="70"/>
                      <a:pt x="14" y="70"/>
                      <a:pt x="19" y="69"/>
                    </a:cubicBezTo>
                    <a:cubicBezTo>
                      <a:pt x="19" y="86"/>
                      <a:pt x="19" y="102"/>
                      <a:pt x="19" y="118"/>
                    </a:cubicBezTo>
                    <a:cubicBezTo>
                      <a:pt x="14" y="118"/>
                      <a:pt x="10" y="118"/>
                      <a:pt x="5" y="119"/>
                    </a:cubicBezTo>
                    <a:cubicBezTo>
                      <a:pt x="2" y="119"/>
                      <a:pt x="0" y="121"/>
                      <a:pt x="0" y="124"/>
                    </a:cubicBezTo>
                    <a:cubicBezTo>
                      <a:pt x="0" y="127"/>
                      <a:pt x="2" y="129"/>
                      <a:pt x="5" y="129"/>
                    </a:cubicBezTo>
                    <a:cubicBezTo>
                      <a:pt x="18" y="128"/>
                      <a:pt x="31" y="128"/>
                      <a:pt x="43" y="128"/>
                    </a:cubicBezTo>
                    <a:cubicBezTo>
                      <a:pt x="46" y="128"/>
                      <a:pt x="49" y="126"/>
                      <a:pt x="49" y="123"/>
                    </a:cubicBezTo>
                    <a:cubicBezTo>
                      <a:pt x="49" y="120"/>
                      <a:pt x="46" y="118"/>
                      <a:pt x="43" y="118"/>
                    </a:cubicBezTo>
                    <a:cubicBezTo>
                      <a:pt x="39" y="118"/>
                      <a:pt x="34" y="118"/>
                      <a:pt x="30" y="118"/>
                    </a:cubicBezTo>
                    <a:cubicBezTo>
                      <a:pt x="30" y="101"/>
                      <a:pt x="30" y="85"/>
                      <a:pt x="30" y="69"/>
                    </a:cubicBezTo>
                    <a:cubicBezTo>
                      <a:pt x="49" y="69"/>
                      <a:pt x="68" y="69"/>
                      <a:pt x="87" y="70"/>
                    </a:cubicBezTo>
                    <a:cubicBezTo>
                      <a:pt x="133" y="74"/>
                      <a:pt x="133" y="6"/>
                      <a:pt x="87" y="2"/>
                    </a:cubicBezTo>
                    <a:close/>
                    <a:moveTo>
                      <a:pt x="87" y="60"/>
                    </a:moveTo>
                    <a:cubicBezTo>
                      <a:pt x="68" y="59"/>
                      <a:pt x="49" y="58"/>
                      <a:pt x="30" y="59"/>
                    </a:cubicBezTo>
                    <a:cubicBezTo>
                      <a:pt x="30" y="43"/>
                      <a:pt x="30" y="27"/>
                      <a:pt x="30" y="11"/>
                    </a:cubicBezTo>
                    <a:cubicBezTo>
                      <a:pt x="49" y="11"/>
                      <a:pt x="68" y="11"/>
                      <a:pt x="87" y="12"/>
                    </a:cubicBezTo>
                    <a:cubicBezTo>
                      <a:pt x="119" y="15"/>
                      <a:pt x="119" y="62"/>
                      <a:pt x="8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018"/>
              <p:cNvSpPr>
                <a:spLocks noEditPoints="1"/>
              </p:cNvSpPr>
              <p:nvPr/>
            </p:nvSpPr>
            <p:spPr bwMode="auto">
              <a:xfrm>
                <a:off x="4635" y="1148"/>
                <a:ext cx="309" cy="319"/>
              </a:xfrm>
              <a:custGeom>
                <a:avLst/>
                <a:gdLst>
                  <a:gd name="T0" fmla="*/ 86 w 131"/>
                  <a:gd name="T1" fmla="*/ 16 h 135"/>
                  <a:gd name="T2" fmla="*/ 5 w 131"/>
                  <a:gd name="T3" fmla="*/ 1 h 135"/>
                  <a:gd name="T4" fmla="*/ 0 w 131"/>
                  <a:gd name="T5" fmla="*/ 5 h 135"/>
                  <a:gd name="T6" fmla="*/ 5 w 131"/>
                  <a:gd name="T7" fmla="*/ 11 h 135"/>
                  <a:gd name="T8" fmla="*/ 19 w 131"/>
                  <a:gd name="T9" fmla="*/ 13 h 135"/>
                  <a:gd name="T10" fmla="*/ 19 w 131"/>
                  <a:gd name="T11" fmla="*/ 61 h 135"/>
                  <a:gd name="T12" fmla="*/ 5 w 131"/>
                  <a:gd name="T13" fmla="*/ 59 h 135"/>
                  <a:gd name="T14" fmla="*/ 0 w 131"/>
                  <a:gd name="T15" fmla="*/ 63 h 135"/>
                  <a:gd name="T16" fmla="*/ 5 w 131"/>
                  <a:gd name="T17" fmla="*/ 69 h 135"/>
                  <a:gd name="T18" fmla="*/ 19 w 131"/>
                  <a:gd name="T19" fmla="*/ 71 h 135"/>
                  <a:gd name="T20" fmla="*/ 19 w 131"/>
                  <a:gd name="T21" fmla="*/ 120 h 135"/>
                  <a:gd name="T22" fmla="*/ 5 w 131"/>
                  <a:gd name="T23" fmla="*/ 118 h 135"/>
                  <a:gd name="T24" fmla="*/ 0 w 131"/>
                  <a:gd name="T25" fmla="*/ 122 h 135"/>
                  <a:gd name="T26" fmla="*/ 5 w 131"/>
                  <a:gd name="T27" fmla="*/ 128 h 135"/>
                  <a:gd name="T28" fmla="*/ 43 w 131"/>
                  <a:gd name="T29" fmla="*/ 134 h 135"/>
                  <a:gd name="T30" fmla="*/ 49 w 131"/>
                  <a:gd name="T31" fmla="*/ 130 h 135"/>
                  <a:gd name="T32" fmla="*/ 43 w 131"/>
                  <a:gd name="T33" fmla="*/ 124 h 135"/>
                  <a:gd name="T34" fmla="*/ 29 w 131"/>
                  <a:gd name="T35" fmla="*/ 121 h 135"/>
                  <a:gd name="T36" fmla="*/ 29 w 131"/>
                  <a:gd name="T37" fmla="*/ 73 h 135"/>
                  <a:gd name="T38" fmla="*/ 86 w 131"/>
                  <a:gd name="T39" fmla="*/ 84 h 135"/>
                  <a:gd name="T40" fmla="*/ 86 w 131"/>
                  <a:gd name="T41" fmla="*/ 16 h 135"/>
                  <a:gd name="T42" fmla="*/ 86 w 131"/>
                  <a:gd name="T43" fmla="*/ 74 h 135"/>
                  <a:gd name="T44" fmla="*/ 29 w 131"/>
                  <a:gd name="T45" fmla="*/ 62 h 135"/>
                  <a:gd name="T46" fmla="*/ 29 w 131"/>
                  <a:gd name="T47" fmla="*/ 15 h 135"/>
                  <a:gd name="T48" fmla="*/ 86 w 131"/>
                  <a:gd name="T49" fmla="*/ 26 h 135"/>
                  <a:gd name="T50" fmla="*/ 86 w 131"/>
                  <a:gd name="T51" fmla="*/ 7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35">
                    <a:moveTo>
                      <a:pt x="86" y="16"/>
                    </a:moveTo>
                    <a:cubicBezTo>
                      <a:pt x="59" y="9"/>
                      <a:pt x="32" y="4"/>
                      <a:pt x="5" y="1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0" y="12"/>
                      <a:pt x="14" y="12"/>
                      <a:pt x="19" y="13"/>
                    </a:cubicBezTo>
                    <a:cubicBezTo>
                      <a:pt x="19" y="29"/>
                      <a:pt x="19" y="45"/>
                      <a:pt x="19" y="61"/>
                    </a:cubicBezTo>
                    <a:cubicBezTo>
                      <a:pt x="14" y="60"/>
                      <a:pt x="10" y="59"/>
                      <a:pt x="5" y="59"/>
                    </a:cubicBezTo>
                    <a:cubicBezTo>
                      <a:pt x="2" y="58"/>
                      <a:pt x="0" y="60"/>
                      <a:pt x="0" y="63"/>
                    </a:cubicBezTo>
                    <a:cubicBezTo>
                      <a:pt x="0" y="66"/>
                      <a:pt x="2" y="69"/>
                      <a:pt x="5" y="69"/>
                    </a:cubicBezTo>
                    <a:cubicBezTo>
                      <a:pt x="10" y="70"/>
                      <a:pt x="14" y="70"/>
                      <a:pt x="19" y="71"/>
                    </a:cubicBezTo>
                    <a:cubicBezTo>
                      <a:pt x="19" y="87"/>
                      <a:pt x="19" y="104"/>
                      <a:pt x="19" y="120"/>
                    </a:cubicBezTo>
                    <a:cubicBezTo>
                      <a:pt x="14" y="119"/>
                      <a:pt x="10" y="118"/>
                      <a:pt x="5" y="118"/>
                    </a:cubicBezTo>
                    <a:cubicBezTo>
                      <a:pt x="2" y="117"/>
                      <a:pt x="0" y="119"/>
                      <a:pt x="0" y="122"/>
                    </a:cubicBezTo>
                    <a:cubicBezTo>
                      <a:pt x="0" y="125"/>
                      <a:pt x="2" y="128"/>
                      <a:pt x="5" y="128"/>
                    </a:cubicBezTo>
                    <a:cubicBezTo>
                      <a:pt x="18" y="130"/>
                      <a:pt x="30" y="132"/>
                      <a:pt x="43" y="134"/>
                    </a:cubicBezTo>
                    <a:cubicBezTo>
                      <a:pt x="46" y="135"/>
                      <a:pt x="49" y="133"/>
                      <a:pt x="49" y="130"/>
                    </a:cubicBezTo>
                    <a:cubicBezTo>
                      <a:pt x="49" y="127"/>
                      <a:pt x="46" y="124"/>
                      <a:pt x="43" y="124"/>
                    </a:cubicBezTo>
                    <a:cubicBezTo>
                      <a:pt x="39" y="123"/>
                      <a:pt x="34" y="122"/>
                      <a:pt x="29" y="121"/>
                    </a:cubicBezTo>
                    <a:cubicBezTo>
                      <a:pt x="29" y="105"/>
                      <a:pt x="29" y="89"/>
                      <a:pt x="29" y="73"/>
                    </a:cubicBezTo>
                    <a:cubicBezTo>
                      <a:pt x="48" y="76"/>
                      <a:pt x="67" y="80"/>
                      <a:pt x="86" y="84"/>
                    </a:cubicBezTo>
                    <a:cubicBezTo>
                      <a:pt x="131" y="97"/>
                      <a:pt x="131" y="28"/>
                      <a:pt x="86" y="16"/>
                    </a:cubicBezTo>
                    <a:close/>
                    <a:moveTo>
                      <a:pt x="86" y="74"/>
                    </a:moveTo>
                    <a:cubicBezTo>
                      <a:pt x="67" y="69"/>
                      <a:pt x="48" y="65"/>
                      <a:pt x="29" y="62"/>
                    </a:cubicBezTo>
                    <a:cubicBezTo>
                      <a:pt x="29" y="46"/>
                      <a:pt x="29" y="31"/>
                      <a:pt x="29" y="15"/>
                    </a:cubicBezTo>
                    <a:cubicBezTo>
                      <a:pt x="48" y="18"/>
                      <a:pt x="67" y="22"/>
                      <a:pt x="86" y="26"/>
                    </a:cubicBezTo>
                    <a:cubicBezTo>
                      <a:pt x="117" y="35"/>
                      <a:pt x="117" y="82"/>
                      <a:pt x="86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019"/>
              <p:cNvSpPr>
                <a:spLocks/>
              </p:cNvSpPr>
              <p:nvPr/>
            </p:nvSpPr>
            <p:spPr bwMode="auto">
              <a:xfrm>
                <a:off x="4923" y="1212"/>
                <a:ext cx="302" cy="370"/>
              </a:xfrm>
              <a:custGeom>
                <a:avLst/>
                <a:gdLst>
                  <a:gd name="T0" fmla="*/ 123 w 128"/>
                  <a:gd name="T1" fmla="*/ 50 h 157"/>
                  <a:gd name="T2" fmla="*/ 94 w 128"/>
                  <a:gd name="T3" fmla="*/ 35 h 157"/>
                  <a:gd name="T4" fmla="*/ 89 w 128"/>
                  <a:gd name="T5" fmla="*/ 38 h 157"/>
                  <a:gd name="T6" fmla="*/ 94 w 128"/>
                  <a:gd name="T7" fmla="*/ 46 h 157"/>
                  <a:gd name="T8" fmla="*/ 102 w 128"/>
                  <a:gd name="T9" fmla="*/ 50 h 157"/>
                  <a:gd name="T10" fmla="*/ 65 w 128"/>
                  <a:gd name="T11" fmla="*/ 82 h 157"/>
                  <a:gd name="T12" fmla="*/ 26 w 128"/>
                  <a:gd name="T13" fmla="*/ 18 h 157"/>
                  <a:gd name="T14" fmla="*/ 36 w 128"/>
                  <a:gd name="T15" fmla="*/ 22 h 157"/>
                  <a:gd name="T16" fmla="*/ 41 w 128"/>
                  <a:gd name="T17" fmla="*/ 18 h 157"/>
                  <a:gd name="T18" fmla="*/ 36 w 128"/>
                  <a:gd name="T19" fmla="*/ 11 h 157"/>
                  <a:gd name="T20" fmla="*/ 6 w 128"/>
                  <a:gd name="T21" fmla="*/ 1 h 157"/>
                  <a:gd name="T22" fmla="*/ 0 w 128"/>
                  <a:gd name="T23" fmla="*/ 5 h 157"/>
                  <a:gd name="T24" fmla="*/ 6 w 128"/>
                  <a:gd name="T25" fmla="*/ 12 h 157"/>
                  <a:gd name="T26" fmla="*/ 13 w 128"/>
                  <a:gd name="T27" fmla="*/ 14 h 157"/>
                  <a:gd name="T28" fmla="*/ 60 w 128"/>
                  <a:gd name="T29" fmla="*/ 90 h 157"/>
                  <a:gd name="T30" fmla="*/ 60 w 128"/>
                  <a:gd name="T31" fmla="*/ 137 h 157"/>
                  <a:gd name="T32" fmla="*/ 51 w 128"/>
                  <a:gd name="T33" fmla="*/ 133 h 157"/>
                  <a:gd name="T34" fmla="*/ 46 w 128"/>
                  <a:gd name="T35" fmla="*/ 137 h 157"/>
                  <a:gd name="T36" fmla="*/ 51 w 128"/>
                  <a:gd name="T37" fmla="*/ 144 h 157"/>
                  <a:gd name="T38" fmla="*/ 81 w 128"/>
                  <a:gd name="T39" fmla="*/ 156 h 157"/>
                  <a:gd name="T40" fmla="*/ 86 w 128"/>
                  <a:gd name="T41" fmla="*/ 153 h 157"/>
                  <a:gd name="T42" fmla="*/ 81 w 128"/>
                  <a:gd name="T43" fmla="*/ 146 h 157"/>
                  <a:gd name="T44" fmla="*/ 70 w 128"/>
                  <a:gd name="T45" fmla="*/ 141 h 157"/>
                  <a:gd name="T46" fmla="*/ 70 w 128"/>
                  <a:gd name="T47" fmla="*/ 94 h 157"/>
                  <a:gd name="T48" fmla="*/ 115 w 128"/>
                  <a:gd name="T49" fmla="*/ 56 h 157"/>
                  <a:gd name="T50" fmla="*/ 123 w 128"/>
                  <a:gd name="T51" fmla="*/ 60 h 157"/>
                  <a:gd name="T52" fmla="*/ 128 w 128"/>
                  <a:gd name="T53" fmla="*/ 57 h 157"/>
                  <a:gd name="T54" fmla="*/ 123 w 128"/>
                  <a:gd name="T55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8" h="157">
                    <a:moveTo>
                      <a:pt x="123" y="50"/>
                    </a:moveTo>
                    <a:cubicBezTo>
                      <a:pt x="113" y="45"/>
                      <a:pt x="104" y="40"/>
                      <a:pt x="94" y="35"/>
                    </a:cubicBezTo>
                    <a:cubicBezTo>
                      <a:pt x="91" y="34"/>
                      <a:pt x="89" y="35"/>
                      <a:pt x="89" y="38"/>
                    </a:cubicBezTo>
                    <a:cubicBezTo>
                      <a:pt x="89" y="41"/>
                      <a:pt x="91" y="45"/>
                      <a:pt x="94" y="46"/>
                    </a:cubicBezTo>
                    <a:cubicBezTo>
                      <a:pt x="97" y="47"/>
                      <a:pt x="99" y="48"/>
                      <a:pt x="102" y="50"/>
                    </a:cubicBezTo>
                    <a:cubicBezTo>
                      <a:pt x="90" y="60"/>
                      <a:pt x="78" y="71"/>
                      <a:pt x="65" y="82"/>
                    </a:cubicBezTo>
                    <a:cubicBezTo>
                      <a:pt x="52" y="60"/>
                      <a:pt x="39" y="39"/>
                      <a:pt x="26" y="18"/>
                    </a:cubicBezTo>
                    <a:cubicBezTo>
                      <a:pt x="29" y="19"/>
                      <a:pt x="33" y="21"/>
                      <a:pt x="36" y="22"/>
                    </a:cubicBezTo>
                    <a:cubicBezTo>
                      <a:pt x="39" y="23"/>
                      <a:pt x="41" y="21"/>
                      <a:pt x="41" y="18"/>
                    </a:cubicBezTo>
                    <a:cubicBezTo>
                      <a:pt x="41" y="16"/>
                      <a:pt x="39" y="13"/>
                      <a:pt x="36" y="11"/>
                    </a:cubicBezTo>
                    <a:cubicBezTo>
                      <a:pt x="26" y="8"/>
                      <a:pt x="16" y="4"/>
                      <a:pt x="6" y="1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2"/>
                    </a:cubicBezTo>
                    <a:cubicBezTo>
                      <a:pt x="8" y="12"/>
                      <a:pt x="10" y="13"/>
                      <a:pt x="13" y="14"/>
                    </a:cubicBezTo>
                    <a:cubicBezTo>
                      <a:pt x="29" y="39"/>
                      <a:pt x="45" y="64"/>
                      <a:pt x="60" y="90"/>
                    </a:cubicBezTo>
                    <a:cubicBezTo>
                      <a:pt x="60" y="106"/>
                      <a:pt x="60" y="121"/>
                      <a:pt x="60" y="137"/>
                    </a:cubicBezTo>
                    <a:cubicBezTo>
                      <a:pt x="57" y="136"/>
                      <a:pt x="54" y="135"/>
                      <a:pt x="51" y="133"/>
                    </a:cubicBezTo>
                    <a:cubicBezTo>
                      <a:pt x="48" y="132"/>
                      <a:pt x="46" y="134"/>
                      <a:pt x="46" y="137"/>
                    </a:cubicBezTo>
                    <a:cubicBezTo>
                      <a:pt x="46" y="139"/>
                      <a:pt x="48" y="143"/>
                      <a:pt x="51" y="144"/>
                    </a:cubicBezTo>
                    <a:cubicBezTo>
                      <a:pt x="61" y="148"/>
                      <a:pt x="71" y="152"/>
                      <a:pt x="81" y="156"/>
                    </a:cubicBezTo>
                    <a:cubicBezTo>
                      <a:pt x="83" y="157"/>
                      <a:pt x="86" y="156"/>
                      <a:pt x="86" y="153"/>
                    </a:cubicBezTo>
                    <a:cubicBezTo>
                      <a:pt x="86" y="150"/>
                      <a:pt x="83" y="147"/>
                      <a:pt x="81" y="146"/>
                    </a:cubicBezTo>
                    <a:cubicBezTo>
                      <a:pt x="77" y="144"/>
                      <a:pt x="74" y="143"/>
                      <a:pt x="70" y="141"/>
                    </a:cubicBezTo>
                    <a:cubicBezTo>
                      <a:pt x="70" y="125"/>
                      <a:pt x="70" y="110"/>
                      <a:pt x="70" y="94"/>
                    </a:cubicBezTo>
                    <a:cubicBezTo>
                      <a:pt x="85" y="81"/>
                      <a:pt x="100" y="68"/>
                      <a:pt x="115" y="56"/>
                    </a:cubicBezTo>
                    <a:cubicBezTo>
                      <a:pt x="118" y="57"/>
                      <a:pt x="120" y="59"/>
                      <a:pt x="123" y="60"/>
                    </a:cubicBezTo>
                    <a:cubicBezTo>
                      <a:pt x="126" y="61"/>
                      <a:pt x="128" y="60"/>
                      <a:pt x="128" y="57"/>
                    </a:cubicBezTo>
                    <a:cubicBezTo>
                      <a:pt x="128" y="54"/>
                      <a:pt x="126" y="51"/>
                      <a:pt x="12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020"/>
              <p:cNvSpPr>
                <a:spLocks noEditPoints="1"/>
              </p:cNvSpPr>
              <p:nvPr/>
            </p:nvSpPr>
            <p:spPr bwMode="auto">
              <a:xfrm>
                <a:off x="3945" y="1155"/>
                <a:ext cx="650" cy="382"/>
              </a:xfrm>
              <a:custGeom>
                <a:avLst/>
                <a:gdLst>
                  <a:gd name="T0" fmla="*/ 263 w 275"/>
                  <a:gd name="T1" fmla="*/ 109 h 162"/>
                  <a:gd name="T2" fmla="*/ 236 w 275"/>
                  <a:gd name="T3" fmla="*/ 113 h 162"/>
                  <a:gd name="T4" fmla="*/ 236 w 275"/>
                  <a:gd name="T5" fmla="*/ 121 h 162"/>
                  <a:gd name="T6" fmla="*/ 244 w 275"/>
                  <a:gd name="T7" fmla="*/ 121 h 162"/>
                  <a:gd name="T8" fmla="*/ 257 w 275"/>
                  <a:gd name="T9" fmla="*/ 118 h 162"/>
                  <a:gd name="T10" fmla="*/ 262 w 275"/>
                  <a:gd name="T11" fmla="*/ 130 h 162"/>
                  <a:gd name="T12" fmla="*/ 229 w 275"/>
                  <a:gd name="T13" fmla="*/ 149 h 162"/>
                  <a:gd name="T14" fmla="*/ 126 w 275"/>
                  <a:gd name="T15" fmla="*/ 100 h 162"/>
                  <a:gd name="T16" fmla="*/ 117 w 275"/>
                  <a:gd name="T17" fmla="*/ 81 h 162"/>
                  <a:gd name="T18" fmla="*/ 125 w 275"/>
                  <a:gd name="T19" fmla="*/ 81 h 162"/>
                  <a:gd name="T20" fmla="*/ 131 w 275"/>
                  <a:gd name="T21" fmla="*/ 75 h 162"/>
                  <a:gd name="T22" fmla="*/ 125 w 275"/>
                  <a:gd name="T23" fmla="*/ 70 h 162"/>
                  <a:gd name="T24" fmla="*/ 112 w 275"/>
                  <a:gd name="T25" fmla="*/ 72 h 162"/>
                  <a:gd name="T26" fmla="*/ 83 w 275"/>
                  <a:gd name="T27" fmla="*/ 12 h 162"/>
                  <a:gd name="T28" fmla="*/ 92 w 275"/>
                  <a:gd name="T29" fmla="*/ 10 h 162"/>
                  <a:gd name="T30" fmla="*/ 97 w 275"/>
                  <a:gd name="T31" fmla="*/ 5 h 162"/>
                  <a:gd name="T32" fmla="*/ 92 w 275"/>
                  <a:gd name="T33" fmla="*/ 0 h 162"/>
                  <a:gd name="T34" fmla="*/ 57 w 275"/>
                  <a:gd name="T35" fmla="*/ 6 h 162"/>
                  <a:gd name="T36" fmla="*/ 51 w 275"/>
                  <a:gd name="T37" fmla="*/ 13 h 162"/>
                  <a:gd name="T38" fmla="*/ 57 w 275"/>
                  <a:gd name="T39" fmla="*/ 17 h 162"/>
                  <a:gd name="T40" fmla="*/ 66 w 275"/>
                  <a:gd name="T41" fmla="*/ 15 h 162"/>
                  <a:gd name="T42" fmla="*/ 37 w 275"/>
                  <a:gd name="T43" fmla="*/ 85 h 162"/>
                  <a:gd name="T44" fmla="*/ 24 w 275"/>
                  <a:gd name="T45" fmla="*/ 88 h 162"/>
                  <a:gd name="T46" fmla="*/ 19 w 275"/>
                  <a:gd name="T47" fmla="*/ 94 h 162"/>
                  <a:gd name="T48" fmla="*/ 24 w 275"/>
                  <a:gd name="T49" fmla="*/ 99 h 162"/>
                  <a:gd name="T50" fmla="*/ 32 w 275"/>
                  <a:gd name="T51" fmla="*/ 97 h 162"/>
                  <a:gd name="T52" fmla="*/ 18 w 275"/>
                  <a:gd name="T53" fmla="*/ 132 h 162"/>
                  <a:gd name="T54" fmla="*/ 5 w 275"/>
                  <a:gd name="T55" fmla="*/ 136 h 162"/>
                  <a:gd name="T56" fmla="*/ 0 w 275"/>
                  <a:gd name="T57" fmla="*/ 142 h 162"/>
                  <a:gd name="T58" fmla="*/ 5 w 275"/>
                  <a:gd name="T59" fmla="*/ 146 h 162"/>
                  <a:gd name="T60" fmla="*/ 41 w 275"/>
                  <a:gd name="T61" fmla="*/ 137 h 162"/>
                  <a:gd name="T62" fmla="*/ 46 w 275"/>
                  <a:gd name="T63" fmla="*/ 131 h 162"/>
                  <a:gd name="T64" fmla="*/ 41 w 275"/>
                  <a:gd name="T65" fmla="*/ 127 h 162"/>
                  <a:gd name="T66" fmla="*/ 29 w 275"/>
                  <a:gd name="T67" fmla="*/ 129 h 162"/>
                  <a:gd name="T68" fmla="*/ 44 w 275"/>
                  <a:gd name="T69" fmla="*/ 94 h 162"/>
                  <a:gd name="T70" fmla="*/ 105 w 275"/>
                  <a:gd name="T71" fmla="*/ 83 h 162"/>
                  <a:gd name="T72" fmla="*/ 112 w 275"/>
                  <a:gd name="T73" fmla="*/ 97 h 162"/>
                  <a:gd name="T74" fmla="*/ 112 w 275"/>
                  <a:gd name="T75" fmla="*/ 97 h 162"/>
                  <a:gd name="T76" fmla="*/ 211 w 275"/>
                  <a:gd name="T77" fmla="*/ 162 h 162"/>
                  <a:gd name="T78" fmla="*/ 230 w 275"/>
                  <a:gd name="T79" fmla="*/ 160 h 162"/>
                  <a:gd name="T80" fmla="*/ 273 w 275"/>
                  <a:gd name="T81" fmla="*/ 132 h 162"/>
                  <a:gd name="T82" fmla="*/ 263 w 275"/>
                  <a:gd name="T83" fmla="*/ 109 h 162"/>
                  <a:gd name="T84" fmla="*/ 48 w 275"/>
                  <a:gd name="T85" fmla="*/ 82 h 162"/>
                  <a:gd name="T86" fmla="*/ 74 w 275"/>
                  <a:gd name="T87" fmla="*/ 20 h 162"/>
                  <a:gd name="T88" fmla="*/ 100 w 275"/>
                  <a:gd name="T89" fmla="*/ 73 h 162"/>
                  <a:gd name="T90" fmla="*/ 48 w 275"/>
                  <a:gd name="T91" fmla="*/ 8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5" h="162">
                    <a:moveTo>
                      <a:pt x="263" y="109"/>
                    </a:moveTo>
                    <a:cubicBezTo>
                      <a:pt x="254" y="104"/>
                      <a:pt x="245" y="105"/>
                      <a:pt x="236" y="113"/>
                    </a:cubicBezTo>
                    <a:cubicBezTo>
                      <a:pt x="234" y="115"/>
                      <a:pt x="234" y="118"/>
                      <a:pt x="236" y="121"/>
                    </a:cubicBezTo>
                    <a:cubicBezTo>
                      <a:pt x="238" y="123"/>
                      <a:pt x="242" y="123"/>
                      <a:pt x="244" y="121"/>
                    </a:cubicBezTo>
                    <a:cubicBezTo>
                      <a:pt x="248" y="117"/>
                      <a:pt x="253" y="116"/>
                      <a:pt x="257" y="118"/>
                    </a:cubicBezTo>
                    <a:cubicBezTo>
                      <a:pt x="261" y="121"/>
                      <a:pt x="263" y="125"/>
                      <a:pt x="262" y="130"/>
                    </a:cubicBezTo>
                    <a:cubicBezTo>
                      <a:pt x="260" y="139"/>
                      <a:pt x="248" y="146"/>
                      <a:pt x="229" y="149"/>
                    </a:cubicBezTo>
                    <a:cubicBezTo>
                      <a:pt x="165" y="158"/>
                      <a:pt x="136" y="118"/>
                      <a:pt x="126" y="100"/>
                    </a:cubicBezTo>
                    <a:cubicBezTo>
                      <a:pt x="123" y="94"/>
                      <a:pt x="120" y="88"/>
                      <a:pt x="117" y="81"/>
                    </a:cubicBezTo>
                    <a:cubicBezTo>
                      <a:pt x="120" y="81"/>
                      <a:pt x="122" y="81"/>
                      <a:pt x="125" y="81"/>
                    </a:cubicBezTo>
                    <a:cubicBezTo>
                      <a:pt x="128" y="80"/>
                      <a:pt x="131" y="78"/>
                      <a:pt x="131" y="75"/>
                    </a:cubicBezTo>
                    <a:cubicBezTo>
                      <a:pt x="131" y="72"/>
                      <a:pt x="128" y="70"/>
                      <a:pt x="125" y="70"/>
                    </a:cubicBezTo>
                    <a:cubicBezTo>
                      <a:pt x="121" y="70"/>
                      <a:pt x="116" y="71"/>
                      <a:pt x="112" y="72"/>
                    </a:cubicBezTo>
                    <a:cubicBezTo>
                      <a:pt x="102" y="51"/>
                      <a:pt x="93" y="32"/>
                      <a:pt x="83" y="12"/>
                    </a:cubicBezTo>
                    <a:cubicBezTo>
                      <a:pt x="86" y="11"/>
                      <a:pt x="89" y="11"/>
                      <a:pt x="92" y="10"/>
                    </a:cubicBezTo>
                    <a:cubicBezTo>
                      <a:pt x="95" y="10"/>
                      <a:pt x="97" y="7"/>
                      <a:pt x="97" y="5"/>
                    </a:cubicBezTo>
                    <a:cubicBezTo>
                      <a:pt x="97" y="2"/>
                      <a:pt x="95" y="0"/>
                      <a:pt x="92" y="0"/>
                    </a:cubicBezTo>
                    <a:cubicBezTo>
                      <a:pt x="80" y="2"/>
                      <a:pt x="68" y="4"/>
                      <a:pt x="57" y="6"/>
                    </a:cubicBezTo>
                    <a:cubicBezTo>
                      <a:pt x="54" y="7"/>
                      <a:pt x="51" y="10"/>
                      <a:pt x="51" y="13"/>
                    </a:cubicBezTo>
                    <a:cubicBezTo>
                      <a:pt x="51" y="15"/>
                      <a:pt x="54" y="17"/>
                      <a:pt x="57" y="17"/>
                    </a:cubicBezTo>
                    <a:cubicBezTo>
                      <a:pt x="60" y="16"/>
                      <a:pt x="63" y="16"/>
                      <a:pt x="66" y="15"/>
                    </a:cubicBezTo>
                    <a:cubicBezTo>
                      <a:pt x="56" y="38"/>
                      <a:pt x="47" y="61"/>
                      <a:pt x="37" y="85"/>
                    </a:cubicBezTo>
                    <a:cubicBezTo>
                      <a:pt x="33" y="86"/>
                      <a:pt x="28" y="87"/>
                      <a:pt x="24" y="88"/>
                    </a:cubicBezTo>
                    <a:cubicBezTo>
                      <a:pt x="21" y="89"/>
                      <a:pt x="19" y="92"/>
                      <a:pt x="19" y="94"/>
                    </a:cubicBezTo>
                    <a:cubicBezTo>
                      <a:pt x="19" y="98"/>
                      <a:pt x="21" y="99"/>
                      <a:pt x="24" y="99"/>
                    </a:cubicBezTo>
                    <a:cubicBezTo>
                      <a:pt x="27" y="98"/>
                      <a:pt x="29" y="97"/>
                      <a:pt x="32" y="97"/>
                    </a:cubicBezTo>
                    <a:cubicBezTo>
                      <a:pt x="27" y="108"/>
                      <a:pt x="23" y="120"/>
                      <a:pt x="18" y="132"/>
                    </a:cubicBezTo>
                    <a:cubicBezTo>
                      <a:pt x="14" y="133"/>
                      <a:pt x="9" y="134"/>
                      <a:pt x="5" y="136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0" y="145"/>
                      <a:pt x="2" y="147"/>
                      <a:pt x="5" y="146"/>
                    </a:cubicBezTo>
                    <a:cubicBezTo>
                      <a:pt x="17" y="143"/>
                      <a:pt x="29" y="140"/>
                      <a:pt x="41" y="137"/>
                    </a:cubicBezTo>
                    <a:cubicBezTo>
                      <a:pt x="43" y="136"/>
                      <a:pt x="46" y="134"/>
                      <a:pt x="46" y="131"/>
                    </a:cubicBezTo>
                    <a:cubicBezTo>
                      <a:pt x="46" y="128"/>
                      <a:pt x="43" y="126"/>
                      <a:pt x="41" y="127"/>
                    </a:cubicBezTo>
                    <a:cubicBezTo>
                      <a:pt x="37" y="127"/>
                      <a:pt x="33" y="128"/>
                      <a:pt x="29" y="129"/>
                    </a:cubicBezTo>
                    <a:cubicBezTo>
                      <a:pt x="34" y="117"/>
                      <a:pt x="39" y="106"/>
                      <a:pt x="44" y="94"/>
                    </a:cubicBezTo>
                    <a:cubicBezTo>
                      <a:pt x="64" y="89"/>
                      <a:pt x="85" y="86"/>
                      <a:pt x="105" y="83"/>
                    </a:cubicBezTo>
                    <a:cubicBezTo>
                      <a:pt x="107" y="88"/>
                      <a:pt x="110" y="92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8"/>
                      <a:pt x="138" y="162"/>
                      <a:pt x="211" y="162"/>
                    </a:cubicBezTo>
                    <a:cubicBezTo>
                      <a:pt x="217" y="162"/>
                      <a:pt x="224" y="161"/>
                      <a:pt x="230" y="160"/>
                    </a:cubicBezTo>
                    <a:cubicBezTo>
                      <a:pt x="265" y="155"/>
                      <a:pt x="272" y="139"/>
                      <a:pt x="273" y="132"/>
                    </a:cubicBezTo>
                    <a:cubicBezTo>
                      <a:pt x="275" y="123"/>
                      <a:pt x="271" y="113"/>
                      <a:pt x="263" y="109"/>
                    </a:cubicBezTo>
                    <a:close/>
                    <a:moveTo>
                      <a:pt x="48" y="82"/>
                    </a:moveTo>
                    <a:cubicBezTo>
                      <a:pt x="57" y="61"/>
                      <a:pt x="66" y="41"/>
                      <a:pt x="74" y="20"/>
                    </a:cubicBezTo>
                    <a:cubicBezTo>
                      <a:pt x="83" y="38"/>
                      <a:pt x="92" y="55"/>
                      <a:pt x="100" y="73"/>
                    </a:cubicBezTo>
                    <a:cubicBezTo>
                      <a:pt x="83" y="76"/>
                      <a:pt x="66" y="79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021"/>
              <p:cNvSpPr>
                <a:spLocks/>
              </p:cNvSpPr>
              <p:nvPr/>
            </p:nvSpPr>
            <p:spPr bwMode="auto">
              <a:xfrm>
                <a:off x="3267" y="900"/>
                <a:ext cx="2310" cy="427"/>
              </a:xfrm>
              <a:custGeom>
                <a:avLst/>
                <a:gdLst>
                  <a:gd name="T0" fmla="*/ 978 w 978"/>
                  <a:gd name="T1" fmla="*/ 181 h 181"/>
                  <a:gd name="T2" fmla="*/ 0 w 978"/>
                  <a:gd name="T3" fmla="*/ 181 h 181"/>
                  <a:gd name="T4" fmla="*/ 0 w 978"/>
                  <a:gd name="T5" fmla="*/ 175 h 181"/>
                  <a:gd name="T6" fmla="*/ 978 w 978"/>
                  <a:gd name="T7" fmla="*/ 175 h 181"/>
                  <a:gd name="T8" fmla="*/ 978 w 978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8" h="181">
                    <a:moveTo>
                      <a:pt x="978" y="181"/>
                    </a:moveTo>
                    <a:cubicBezTo>
                      <a:pt x="672" y="6"/>
                      <a:pt x="306" y="6"/>
                      <a:pt x="0" y="181"/>
                    </a:cubicBezTo>
                    <a:cubicBezTo>
                      <a:pt x="0" y="179"/>
                      <a:pt x="0" y="177"/>
                      <a:pt x="0" y="175"/>
                    </a:cubicBezTo>
                    <a:cubicBezTo>
                      <a:pt x="306" y="0"/>
                      <a:pt x="672" y="0"/>
                      <a:pt x="978" y="175"/>
                    </a:cubicBezTo>
                    <a:cubicBezTo>
                      <a:pt x="978" y="177"/>
                      <a:pt x="978" y="179"/>
                      <a:pt x="978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022"/>
              <p:cNvSpPr>
                <a:spLocks/>
              </p:cNvSpPr>
              <p:nvPr/>
            </p:nvSpPr>
            <p:spPr bwMode="auto">
              <a:xfrm>
                <a:off x="4323" y="940"/>
                <a:ext cx="199" cy="139"/>
              </a:xfrm>
              <a:custGeom>
                <a:avLst/>
                <a:gdLst>
                  <a:gd name="T0" fmla="*/ 42 w 84"/>
                  <a:gd name="T1" fmla="*/ 59 h 59"/>
                  <a:gd name="T2" fmla="*/ 0 w 84"/>
                  <a:gd name="T3" fmla="*/ 30 h 59"/>
                  <a:gd name="T4" fmla="*/ 42 w 84"/>
                  <a:gd name="T5" fmla="*/ 0 h 59"/>
                  <a:gd name="T6" fmla="*/ 84 w 84"/>
                  <a:gd name="T7" fmla="*/ 30 h 59"/>
                  <a:gd name="T8" fmla="*/ 42 w 8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9">
                    <a:moveTo>
                      <a:pt x="42" y="59"/>
                    </a:moveTo>
                    <a:cubicBezTo>
                      <a:pt x="28" y="49"/>
                      <a:pt x="14" y="40"/>
                      <a:pt x="0" y="30"/>
                    </a:cubicBezTo>
                    <a:cubicBezTo>
                      <a:pt x="14" y="20"/>
                      <a:pt x="28" y="10"/>
                      <a:pt x="42" y="0"/>
                    </a:cubicBezTo>
                    <a:cubicBezTo>
                      <a:pt x="56" y="10"/>
                      <a:pt x="70" y="20"/>
                      <a:pt x="84" y="30"/>
                    </a:cubicBezTo>
                    <a:cubicBezTo>
                      <a:pt x="70" y="40"/>
                      <a:pt x="56" y="49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023"/>
              <p:cNvSpPr>
                <a:spLocks/>
              </p:cNvSpPr>
              <p:nvPr/>
            </p:nvSpPr>
            <p:spPr bwMode="auto">
              <a:xfrm>
                <a:off x="5013" y="1674"/>
                <a:ext cx="90" cy="19"/>
              </a:xfrm>
              <a:custGeom>
                <a:avLst/>
                <a:gdLst>
                  <a:gd name="T0" fmla="*/ 32 w 38"/>
                  <a:gd name="T1" fmla="*/ 8 h 8"/>
                  <a:gd name="T2" fmla="*/ 5 w 38"/>
                  <a:gd name="T3" fmla="*/ 8 h 8"/>
                  <a:gd name="T4" fmla="*/ 0 w 38"/>
                  <a:gd name="T5" fmla="*/ 4 h 8"/>
                  <a:gd name="T6" fmla="*/ 5 w 38"/>
                  <a:gd name="T7" fmla="*/ 0 h 8"/>
                  <a:gd name="T8" fmla="*/ 32 w 38"/>
                  <a:gd name="T9" fmla="*/ 0 h 8"/>
                  <a:gd name="T10" fmla="*/ 38 w 38"/>
                  <a:gd name="T11" fmla="*/ 4 h 8"/>
                  <a:gd name="T12" fmla="*/ 32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2"/>
                      <a:pt x="38" y="4"/>
                    </a:cubicBezTo>
                    <a:cubicBezTo>
                      <a:pt x="38" y="7"/>
                      <a:pt x="35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024"/>
              <p:cNvSpPr>
                <a:spLocks/>
              </p:cNvSpPr>
              <p:nvPr/>
            </p:nvSpPr>
            <p:spPr bwMode="auto">
              <a:xfrm>
                <a:off x="3744" y="1674"/>
                <a:ext cx="90" cy="19"/>
              </a:xfrm>
              <a:custGeom>
                <a:avLst/>
                <a:gdLst>
                  <a:gd name="T0" fmla="*/ 33 w 38"/>
                  <a:gd name="T1" fmla="*/ 8 h 8"/>
                  <a:gd name="T2" fmla="*/ 6 w 38"/>
                  <a:gd name="T3" fmla="*/ 8 h 8"/>
                  <a:gd name="T4" fmla="*/ 0 w 38"/>
                  <a:gd name="T5" fmla="*/ 4 h 8"/>
                  <a:gd name="T6" fmla="*/ 6 w 38"/>
                  <a:gd name="T7" fmla="*/ 0 h 8"/>
                  <a:gd name="T8" fmla="*/ 33 w 38"/>
                  <a:gd name="T9" fmla="*/ 0 h 8"/>
                  <a:gd name="T10" fmla="*/ 38 w 38"/>
                  <a:gd name="T11" fmla="*/ 4 h 8"/>
                  <a:gd name="T12" fmla="*/ 33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3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7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6" y="8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3664774" y="2452860"/>
              <a:ext cx="181011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FF00"/>
                  </a:solidFill>
                  <a:latin typeface="Vladimir Script" pitchFamily="66" charset="0"/>
                  <a:ea typeface="时尚中黑简体" pitchFamily="2" charset="-122"/>
                </a:rPr>
                <a:t>NEW YEAR</a:t>
              </a:r>
              <a:endParaRPr lang="zh-CN" altLang="en-US" sz="2400" b="1" dirty="0">
                <a:solidFill>
                  <a:srgbClr val="FFFF00"/>
                </a:solidFill>
                <a:latin typeface="Vladimir Script" pitchFamily="66" charset="0"/>
                <a:ea typeface="时尚中黑简体" pitchFamily="2" charset="-122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1" name="A6A53708.wav">
            <a:hlinkClick r:id="" action="ppaction://media"/>
          </p:cNvPr>
          <p:cNvPicPr>
            <a:picLocks noChangeAspect="1"/>
          </p:cNvPicPr>
          <p:nvPr>
            <a:wavAudioFile r:embed="rId1" name="A6A5085F.wav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-11731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46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7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4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4" presetClass="entr" presetSubtype="1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/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/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84668" y="745978"/>
            <a:ext cx="9138506" cy="5259794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5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TextBox 394"/>
          <p:cNvSpPr txBox="1">
            <a:spLocks noChangeArrowheads="1"/>
          </p:cNvSpPr>
          <p:nvPr/>
        </p:nvSpPr>
        <p:spPr bwMode="auto">
          <a:xfrm>
            <a:off x="1119704" y="1314872"/>
            <a:ext cx="4186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模板网 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祝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您：</a:t>
            </a:r>
          </a:p>
        </p:txBody>
      </p:sp>
      <p:sp>
        <p:nvSpPr>
          <p:cNvPr id="89" name="TextBox 7"/>
          <p:cNvSpPr txBox="1">
            <a:spLocks noChangeArrowheads="1"/>
          </p:cNvSpPr>
          <p:nvPr/>
        </p:nvSpPr>
        <p:spPr bwMode="auto">
          <a:xfrm>
            <a:off x="5917000" y="3651870"/>
            <a:ext cx="2441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4400" dirty="0">
                <a:solidFill>
                  <a:srgbClr val="C00000"/>
                </a:solidFill>
                <a:latin typeface="方正黄草简体" pitchFamily="65" charset="-122"/>
                <a:ea typeface="方正黄草简体" pitchFamily="65" charset="-122"/>
              </a:rPr>
              <a:t>谢谢观看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995564" y="2139702"/>
            <a:ext cx="5240732" cy="13388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pPr algn="just"/>
            <a:r>
              <a:rPr lang="zh-CN" altLang="en-US" sz="1800" dirty="0"/>
              <a:t>新年来到新气象</a:t>
            </a:r>
            <a:r>
              <a:rPr lang="zh-CN" altLang="en-US" sz="1800" dirty="0" smtClean="0"/>
              <a:t>。</a:t>
            </a:r>
            <a:r>
              <a:rPr lang="zh-CN" altLang="en-US" sz="1800" dirty="0" smtClean="0"/>
              <a:t>第一</a:t>
            </a:r>
            <a:r>
              <a:rPr lang="en-US" altLang="zh-CN" sz="1800" dirty="0" smtClean="0"/>
              <a:t>PPT</a:t>
            </a:r>
            <a:r>
              <a:rPr lang="zh-CN" altLang="en-US" sz="1800" dirty="0" smtClean="0"/>
              <a:t>模板网</a:t>
            </a:r>
            <a:r>
              <a:rPr lang="zh-CN" altLang="en-US" sz="1800" dirty="0" smtClean="0"/>
              <a:t>在此</a:t>
            </a:r>
            <a:r>
              <a:rPr lang="zh-CN" altLang="en-US" sz="1800" dirty="0"/>
              <a:t>祝愿您何蛇年里身体健康好似不倒翁，事业飞腾好似放风筝，爱情甜蜜好似沐春风，财运旺盛有如洪水滔滔！</a:t>
            </a:r>
          </a:p>
        </p:txBody>
      </p: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6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8" grpId="0"/>
      <p:bldP spid="89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33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284</Words>
  <Application>Microsoft Office PowerPoint</Application>
  <PresentationFormat>全屏显示(16:9)</PresentationFormat>
  <Paragraphs>30</Paragraphs>
  <Slides>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方正黄草简体</vt:lpstr>
      <vt:lpstr>Arial Unicode MS</vt:lpstr>
      <vt:lpstr>Vladimir Script</vt:lpstr>
      <vt:lpstr>Calibri</vt:lpstr>
      <vt:lpstr>时尚中黑简体</vt:lpstr>
      <vt:lpstr>Wingdings</vt:lpstr>
      <vt:lpstr>微软雅黑</vt:lpstr>
      <vt:lpstr>Office 主题​​</vt:lpstr>
      <vt:lpstr>Office 主题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锐普2013年新年PPT模板之炫光彩影之一</dc:title>
  <dc:creator>第一PPTwww.1ppt.com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lenovo</cp:lastModifiedBy>
  <cp:revision>7</cp:revision>
  <dcterms:created xsi:type="dcterms:W3CDTF">2013-01-28T06:48:55Z</dcterms:created>
  <dcterms:modified xsi:type="dcterms:W3CDTF">2014-03-24T01:57:04Z</dcterms:modified>
</cp:coreProperties>
</file>