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728" r:id="rId2"/>
  </p:sldMasterIdLst>
  <p:notesMasterIdLst>
    <p:notesMasterId r:id="rId7"/>
  </p:notesMasterIdLst>
  <p:handoutMasterIdLst>
    <p:handoutMasterId r:id="rId8"/>
  </p:handoutMasterIdLst>
  <p:sldIdLst>
    <p:sldId id="352" r:id="rId3"/>
    <p:sldId id="287" r:id="rId4"/>
    <p:sldId id="353" r:id="rId5"/>
    <p:sldId id="354" r:id="rId6"/>
  </p:sldIdLst>
  <p:sldSz cx="9144000" cy="5143500" type="screen16x9"/>
  <p:notesSz cx="6858000" cy="9144000"/>
  <p:embeddedFontLst>
    <p:embeddedFont>
      <p:font typeface="Bookman Old Style" panose="02050604050505020204" pitchFamily="18" charset="0"/>
      <p:regular r:id="rId9"/>
      <p:bold r:id="rId10"/>
      <p:italic r:id="rId11"/>
      <p:boldItalic r:id="rId12"/>
    </p:embeddedFont>
    <p:embeddedFont>
      <p:font typeface="Calibri" panose="020F0502020204030204" pitchFamily="34" charset="0"/>
      <p:regular r:id="rId13"/>
      <p:bold r:id="rId14"/>
      <p:italic r:id="rId15"/>
      <p:boldItalic r:id="rId16"/>
    </p:embeddedFont>
    <p:embeddedFont>
      <p:font typeface="微软雅黑" panose="020B0503020204020204" pitchFamily="34" charset="-122"/>
      <p:regular r:id="rId17"/>
      <p:bold r:id="rId18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840A"/>
    <a:srgbClr val="F96C0A"/>
    <a:srgbClr val="FF730A"/>
    <a:srgbClr val="1E6383"/>
    <a:srgbClr val="286383"/>
    <a:srgbClr val="264F6E"/>
    <a:srgbClr val="215968"/>
    <a:srgbClr val="7F7F7F"/>
    <a:srgbClr val="0070C0"/>
    <a:srgbClr val="4FB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603" autoAdjust="0"/>
    <p:restoredTop sz="94218" autoAdjust="0"/>
  </p:normalViewPr>
  <p:slideViewPr>
    <p:cSldViewPr snapToObjects="1" showGuides="1">
      <p:cViewPr>
        <p:scale>
          <a:sx n="90" d="100"/>
          <a:sy n="90" d="100"/>
        </p:scale>
        <p:origin x="-1692" y="-456"/>
      </p:cViewPr>
      <p:guideLst>
        <p:guide orient="horz" pos="4"/>
        <p:guide pos="22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79" d="100"/>
          <a:sy n="79" d="100"/>
        </p:scale>
        <p:origin x="-2082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3.fntdata"/><Relationship Id="rId5" Type="http://schemas.openxmlformats.org/officeDocument/2006/relationships/slide" Target="slides/slide3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A9DA1C-9062-4DEA-A536-D0533A4F3949}" type="datetimeFigureOut">
              <a:rPr lang="zh-CN" altLang="en-US" smtClean="0"/>
              <a:pPr/>
              <a:t>2014/3/17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40155E-B815-4038-AD12-B1603D96808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6555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9E7899B3-3672-49C2-897E-74B79478C619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6DFE3243-7D20-4753-9072-3AC3F258B86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59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2532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charset="-122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913FC72C-3E46-4A29-8883-C4F1816D7A54}" type="slidenum">
              <a:rPr lang="zh-CN" altLang="en-US" smtClean="0"/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8E34C1A-2D79-4657-AACF-9131035EF32B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C36341C-EAF4-4F6B-95B2-2C72E772D09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515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B9C5660-486E-4D6B-8BDB-416C64D6F425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BE6D7E-D9BB-4877-BA76-4BEA3DA29C9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2509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4B8ABB-66FB-4E55-BFA1-409524ED6B7D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D0222E8-AAD5-48AD-924E-B6F93276506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4533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07009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3198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23990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7009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016692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62938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84618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70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4831991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9511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757436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17151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4D626C3-98D6-435E-ADB9-AFD40913DF7A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17B54DD-D99D-4DE7-A25E-158C38BDE69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024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C459E3D-37B4-4843-B0AF-48834A48E399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B48BE5AC-C3FB-402E-A8DF-0F1CA020C5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13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FFCC4BA-BE4B-4A4B-ABC2-402FF14DF14E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33DB893-20A5-4F4F-B43B-A697B92E22E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603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DB7924-9B2B-4B49-ADAA-0EAA5F00F47D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2CCC83D-781B-4FA4-8F98-2938E526C01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81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CF83A320-02EB-4062-A9EF-109A56798B73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E8ADFD-41A9-441F-8399-B19E1FD9DE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934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9C8639E-7C4D-4EE2-B688-A9945BB0579B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6574B26C-7610-4283-858E-79A00BA5B7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9199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84E36F8-8426-480D-9E73-F46DC18DD332}" type="datetimeFigureOut">
              <a:rPr lang="zh-CN" altLang="en-US"/>
              <a:pPr>
                <a:defRPr/>
              </a:pPr>
              <a:t>2014/3/17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E1764DDB-1779-403F-B7DD-850CBEAAE4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1932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6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2014/3/17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283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83568" y="4694551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187" y="131815"/>
            <a:ext cx="12602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Bookman Old Style" panose="02050604050505020204" pitchFamily="18" charset="0"/>
              </a:rPr>
              <a:t>LOGO</a:t>
            </a:r>
            <a:endParaRPr lang="zh-CN" altLang="en-US" sz="2800" dirty="0">
              <a:solidFill>
                <a:schemeClr val="bg1"/>
              </a:solidFill>
              <a:latin typeface="Bookman Old Style" panose="020506040505050202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56176" y="4771495"/>
            <a:ext cx="29565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1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46111" y="276495"/>
            <a:ext cx="306846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spc="-150" dirty="0" smtClean="0">
                <a:solidFill>
                  <a:srgbClr val="FFFF00"/>
                </a:solidFill>
                <a:latin typeface="BroadwayEngraved BT" pitchFamily="82" charset="0"/>
              </a:rPr>
              <a:t>HAPPY </a:t>
            </a:r>
            <a:endParaRPr lang="zh-CN" altLang="en-US" sz="5400" spc="-150" dirty="0">
              <a:solidFill>
                <a:srgbClr val="FFFF00"/>
              </a:solidFill>
              <a:latin typeface="BroadwayEngraved BT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945928" y="951570"/>
            <a:ext cx="408156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latin typeface="BroadwayEngraved BT" pitchFamily="82" charset="0"/>
              </a:defRPr>
            </a:lvl1pPr>
          </a:lstStyle>
          <a:p>
            <a:r>
              <a:rPr lang="en-US" altLang="zh-CN" spc="300" dirty="0">
                <a:solidFill>
                  <a:srgbClr val="FFFF00"/>
                </a:solidFill>
              </a:rPr>
              <a:t>NEW </a:t>
            </a:r>
            <a:r>
              <a:rPr lang="en-US" altLang="zh-CN" spc="300" dirty="0" smtClean="0">
                <a:solidFill>
                  <a:srgbClr val="FFFF00"/>
                </a:solidFill>
              </a:rPr>
              <a:t> YEAR</a:t>
            </a:r>
            <a:endParaRPr lang="zh-CN" altLang="en-US" spc="300" dirty="0">
              <a:solidFill>
                <a:srgbClr val="FFFF0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946111" y="1536635"/>
            <a:ext cx="1274708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200" dirty="0" smtClean="0">
                <a:solidFill>
                  <a:srgbClr val="FFFF00"/>
                </a:solidFill>
              </a:rPr>
              <a:t>2015</a:t>
            </a:r>
            <a:endParaRPr lang="zh-CN" altLang="en-US" sz="4200" dirty="0">
              <a:solidFill>
                <a:srgbClr val="FFFF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21875" y="1446625"/>
            <a:ext cx="131318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开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207192" y="1581640"/>
            <a:ext cx="77457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6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心</a:t>
            </a:r>
            <a:endParaRPr lang="zh-CN" altLang="en-US" sz="46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976360" y="225700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年会</a:t>
            </a:r>
            <a:endParaRPr lang="zh-CN" altLang="en-US" sz="3200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0440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5" y="0"/>
            <a:ext cx="9141289" cy="5143499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 rot="10800000">
            <a:off x="3678" y="323594"/>
            <a:ext cx="7808682" cy="684241"/>
            <a:chOff x="899886" y="744508"/>
            <a:chExt cx="7808682" cy="684241"/>
          </a:xfrm>
        </p:grpSpPr>
        <p:sp>
          <p:nvSpPr>
            <p:cNvPr id="8" name="剪去单角的矩形 2"/>
            <p:cNvSpPr/>
            <p:nvPr/>
          </p:nvSpPr>
          <p:spPr>
            <a:xfrm flipH="1" flipV="1">
              <a:off x="899886" y="744508"/>
              <a:ext cx="7808682" cy="684241"/>
            </a:xfrm>
            <a:custGeom>
              <a:avLst/>
              <a:gdLst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45550 w 1345550"/>
                <a:gd name="connsiteY2" fmla="*/ 224262 h 1345548"/>
                <a:gd name="connsiteX3" fmla="*/ 1345550 w 1345550"/>
                <a:gd name="connsiteY3" fmla="*/ 1345548 h 1345548"/>
                <a:gd name="connsiteX4" fmla="*/ 0 w 1345550"/>
                <a:gd name="connsiteY4" fmla="*/ 1345548 h 1345548"/>
                <a:gd name="connsiteX5" fmla="*/ 0 w 1345550"/>
                <a:gd name="connsiteY5" fmla="*/ 0 h 1345548"/>
                <a:gd name="connsiteX0" fmla="*/ 0 w 1374579"/>
                <a:gd name="connsiteY0" fmla="*/ 0 h 1345548"/>
                <a:gd name="connsiteX1" fmla="*/ 1121288 w 1374579"/>
                <a:gd name="connsiteY1" fmla="*/ 0 h 1345548"/>
                <a:gd name="connsiteX2" fmla="*/ 1374579 w 1374579"/>
                <a:gd name="connsiteY2" fmla="*/ 674205 h 1345548"/>
                <a:gd name="connsiteX3" fmla="*/ 1345550 w 1374579"/>
                <a:gd name="connsiteY3" fmla="*/ 1345548 h 1345548"/>
                <a:gd name="connsiteX4" fmla="*/ 0 w 1374579"/>
                <a:gd name="connsiteY4" fmla="*/ 1345548 h 1345548"/>
                <a:gd name="connsiteX5" fmla="*/ 0 w 1374579"/>
                <a:gd name="connsiteY5" fmla="*/ 0 h 1345548"/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06561 w 1345550"/>
                <a:gd name="connsiteY2" fmla="*/ 403499 h 1345548"/>
                <a:gd name="connsiteX3" fmla="*/ 1345550 w 1345550"/>
                <a:gd name="connsiteY3" fmla="*/ 1345548 h 1345548"/>
                <a:gd name="connsiteX4" fmla="*/ 0 w 1345550"/>
                <a:gd name="connsiteY4" fmla="*/ 1345548 h 1345548"/>
                <a:gd name="connsiteX5" fmla="*/ 0 w 1345550"/>
                <a:gd name="connsiteY5" fmla="*/ 0 h 1345548"/>
                <a:gd name="connsiteX0" fmla="*/ 0 w 1425593"/>
                <a:gd name="connsiteY0" fmla="*/ 0 h 1345548"/>
                <a:gd name="connsiteX1" fmla="*/ 1121288 w 1425593"/>
                <a:gd name="connsiteY1" fmla="*/ 0 h 1345548"/>
                <a:gd name="connsiteX2" fmla="*/ 1425593 w 1425593"/>
                <a:gd name="connsiteY2" fmla="*/ 430569 h 1345548"/>
                <a:gd name="connsiteX3" fmla="*/ 1345550 w 1425593"/>
                <a:gd name="connsiteY3" fmla="*/ 1345548 h 1345548"/>
                <a:gd name="connsiteX4" fmla="*/ 0 w 1425593"/>
                <a:gd name="connsiteY4" fmla="*/ 1345548 h 1345548"/>
                <a:gd name="connsiteX5" fmla="*/ 0 w 1425593"/>
                <a:gd name="connsiteY5" fmla="*/ 0 h 1345548"/>
                <a:gd name="connsiteX0" fmla="*/ 0 w 1345550"/>
                <a:gd name="connsiteY0" fmla="*/ 0 h 1345548"/>
                <a:gd name="connsiteX1" fmla="*/ 1121288 w 1345550"/>
                <a:gd name="connsiteY1" fmla="*/ 0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41337 w 1345550"/>
                <a:gd name="connsiteY1" fmla="*/ 116313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81354 w 1345550"/>
                <a:gd name="connsiteY1" fmla="*/ 116313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  <a:gd name="connsiteX0" fmla="*/ 0 w 1345550"/>
                <a:gd name="connsiteY0" fmla="*/ 0 h 1345548"/>
                <a:gd name="connsiteX1" fmla="*/ 1273851 w 1345550"/>
                <a:gd name="connsiteY1" fmla="*/ 2145 h 1345548"/>
                <a:gd name="connsiteX2" fmla="*/ 1345550 w 1345550"/>
                <a:gd name="connsiteY2" fmla="*/ 1345548 h 1345548"/>
                <a:gd name="connsiteX3" fmla="*/ 0 w 1345550"/>
                <a:gd name="connsiteY3" fmla="*/ 1345548 h 1345548"/>
                <a:gd name="connsiteX4" fmla="*/ 0 w 1345550"/>
                <a:gd name="connsiteY4" fmla="*/ 0 h 13455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45550" h="1345548">
                  <a:moveTo>
                    <a:pt x="0" y="0"/>
                  </a:moveTo>
                  <a:lnTo>
                    <a:pt x="1273851" y="2145"/>
                  </a:lnTo>
                  <a:lnTo>
                    <a:pt x="1345550" y="1345548"/>
                  </a:lnTo>
                  <a:lnTo>
                    <a:pt x="0" y="13455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alpha val="2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Box 8"/>
            <p:cNvSpPr txBox="1"/>
            <p:nvPr/>
          </p:nvSpPr>
          <p:spPr>
            <a:xfrm rot="10800000">
              <a:off x="1446688" y="817548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zh-CN" altLang="en-US" sz="2800" b="1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4" y="0"/>
            <a:ext cx="9141291" cy="51434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85187" y="131815"/>
            <a:ext cx="13932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</a:rPr>
              <a:t>LOGO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2133" y="1513920"/>
            <a:ext cx="31630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-150" dirty="0" smtClean="0">
                <a:solidFill>
                  <a:srgbClr val="FFFF00"/>
                </a:solidFill>
                <a:latin typeface="BroadwayEngraved BT" pitchFamily="82" charset="0"/>
              </a:rPr>
              <a:t>HAPPY NEW YEAR </a:t>
            </a:r>
            <a:endParaRPr lang="zh-CN" altLang="en-US" sz="2400" spc="-150" dirty="0">
              <a:solidFill>
                <a:srgbClr val="FFFF00"/>
              </a:solidFill>
              <a:latin typeface="BroadwayEngraved BT" pitchFamily="8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121950" y="906565"/>
            <a:ext cx="422333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4400">
                <a:latin typeface="BroadwayEngraved BT" pitchFamily="82" charset="0"/>
              </a:defRPr>
            </a:lvl1pPr>
          </a:lstStyle>
          <a:p>
            <a:r>
              <a:rPr lang="en-US" altLang="zh-CN" spc="300" dirty="0" smtClean="0">
                <a:solidFill>
                  <a:srgbClr val="FFFF00"/>
                </a:solidFill>
              </a:rPr>
              <a:t>THANK YOU</a:t>
            </a:r>
            <a:endParaRPr lang="zh-CN" altLang="en-US" spc="3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8496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6" y="3246388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032683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261510"/>
            <a:ext cx="5580620" cy="145816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106986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106986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106986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6034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5205</TotalTime>
  <Words>252</Words>
  <Application>Microsoft Office PowerPoint</Application>
  <PresentationFormat>全屏显示(16:9)</PresentationFormat>
  <Paragraphs>37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Bookman Old Style</vt:lpstr>
      <vt:lpstr>Calibri</vt:lpstr>
      <vt:lpstr>Wingdings</vt:lpstr>
      <vt:lpstr>微软雅黑</vt:lpstr>
      <vt:lpstr>BroadwayEngraved BT</vt:lpstr>
      <vt:lpstr>Office 主题​​</vt:lpstr>
      <vt:lpstr>Office 主题</vt:lpstr>
      <vt:lpstr>PowerPoint 演示文稿</vt:lpstr>
      <vt:lpstr>PowerPoint 演示文稿</vt:lpstr>
      <vt:lpstr>PowerPoint 演示文稿</vt:lpstr>
      <vt:lpstr>PowerPoint 演示文稿</vt:lpstr>
    </vt:vector>
  </TitlesOfParts>
  <Company>WwW.XJ66.CN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f</dc:creator>
  <cp:lastModifiedBy>lenovo</cp:lastModifiedBy>
  <cp:revision>416</cp:revision>
  <dcterms:created xsi:type="dcterms:W3CDTF">2012-09-20T03:06:06Z</dcterms:created>
  <dcterms:modified xsi:type="dcterms:W3CDTF">2014-03-16T23:52:09Z</dcterms:modified>
</cp:coreProperties>
</file>