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2" r:id="rId3"/>
    <p:sldMasterId id="2147483686" r:id="rId4"/>
  </p:sldMasterIdLst>
  <p:notesMasterIdLst>
    <p:notesMasterId r:id="rId9"/>
  </p:notesMasterIdLst>
  <p:sldIdLst>
    <p:sldId id="256" r:id="rId5"/>
    <p:sldId id="257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6FC1737-63F8-4C9B-A314-0C90461D00B9}" type="datetime1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2048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单击此处编辑母版文本样式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第二级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第三级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第四级</a:t>
            </a:r>
          </a:p>
          <a:p>
            <a:pPr>
              <a:spcBef>
                <a:spcPct val="30000"/>
              </a:spcBef>
              <a:defRPr/>
            </a:pPr>
            <a:r>
              <a:rPr lang="zh-CN" altLang="en-US" sz="120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9564765-3D55-4462-86C9-65BC4037C6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045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89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5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3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38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07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92415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81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566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387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1266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3269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13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27014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31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229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475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865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50697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262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470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003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00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589332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243012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47326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44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331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9BA97EA-54B0-4584-8FD2-17F42BAC38AD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DBA16A4-73CD-4F42-95BE-539DA32E71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0290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D49F3D7-8FF8-4A4A-831A-B4FF38FCEDF5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2B9CD9D-1111-4DE2-9F84-EE315F6C61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298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9AF7DFE-9E6C-430C-858B-71512B02D523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78A5380-D686-4631-93F0-8F3CCB8138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906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65AE711-0316-47D0-931E-D4F40140D0A9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498FE21-E423-4D6E-9928-53F4E8D19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66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297E730-59B2-475F-BFFB-F050A1BEE80D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FA6B8D2-FEF7-498F-AD00-84C73596F1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0085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D2E743F-1604-498D-B9ED-74C03BA32427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5178207-8043-42D3-9A9E-648481431F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93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0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34C6E67-F865-401B-8C4D-11AEA5A64BDA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C78C01F-B824-4F38-A4B0-587E52FD9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666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23A7789-48E7-445C-AE4C-A3C4A9183B73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339E93A-325F-4D45-BB01-8DB563FF7E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264AC22-95F4-4799-92E9-5882C1642916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59DB0B2-9FAA-4AEC-8BB2-A440091A80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2840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C08FB26-B65F-4410-8194-8E3EC1BF4AA1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05CA023-DCC4-4871-B646-54D98914F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37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AE6629B-979B-4379-8D9E-A3CBCBFC7121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3830E0A-C44F-4295-8CF1-6D361240E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449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7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7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819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0080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508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r="34375"/>
          <a:stretch>
            <a:fillRect/>
          </a:stretch>
        </p:blipFill>
        <p:spPr bwMode="auto">
          <a:xfrm>
            <a:off x="0" y="-187325"/>
            <a:ext cx="6000750" cy="714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r="85155" b="62498"/>
          <a:stretch>
            <a:fillRect/>
          </a:stretch>
        </p:blipFill>
        <p:spPr bwMode="auto">
          <a:xfrm>
            <a:off x="0" y="285750"/>
            <a:ext cx="13573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8" r="84479" b="62685"/>
          <a:stretch>
            <a:fillRect/>
          </a:stretch>
        </p:blipFill>
        <p:spPr bwMode="auto">
          <a:xfrm rot="8476236">
            <a:off x="2817813" y="4716463"/>
            <a:ext cx="14192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9" t="6758" b="62685"/>
          <a:stretch>
            <a:fillRect/>
          </a:stretch>
        </p:blipFill>
        <p:spPr bwMode="auto">
          <a:xfrm>
            <a:off x="6954838" y="1316038"/>
            <a:ext cx="1108075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图片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3" t="43518" r="-261" b="27313"/>
          <a:stretch>
            <a:fillRect/>
          </a:stretch>
        </p:blipFill>
        <p:spPr bwMode="auto">
          <a:xfrm>
            <a:off x="2500313" y="2571750"/>
            <a:ext cx="67151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图片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0" t="5185" r="43175" b="60091"/>
          <a:stretch>
            <a:fillRect/>
          </a:stretch>
        </p:blipFill>
        <p:spPr bwMode="auto">
          <a:xfrm>
            <a:off x="2643188" y="3048000"/>
            <a:ext cx="18573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1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6" t="832" r="10468" b="65833"/>
          <a:stretch>
            <a:fillRect/>
          </a:stretch>
        </p:blipFill>
        <p:spPr bwMode="auto">
          <a:xfrm rot="2432149">
            <a:off x="2603500" y="3544888"/>
            <a:ext cx="2000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" t="77036" r="68750" b="2129"/>
          <a:stretch>
            <a:fillRect/>
          </a:stretch>
        </p:blipFill>
        <p:spPr bwMode="auto">
          <a:xfrm>
            <a:off x="928688" y="5143500"/>
            <a:ext cx="24288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图片 1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181" r="7413" b="6136"/>
          <a:stretch>
            <a:fillRect/>
          </a:stretch>
        </p:blipFill>
        <p:spPr bwMode="auto">
          <a:xfrm>
            <a:off x="0" y="1485900"/>
            <a:ext cx="4000500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9" t="6758" b="62685"/>
          <a:stretch>
            <a:fillRect/>
          </a:stretch>
        </p:blipFill>
        <p:spPr bwMode="auto">
          <a:xfrm>
            <a:off x="8434388" y="5429250"/>
            <a:ext cx="709612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181" r="7413" b="6136"/>
          <a:stretch>
            <a:fillRect/>
          </a:stretch>
        </p:blipFill>
        <p:spPr bwMode="auto">
          <a:xfrm>
            <a:off x="-131763" y="3890963"/>
            <a:ext cx="3073401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69"/>
          <a:stretch>
            <a:fillRect/>
          </a:stretch>
        </p:blipFill>
        <p:spPr bwMode="auto">
          <a:xfrm>
            <a:off x="0" y="0"/>
            <a:ext cx="1785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3181" r="7413" b="6136"/>
          <a:stretch>
            <a:fillRect/>
          </a:stretch>
        </p:blipFill>
        <p:spPr bwMode="auto">
          <a:xfrm>
            <a:off x="0" y="4235450"/>
            <a:ext cx="2578100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CEB02784-0968-43D3-A81B-1F6B6D5EBBD8}" type="datetimeFigureOut">
              <a:rPr lang="zh-CN" altLang="en-US"/>
              <a:pPr>
                <a:defRPr/>
              </a:pPr>
              <a:t>2014/3/15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9C5CA393-68FA-4550-9EA3-F2525B0C2B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72149" y="1874265"/>
            <a:ext cx="5262979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buFontTx/>
              <a:buNone/>
              <a:defRPr/>
            </a:pPr>
            <a:r>
              <a:rPr lang="zh-CN" altLang="en-US" sz="3600" b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精美烤肉美食幻灯片模板</a:t>
            </a:r>
            <a:endParaRPr lang="en-US" altLang="zh-CN" sz="3600" b="1" kern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45050" y="4586288"/>
            <a:ext cx="4189413" cy="407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buFontTx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1749425" y="1725613"/>
            <a:ext cx="7461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www.1ppt.com/moban/     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www.1ppt.com/hangye/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www.1ppt.com/jieri/   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素材下载：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www.1ppt.com/sucai/</a:t>
            </a:r>
          </a:p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www.1ppt.com/beijing/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图表下载：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www.1ppt.com/tubiao/     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优秀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www.1ppt.com/xiazai/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www.1ppt.com/powerpoint/      </a:t>
            </a:r>
          </a:p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Word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www.1ppt.com/word/              Excel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教程：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www.1ppt.com/excel/ 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资料下载：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www.1ppt.com/ziliao/                PPT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课件下载：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www.1ppt.com/kejian/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范文下载：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www.1ppt.com/fanwen/             </a:t>
            </a: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试卷下载：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www.1ppt.com/shiti/  </a:t>
            </a:r>
          </a:p>
          <a:p>
            <a:pPr eaLnBrk="1" hangingPunct="1"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itchFamily="34" charset="0"/>
              </a:rPr>
              <a:t>教案下载：</a:t>
            </a: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www.1ppt.com/jiaoan/  </a:t>
            </a:r>
          </a:p>
          <a:p>
            <a:pPr eaLnBrk="1" hangingPunct="1">
              <a:buFontTx/>
              <a:buNone/>
            </a:pPr>
            <a:r>
              <a:rPr lang="en-US" altLang="zh-CN" sz="100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 sz="1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>
            <a:spLocks noChangeArrowheads="1"/>
          </p:cNvSpPr>
          <p:nvPr/>
        </p:nvSpPr>
        <p:spPr bwMode="auto">
          <a:xfrm>
            <a:off x="457200" y="238125"/>
            <a:ext cx="3473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ea typeface="微软雅黑" pitchFamily="34" charset="-122"/>
                <a:sym typeface="Arial" pitchFamily="34" charset="0"/>
              </a:rPr>
              <a:t>Click To Type Slide Title</a:t>
            </a:r>
            <a:endParaRPr lang="zh-CN" altLang="en-US"/>
          </a:p>
        </p:txBody>
      </p:sp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452563" y="2379663"/>
            <a:ext cx="309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0"/>
          <p:cNvSpPr>
            <a:spLocks noChangeArrowheads="1"/>
          </p:cNvSpPr>
          <p:nvPr/>
        </p:nvSpPr>
        <p:spPr bwMode="auto">
          <a:xfrm>
            <a:off x="1712913" y="928688"/>
            <a:ext cx="8072437" cy="446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>
                <a:latin typeface="Arial Black" pitchFamily="34" charset="0"/>
                <a:ea typeface="Gulim" pitchFamily="34" charset="-127"/>
                <a:sym typeface="Arial Black" pitchFamily="34" charset="0"/>
              </a:rPr>
              <a:t>How Do I Edit Diagrams?</a:t>
            </a:r>
            <a:endParaRPr lang="zh-CN" altLang="en-US" sz="2400" b="1">
              <a:latin typeface="Arial Black" pitchFamily="34" charset="0"/>
              <a:ea typeface="Gulim" pitchFamily="34" charset="-127"/>
              <a:sym typeface="Arial Black" pitchFamily="34" charset="0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2400" b="1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To edit diagrams, you should first ungroup them;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Open a PowerPoint presentation and navigate to the appropriate slide.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To ungroup diagram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Select the diagram you want to ungroup.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Right-click the mouse.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Select Grouping &gt; Ungroup. PowerPoint ungroups the object. 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To group objectsSelect the objects you want to group. (Press Shift as you click on the objects.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Press Ctrl and right-click the mouse.www.1ppt.com</a:t>
            </a:r>
            <a:r>
              <a:rPr lang="zh-CN" altLang="en-US" sz="1400">
                <a:ea typeface="Gulim" pitchFamily="34" charset="-127"/>
                <a:sym typeface="Arial" pitchFamily="34" charset="0"/>
              </a:rPr>
              <a:t/>
            </a:r>
            <a:br>
              <a:rPr lang="zh-CN" altLang="en-US" sz="1400">
                <a:ea typeface="Gulim" pitchFamily="34" charset="-127"/>
                <a:sym typeface="Arial" pitchFamily="34" charset="0"/>
              </a:rPr>
            </a:br>
            <a:r>
              <a:rPr lang="en-US" altLang="zh-CN" sz="1400">
                <a:ea typeface="Gulim" pitchFamily="34" charset="-127"/>
                <a:sym typeface="Arial" pitchFamily="34" charset="0"/>
              </a:rPr>
              <a:t>Select Grouping &gt; Group. PowerPoint groups the objects into a single object.</a:t>
            </a: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endParaRPr lang="zh-CN" altLang="en-US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      Stylish templates can be a valuable aid to creative professionals.</a:t>
            </a: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1400">
                <a:ea typeface="Gulim" pitchFamily="34" charset="-127"/>
                <a:sym typeface="Arial" pitchFamily="34" charset="0"/>
              </a:rPr>
              <a:t>      Each work is featured with simplicity but supreme beauty.</a:t>
            </a:r>
            <a:endParaRPr lang="zh-CN" altLang="en-US" sz="1400">
              <a:ea typeface="Gulim" pitchFamily="34" charset="-127"/>
              <a:sym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1400"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3213" y="432911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9863"/>
            <a:ext cx="9144000" cy="136683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946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349250"/>
            <a:ext cx="5581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875"/>
            <a:ext cx="4103687" cy="161766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875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63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28098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我爱PPT中文网 整理 www.iloveppt.org ">
  <a:themeElements>
    <a:clrScheme name="我爱PPT中文网 整理 www.iloveppt.org 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我爱PPT中文网 整理 www.iloveppt.org 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我爱PPT中文网 整理 www.iloveppt.org 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261</Words>
  <Application>Microsoft Office PowerPoint</Application>
  <PresentationFormat>全屏显示(4:3)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Arial Black</vt:lpstr>
      <vt:lpstr>Gulim</vt:lpstr>
      <vt:lpstr>Wingdings</vt:lpstr>
      <vt:lpstr>我爱PPT中文网 整理 www.iloveppt.org </vt:lpstr>
      <vt:lpstr>1_Office 主题</vt:lpstr>
      <vt:lpstr>2_Office 主题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6</cp:revision>
  <dcterms:modified xsi:type="dcterms:W3CDTF">2014-03-15T00:58:19Z</dcterms:modified>
</cp:coreProperties>
</file>