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</p:sldIdLst>
  <p:sldSz cx="9144000" cy="6858000" type="screen4x3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  <a:srgbClr val="F0BD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8"/>
          <a:stretch/>
        </p:blipFill>
        <p:spPr>
          <a:xfrm>
            <a:off x="0" y="-13360"/>
            <a:ext cx="9144000" cy="5275945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0" y="4725144"/>
            <a:ext cx="9144000" cy="2132856"/>
          </a:xfrm>
          <a:prstGeom prst="rect">
            <a:avLst/>
          </a:prstGeom>
          <a:gradFill>
            <a:gsLst>
              <a:gs pos="0">
                <a:schemeClr val="lt2">
                  <a:tint val="40000"/>
                  <a:satMod val="350000"/>
                </a:schemeClr>
              </a:gs>
              <a:gs pos="40000">
                <a:schemeClr val="lt2">
                  <a:tint val="45000"/>
                  <a:shade val="99000"/>
                  <a:satMod val="350000"/>
                  <a:alpha val="88000"/>
                  <a:lumMod val="87000"/>
                </a:schemeClr>
              </a:gs>
              <a:gs pos="100000">
                <a:srgbClr val="FFFF00">
                  <a:alpha val="77647"/>
                </a:srgbClr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 userDrawn="1"/>
        </p:nvCxnSpPr>
        <p:spPr>
          <a:xfrm flipH="1">
            <a:off x="0" y="4725144"/>
            <a:ext cx="9144000" cy="0"/>
          </a:xfrm>
          <a:prstGeom prst="line">
            <a:avLst/>
          </a:prstGeom>
          <a:ln w="571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854"/>
          <a:stretch/>
        </p:blipFill>
        <p:spPr>
          <a:xfrm>
            <a:off x="0" y="1680776"/>
            <a:ext cx="5508104" cy="3354864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5262585"/>
            <a:ext cx="7772400" cy="1004592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23728" y="4869160"/>
            <a:ext cx="6400800" cy="456456"/>
          </a:xfrm>
        </p:spPr>
        <p:txBody>
          <a:bodyPr>
            <a:noAutofit/>
          </a:bodyPr>
          <a:lstStyle>
            <a:lvl1pPr marL="0" indent="0" algn="r">
              <a:buNone/>
              <a:defRPr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843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463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402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1496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7783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179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6189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0014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3014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8091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563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592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780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7548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060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260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2014/3/13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642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2014/3/13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731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2014/3/13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699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2014/3/13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24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2014/3/13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770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AFE69-CB17-4C71-835C-327984B4E03E}" type="datetimeFigureOut">
              <a:rPr lang="zh-CN" altLang="en-US" smtClean="0"/>
              <a:pPr/>
              <a:t>2014/3/13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034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AFE69-CB17-4C71-835C-327984B4E03E}" type="datetimeFigureOut">
              <a:rPr lang="zh-CN" altLang="en-US" smtClean="0"/>
              <a:pPr/>
              <a:t>2014/3/13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DC752-F4AD-4328-B366-F7FDD0753E8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854"/>
          <a:stretch/>
        </p:blipFill>
        <p:spPr>
          <a:xfrm>
            <a:off x="-18272" y="4720044"/>
            <a:ext cx="3510152" cy="2137956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cxnSp>
        <p:nvCxnSpPr>
          <p:cNvPr id="10" name="直接连接符 9"/>
          <p:cNvCxnSpPr/>
          <p:nvPr userDrawn="1"/>
        </p:nvCxnSpPr>
        <p:spPr>
          <a:xfrm>
            <a:off x="0" y="980728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6853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FFFF00"/>
        </a:buClr>
        <a:buFont typeface="Wingdings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328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87624" y="5445224"/>
            <a:ext cx="7772400" cy="1004592"/>
          </a:xfrm>
        </p:spPr>
        <p:txBody>
          <a:bodyPr>
            <a:norm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anose="02010609000101010101" pitchFamily="49" charset="-122"/>
                <a:ea typeface="汉仪大宋简" panose="02010609000101010101" pitchFamily="49" charset="-122"/>
              </a:rPr>
              <a:t>运动员起跑幻灯片模板</a:t>
            </a:r>
            <a:endParaRPr lang="en-US" altLang="zh-CN" sz="5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宋简" panose="02010609000101010101" pitchFamily="49" charset="-122"/>
              <a:ea typeface="汉仪大宋简" panose="0201060900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710656" y="4869160"/>
            <a:ext cx="6400800" cy="456456"/>
          </a:xfrm>
        </p:spPr>
        <p:txBody>
          <a:bodyPr>
            <a:norm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zh-CN" altLang="en-US" sz="1800" kern="0" dirty="0">
                <a:solidFill>
                  <a:schemeClr val="accent6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800" kern="0" dirty="0">
                <a:solidFill>
                  <a:schemeClr val="accent6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kern="0" dirty="0">
                <a:solidFill>
                  <a:schemeClr val="accent6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800" kern="0" dirty="0">
                <a:solidFill>
                  <a:schemeClr val="accent6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</a:p>
          <a:p>
            <a:endParaRPr lang="zh-CN" alt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4725144"/>
            <a:ext cx="69025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模板下载：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www.1ppt.com/moban/     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行业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模板：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www.1ppt.com/hangye/ </a:t>
            </a:r>
          </a:p>
          <a:p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节日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模板：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www.1ppt.com/jieri/           PPT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素材下载：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www.1ppt.com/sucai/</a:t>
            </a:r>
          </a:p>
          <a:p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背景图片：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www.1ppt.com/beijing/      PPT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图表下载：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www.1ppt.com/tubiao/      </a:t>
            </a:r>
          </a:p>
          <a:p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优秀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下载：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www.1ppt.com/xiazai/        PPT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教程： 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www.1ppt.com/powerpoint/      </a:t>
            </a:r>
          </a:p>
          <a:p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Word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教程： 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www.1ppt.com/word/              Excel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教程：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www.1ppt.com/excel/  </a:t>
            </a:r>
          </a:p>
          <a:p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资料下载：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www.1ppt.com/ziliao/                PPT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课件下载：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www.1ppt.com/kejian/ </a:t>
            </a:r>
          </a:p>
          <a:p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范文下载：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www.1ppt.com/fanwen/             </a:t>
            </a:r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试卷下载：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www.1ppt.com/shiti/  </a:t>
            </a:r>
          </a:p>
          <a:p>
            <a:r>
              <a:rPr lang="zh-CN" altLang="en-US" sz="100" dirty="0">
                <a:solidFill>
                  <a:srgbClr val="FFC000"/>
                </a:solidFill>
                <a:latin typeface="Calibri"/>
              </a:rPr>
              <a:t>教案下载：</a:t>
            </a:r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www.1ppt.com/jiaoan/  </a:t>
            </a:r>
          </a:p>
          <a:p>
            <a:r>
              <a:rPr lang="en-US" altLang="zh-CN" sz="100" dirty="0">
                <a:solidFill>
                  <a:srgbClr val="FFC000"/>
                </a:solidFill>
                <a:latin typeface="Calibri"/>
              </a:rPr>
              <a:t> </a:t>
            </a:r>
            <a:endParaRPr lang="zh-CN" altLang="en-US" sz="100" dirty="0">
              <a:solidFill>
                <a:srgbClr val="FFC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597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276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995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e646fc4719abc376e60471831ee44bec3cc3de3"/>
</p:tagLst>
</file>

<file path=ppt/theme/theme1.xml><?xml version="1.0" encoding="utf-8"?>
<a:theme xmlns:a="http://schemas.openxmlformats.org/drawingml/2006/main" name="Office 主题​​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683</TotalTime>
  <Words>239</Words>
  <Application>Microsoft Office PowerPoint</Application>
  <PresentationFormat>全屏显示(4:3)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主题​​</vt:lpstr>
      <vt:lpstr>Office 主题</vt:lpstr>
      <vt:lpstr>运动员起跑幻灯片模板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TP-体育竞技</dc:subject>
  <dc:creator>果因PPT工作室</dc:creator>
  <cp:keywords>XS-普屏 4：3;SC-淡黄色;BG-浅色;DH-静态</cp:keywords>
  <dc:description/>
  <cp:lastModifiedBy>lenovo</cp:lastModifiedBy>
  <cp:revision>9</cp:revision>
  <dcterms:created xsi:type="dcterms:W3CDTF">2011-12-13T12:19:53Z</dcterms:created>
  <dcterms:modified xsi:type="dcterms:W3CDTF">2014-03-13T10:30:11Z</dcterms:modified>
  <cp:category>UDi-主题模板</cp:category>
</cp:coreProperties>
</file>