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9" r:id="rId2"/>
  </p:sldMasterIdLst>
  <p:notesMasterIdLst>
    <p:notesMasterId r:id="rId9"/>
  </p:notesMasterIdLst>
  <p:sldIdLst>
    <p:sldId id="257" r:id="rId3"/>
    <p:sldId id="266" r:id="rId4"/>
    <p:sldId id="263" r:id="rId5"/>
    <p:sldId id="264" r:id="rId6"/>
    <p:sldId id="262" r:id="rId7"/>
    <p:sldId id="267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CC6600"/>
    <a:srgbClr val="E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9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E1EE90-0B33-4773-891B-ED872563D5AF}" type="datetimeFigureOut">
              <a:rPr lang="zh-CN" altLang="en-US" smtClean="0"/>
              <a:pPr/>
              <a:t>2014/3/11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65E87E-94BF-4428-8D5E-654283293D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5620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65E87E-94BF-4428-8D5E-654283293D4C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65E87E-94BF-4428-8D5E-654283293D4C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65E87E-94BF-4428-8D5E-654283293D4C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65E87E-94BF-4428-8D5E-654283293D4C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65E87E-94BF-4428-8D5E-654283293D4C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500090" y="642938"/>
            <a:ext cx="2714616" cy="2643186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11" name="图片占位符 7"/>
          <p:cNvSpPr>
            <a:spLocks noGrp="1"/>
          </p:cNvSpPr>
          <p:nvPr>
            <p:ph type="pic" sz="quarter" idx="11"/>
          </p:nvPr>
        </p:nvSpPr>
        <p:spPr>
          <a:xfrm>
            <a:off x="3286144" y="642918"/>
            <a:ext cx="2714616" cy="2643186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12" name="图片占位符 7"/>
          <p:cNvSpPr>
            <a:spLocks noGrp="1"/>
          </p:cNvSpPr>
          <p:nvPr>
            <p:ph type="pic" sz="quarter" idx="12"/>
          </p:nvPr>
        </p:nvSpPr>
        <p:spPr>
          <a:xfrm>
            <a:off x="6072226" y="642918"/>
            <a:ext cx="2714616" cy="2643186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3"/>
          </p:nvPr>
        </p:nvSpPr>
        <p:spPr>
          <a:xfrm>
            <a:off x="2071670" y="3643314"/>
            <a:ext cx="6715125" cy="1571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 rot="1087319">
            <a:off x="492171" y="733276"/>
            <a:ext cx="3347527" cy="2945824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7" name="图片占位符 5"/>
          <p:cNvSpPr>
            <a:spLocks noGrp="1"/>
          </p:cNvSpPr>
          <p:nvPr>
            <p:ph type="pic" sz="quarter" idx="11"/>
          </p:nvPr>
        </p:nvSpPr>
        <p:spPr>
          <a:xfrm rot="21405413">
            <a:off x="2277877" y="2012734"/>
            <a:ext cx="3071333" cy="2702773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8" name="图片占位符 5"/>
          <p:cNvSpPr>
            <a:spLocks noGrp="1"/>
          </p:cNvSpPr>
          <p:nvPr>
            <p:ph type="pic" sz="quarter" idx="12"/>
          </p:nvPr>
        </p:nvSpPr>
        <p:spPr>
          <a:xfrm rot="1058668">
            <a:off x="5034476" y="475508"/>
            <a:ext cx="3370988" cy="4988842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28596" y="736270"/>
            <a:ext cx="8286808" cy="5335936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428596" y="714356"/>
            <a:ext cx="8286808" cy="4571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47000"/>
                </a:schemeClr>
              </a:gs>
              <a:gs pos="51000">
                <a:schemeClr val="bg1"/>
              </a:gs>
              <a:gs pos="100000">
                <a:schemeClr val="bg1">
                  <a:alpha val="76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428596" y="6072206"/>
            <a:ext cx="8286808" cy="4571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47000"/>
                </a:schemeClr>
              </a:gs>
              <a:gs pos="51000">
                <a:schemeClr val="bg1"/>
              </a:gs>
              <a:gs pos="100000">
                <a:schemeClr val="bg1">
                  <a:alpha val="76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广告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79116-CD01-40D7-AF66-D586B3AB0C82}" type="datetimeFigureOut">
              <a:rPr lang="zh-CN" altLang="en-US" smtClean="0"/>
              <a:pPr/>
              <a:t>2014/3/11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47A54-AF44-4212-B9A3-3373F7F0CD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79116-CD01-40D7-AF66-D586B3AB0C82}" type="datetimeFigureOut">
              <a:rPr lang="zh-CN" altLang="en-US" smtClean="0"/>
              <a:pPr/>
              <a:t>2014/3/11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47A54-AF44-4212-B9A3-3373F7F0CD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79116-CD01-40D7-AF66-D586B3AB0C82}" type="datetimeFigureOut">
              <a:rPr lang="zh-CN" altLang="en-US" smtClean="0"/>
              <a:pPr/>
              <a:t>2014/3/11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47A54-AF44-4212-B9A3-3373F7F0CD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79116-CD01-40D7-AF66-D586B3AB0C82}" type="datetimeFigureOut">
              <a:rPr lang="zh-CN" altLang="en-US" smtClean="0"/>
              <a:pPr/>
              <a:t>2014/3/11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47A54-AF44-4212-B9A3-3373F7F0CD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79116-CD01-40D7-AF66-D586B3AB0C82}" type="datetimeFigureOut">
              <a:rPr lang="zh-CN" altLang="en-US" smtClean="0"/>
              <a:pPr/>
              <a:t>2014/3/11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47A54-AF44-4212-B9A3-3373F7F0CD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79116-CD01-40D7-AF66-D586B3AB0C82}" type="datetimeFigureOut">
              <a:rPr lang="zh-CN" altLang="en-US" smtClean="0"/>
              <a:pPr/>
              <a:t>2014/3/11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47A54-AF44-4212-B9A3-3373F7F0CD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79116-CD01-40D7-AF66-D586B3AB0C82}" type="datetimeFigureOut">
              <a:rPr lang="zh-CN" altLang="en-US" smtClean="0"/>
              <a:pPr/>
              <a:t>2014/3/11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47A54-AF44-4212-B9A3-3373F7F0CD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79116-CD01-40D7-AF66-D586B3AB0C82}" type="datetimeFigureOut">
              <a:rPr lang="zh-CN" altLang="en-US" smtClean="0"/>
              <a:pPr/>
              <a:t>2014/3/11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47A54-AF44-4212-B9A3-3373F7F0CD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01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43095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338045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16068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06246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092644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610978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864233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802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7"/>
          <p:cNvSpPr>
            <a:spLocks noGrp="1"/>
          </p:cNvSpPr>
          <p:nvPr>
            <p:ph type="pic" sz="quarter" idx="11"/>
          </p:nvPr>
        </p:nvSpPr>
        <p:spPr>
          <a:xfrm>
            <a:off x="5214937" y="0"/>
            <a:ext cx="3929063" cy="6858000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7" name="图片占位符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3143239" cy="6858000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12" name="图片占位符 7"/>
          <p:cNvSpPr>
            <a:spLocks noGrp="1"/>
          </p:cNvSpPr>
          <p:nvPr>
            <p:ph type="pic" sz="quarter" idx="14"/>
          </p:nvPr>
        </p:nvSpPr>
        <p:spPr>
          <a:xfrm>
            <a:off x="3214678" y="0"/>
            <a:ext cx="1928793" cy="6858000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5"/>
          </p:nvPr>
        </p:nvSpPr>
        <p:spPr>
          <a:xfrm>
            <a:off x="500063" y="5786438"/>
            <a:ext cx="8286750" cy="7858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99311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8041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428596" y="357166"/>
            <a:ext cx="5429288" cy="4286280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/>
          </p:nvPr>
        </p:nvSpPr>
        <p:spPr>
          <a:xfrm>
            <a:off x="5929322" y="357166"/>
            <a:ext cx="2857488" cy="128586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1000125" y="285750"/>
            <a:ext cx="7286625" cy="3000375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7" name="图片占位符 4"/>
          <p:cNvSpPr>
            <a:spLocks noGrp="1"/>
          </p:cNvSpPr>
          <p:nvPr>
            <p:ph type="pic" sz="quarter" idx="11"/>
          </p:nvPr>
        </p:nvSpPr>
        <p:spPr>
          <a:xfrm>
            <a:off x="1000100" y="3357562"/>
            <a:ext cx="7286625" cy="3000375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2"/>
          </p:nvPr>
        </p:nvSpPr>
        <p:spPr>
          <a:xfrm>
            <a:off x="1500188" y="2571750"/>
            <a:ext cx="6215062" cy="428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1" name="文本占位符 9"/>
          <p:cNvSpPr>
            <a:spLocks noGrp="1"/>
          </p:cNvSpPr>
          <p:nvPr>
            <p:ph type="body" sz="quarter" idx="13"/>
          </p:nvPr>
        </p:nvSpPr>
        <p:spPr>
          <a:xfrm>
            <a:off x="1571604" y="5715016"/>
            <a:ext cx="6215062" cy="428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7"/>
          <p:cNvSpPr>
            <a:spLocks noGrp="1"/>
          </p:cNvSpPr>
          <p:nvPr>
            <p:ph type="pic" sz="quarter" idx="12"/>
          </p:nvPr>
        </p:nvSpPr>
        <p:spPr>
          <a:xfrm>
            <a:off x="6143636" y="71435"/>
            <a:ext cx="3000364" cy="2571747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13" name="图片占位符 7"/>
          <p:cNvSpPr>
            <a:spLocks noGrp="1"/>
          </p:cNvSpPr>
          <p:nvPr>
            <p:ph type="pic" sz="quarter" idx="13"/>
          </p:nvPr>
        </p:nvSpPr>
        <p:spPr>
          <a:xfrm>
            <a:off x="3071802" y="71435"/>
            <a:ext cx="3000396" cy="2571747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14" name="图片占位符 7"/>
          <p:cNvSpPr>
            <a:spLocks noGrp="1"/>
          </p:cNvSpPr>
          <p:nvPr>
            <p:ph type="pic" sz="quarter" idx="14"/>
          </p:nvPr>
        </p:nvSpPr>
        <p:spPr>
          <a:xfrm>
            <a:off x="0" y="71435"/>
            <a:ext cx="3000364" cy="2571747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15" name="图片占位符 7"/>
          <p:cNvSpPr>
            <a:spLocks noGrp="1"/>
          </p:cNvSpPr>
          <p:nvPr>
            <p:ph type="pic" sz="quarter" idx="15"/>
          </p:nvPr>
        </p:nvSpPr>
        <p:spPr>
          <a:xfrm>
            <a:off x="3071802" y="2714620"/>
            <a:ext cx="3000364" cy="2571747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16" name="图片占位符 7"/>
          <p:cNvSpPr>
            <a:spLocks noGrp="1"/>
          </p:cNvSpPr>
          <p:nvPr>
            <p:ph type="pic" sz="quarter" idx="16"/>
          </p:nvPr>
        </p:nvSpPr>
        <p:spPr>
          <a:xfrm>
            <a:off x="0" y="2714620"/>
            <a:ext cx="3000364" cy="2571747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17" name="图片占位符 7"/>
          <p:cNvSpPr>
            <a:spLocks noGrp="1"/>
          </p:cNvSpPr>
          <p:nvPr>
            <p:ph type="pic" sz="quarter" idx="17"/>
          </p:nvPr>
        </p:nvSpPr>
        <p:spPr>
          <a:xfrm>
            <a:off x="6143636" y="2714641"/>
            <a:ext cx="3000364" cy="2571747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8"/>
          </p:nvPr>
        </p:nvSpPr>
        <p:spPr>
          <a:xfrm>
            <a:off x="3571875" y="5572125"/>
            <a:ext cx="5572125" cy="3571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071802" cy="3786190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3"/>
          </p:nvPr>
        </p:nvSpPr>
        <p:spPr>
          <a:xfrm>
            <a:off x="3286116" y="142852"/>
            <a:ext cx="2571768" cy="14287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文本占位符 13"/>
          <p:cNvSpPr>
            <a:spLocks noGrp="1"/>
          </p:cNvSpPr>
          <p:nvPr>
            <p:ph type="body" sz="quarter" idx="14"/>
          </p:nvPr>
        </p:nvSpPr>
        <p:spPr>
          <a:xfrm>
            <a:off x="6215074" y="3929066"/>
            <a:ext cx="2786082" cy="14287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图片占位符 7"/>
          <p:cNvSpPr>
            <a:spLocks noGrp="1"/>
          </p:cNvSpPr>
          <p:nvPr>
            <p:ph type="pic" sz="quarter" idx="16"/>
          </p:nvPr>
        </p:nvSpPr>
        <p:spPr>
          <a:xfrm>
            <a:off x="6072198" y="0"/>
            <a:ext cx="3071802" cy="3786190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10" name="图片占位符 7"/>
          <p:cNvSpPr>
            <a:spLocks noGrp="1"/>
          </p:cNvSpPr>
          <p:nvPr>
            <p:ph type="pic" sz="quarter" idx="17"/>
          </p:nvPr>
        </p:nvSpPr>
        <p:spPr>
          <a:xfrm>
            <a:off x="3071802" y="3786190"/>
            <a:ext cx="3000396" cy="3071810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13" name="文本占位符 13"/>
          <p:cNvSpPr>
            <a:spLocks noGrp="1"/>
          </p:cNvSpPr>
          <p:nvPr>
            <p:ph type="body" sz="quarter" idx="18"/>
          </p:nvPr>
        </p:nvSpPr>
        <p:spPr>
          <a:xfrm>
            <a:off x="142844" y="4000514"/>
            <a:ext cx="2786082" cy="14287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4071958" y="1428736"/>
            <a:ext cx="2571744" cy="2357454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9" name="图片占位符 7"/>
          <p:cNvSpPr>
            <a:spLocks noGrp="1"/>
          </p:cNvSpPr>
          <p:nvPr>
            <p:ph type="pic" sz="quarter" idx="11"/>
          </p:nvPr>
        </p:nvSpPr>
        <p:spPr>
          <a:xfrm>
            <a:off x="5429280" y="357166"/>
            <a:ext cx="3357562" cy="2857520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10" name="图片占位符 7"/>
          <p:cNvSpPr>
            <a:spLocks noGrp="1"/>
          </p:cNvSpPr>
          <p:nvPr>
            <p:ph type="pic" sz="quarter" idx="12"/>
          </p:nvPr>
        </p:nvSpPr>
        <p:spPr>
          <a:xfrm>
            <a:off x="6000784" y="3071810"/>
            <a:ext cx="2571744" cy="2357454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11" name="图片占位符 7"/>
          <p:cNvSpPr>
            <a:spLocks noGrp="1"/>
          </p:cNvSpPr>
          <p:nvPr>
            <p:ph type="pic" sz="quarter" idx="13"/>
          </p:nvPr>
        </p:nvSpPr>
        <p:spPr>
          <a:xfrm>
            <a:off x="714348" y="642918"/>
            <a:ext cx="3143272" cy="2357454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4"/>
          </p:nvPr>
        </p:nvSpPr>
        <p:spPr>
          <a:xfrm>
            <a:off x="714348" y="3143248"/>
            <a:ext cx="3143250" cy="3571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 rot="20491868">
            <a:off x="614065" y="1114141"/>
            <a:ext cx="3014000" cy="3013981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14" name="图片占位符 11"/>
          <p:cNvSpPr>
            <a:spLocks noGrp="1"/>
          </p:cNvSpPr>
          <p:nvPr>
            <p:ph type="pic" sz="quarter" idx="11"/>
          </p:nvPr>
        </p:nvSpPr>
        <p:spPr>
          <a:xfrm rot="612601">
            <a:off x="3326867" y="731258"/>
            <a:ext cx="5326557" cy="3353760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2"/>
          </p:nvPr>
        </p:nvSpPr>
        <p:spPr>
          <a:xfrm>
            <a:off x="3000364" y="4000503"/>
            <a:ext cx="5500699" cy="192880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979116-CD01-40D7-AF66-D586B3AB0C82}" type="datetimeFigureOut">
              <a:rPr lang="zh-CN" altLang="en-US" smtClean="0"/>
              <a:pPr/>
              <a:t>2014/3/11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447A54-AF44-4212-B9A3-3373F7F0CD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60" r:id="rId3"/>
    <p:sldLayoutId id="2147483666" r:id="rId4"/>
    <p:sldLayoutId id="2147483667" r:id="rId5"/>
    <p:sldLayoutId id="2147483668" r:id="rId6"/>
    <p:sldLayoutId id="2147483661" r:id="rId7"/>
    <p:sldLayoutId id="2147483662" r:id="rId8"/>
    <p:sldLayoutId id="2147483663" r:id="rId9"/>
    <p:sldLayoutId id="2147483664" r:id="rId10"/>
    <p:sldLayoutId id="2147483650" r:id="rId11"/>
    <p:sldLayoutId id="2147483651" r:id="rId12"/>
    <p:sldLayoutId id="2147483652" r:id="rId13"/>
    <p:sldLayoutId id="2147483653" r:id="rId14"/>
    <p:sldLayoutId id="2147483654" r:id="rId15"/>
    <p:sldLayoutId id="2147483655" r:id="rId16"/>
    <p:sldLayoutId id="2147483656" r:id="rId17"/>
    <p:sldLayoutId id="2147483657" r:id="rId18"/>
    <p:sldLayoutId id="2147483658" r:id="rId19"/>
    <p:sldLayoutId id="2147483659" r:id="rId2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190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1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14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2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16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00100" y="1214422"/>
            <a:ext cx="742036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dirty="0" smtClean="0">
                <a:ln w="29210">
                  <a:solidFill>
                    <a:schemeClr val="bg1"/>
                  </a:solidFill>
                </a:ln>
                <a:solidFill>
                  <a:srgbClr val="CC66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Power Point </a:t>
            </a:r>
            <a:r>
              <a:rPr lang="en-US" altLang="zh-CN" sz="6000" spc="300" dirty="0" smtClean="0">
                <a:ln w="29210">
                  <a:solidFill>
                    <a:schemeClr val="bg1"/>
                  </a:solidFill>
                </a:ln>
                <a:solidFill>
                  <a:srgbClr val="CC66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Template</a:t>
            </a:r>
            <a:r>
              <a:rPr lang="en-US" altLang="zh-CN" sz="6000" dirty="0" smtClean="0">
                <a:ln w="29210">
                  <a:solidFill>
                    <a:schemeClr val="bg1"/>
                  </a:solidFill>
                </a:ln>
                <a:solidFill>
                  <a:srgbClr val="CC66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 </a:t>
            </a:r>
            <a:endParaRPr lang="zh-CN" altLang="en-US" sz="6000" dirty="0">
              <a:ln w="29210">
                <a:solidFill>
                  <a:schemeClr val="bg1"/>
                </a:solidFill>
              </a:ln>
              <a:solidFill>
                <a:srgbClr val="CC66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28992" y="2500306"/>
            <a:ext cx="2501647" cy="369332"/>
          </a:xfrm>
          <a:prstGeom prst="rect">
            <a:avLst/>
          </a:prstGeom>
          <a:solidFill>
            <a:srgbClr val="CC6600"/>
          </a:solidFill>
        </p:spPr>
        <p:txBody>
          <a:bodyPr wrap="none" anchor="ctr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Wondershare software</a:t>
            </a:r>
            <a:endParaRPr lang="zh-CN" altLang="en-US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17957" y="3286124"/>
            <a:ext cx="1853845" cy="1853845"/>
          </a:xfrm>
          <a:prstGeom prst="ellipse">
            <a:avLst/>
          </a:prstGeom>
          <a:blipFill dpi="0" rotWithShape="1">
            <a:blip r:embed="rId3" cstate="print"/>
            <a:srcRect/>
            <a:stretch>
              <a:fillRect b="-3000"/>
            </a:stretch>
          </a:blipFill>
          <a:ln>
            <a:noFill/>
          </a:ln>
          <a:effectLst>
            <a:outerShdw blurRad="149987" dist="250190" dir="8460000" sx="86000" sy="86000" algn="ctr">
              <a:srgbClr val="000000">
                <a:alpha val="33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646849" y="3286124"/>
            <a:ext cx="1853845" cy="1853845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 b="-4000"/>
            </a:stretch>
          </a:blipFill>
          <a:ln>
            <a:noFill/>
          </a:ln>
          <a:effectLst>
            <a:outerShdw blurRad="149987" dist="250190" dir="8460000" sx="86000" sy="86000" algn="ctr">
              <a:srgbClr val="000000">
                <a:alpha val="33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004303" y="3286124"/>
            <a:ext cx="1853845" cy="1853845"/>
          </a:xfrm>
          <a:prstGeom prst="ellipse">
            <a:avLst/>
          </a:prstGeom>
          <a:blipFill dpi="0" rotWithShape="1">
            <a:blip r:embed="rId5" cstate="print"/>
            <a:srcRect/>
            <a:stretch>
              <a:fillRect b="-4000"/>
            </a:stretch>
          </a:blipFill>
          <a:ln>
            <a:noFill/>
          </a:ln>
          <a:effectLst>
            <a:outerShdw blurRad="149987" dist="250190" dir="8460000" sx="86000" sy="86000" algn="ctr">
              <a:srgbClr val="000000">
                <a:alpha val="33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39752" y="5517232"/>
            <a:ext cx="4190571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726133" y="1021302"/>
            <a:ext cx="68407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13"/>
          <p:cNvSpPr>
            <a:spLocks noGrp="1"/>
          </p:cNvSpPr>
          <p:nvPr>
            <p:ph type="body" sz="quarter" idx="18"/>
          </p:nvPr>
        </p:nvSpPr>
        <p:spPr>
          <a:xfrm>
            <a:off x="142845" y="71414"/>
            <a:ext cx="2786082" cy="5000660"/>
          </a:xfrm>
        </p:spPr>
        <p:txBody>
          <a:bodyPr>
            <a:normAutofit/>
          </a:bodyPr>
          <a:lstStyle/>
          <a:p>
            <a:r>
              <a:rPr lang="en-US" altLang="zh-CN" b="1" smtClean="0">
                <a:ea typeface="宋体" charset="-122"/>
              </a:rPr>
              <a:t>Click to add Text</a:t>
            </a:r>
          </a:p>
          <a:p>
            <a:pPr marL="361950" lvl="1" indent="-361950">
              <a:defRPr/>
            </a:pPr>
            <a:r>
              <a:rPr lang="en-US" altLang="zh-CN" sz="1700" smtClean="0">
                <a:ea typeface="宋体" charset="-122"/>
              </a:rPr>
              <a:t>ThemeGallery is a Design Digital Content &amp; Contents mall developed by Guild Design Inc. ThemeGallery is a Design Digital Content &amp; Contents mall developed by Guild Design Inc. </a:t>
            </a:r>
          </a:p>
          <a:p>
            <a:endParaRPr lang="zh-CN" altLang="en-US" smtClean="0"/>
          </a:p>
          <a:p>
            <a:endParaRPr lang="zh-CN" altLang="en-US"/>
          </a:p>
        </p:txBody>
      </p:sp>
      <p:pic>
        <p:nvPicPr>
          <p:cNvPr id="29" name="图片占位符 28" descr="familyoutdoor058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/>
          <a:srcRect l="6771" r="6771"/>
          <a:stretch>
            <a:fillRect/>
          </a:stretch>
        </p:blipFill>
        <p:spPr>
          <a:xfrm>
            <a:off x="3214688" y="0"/>
            <a:ext cx="5929312" cy="6858000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占位符 14" descr="familyoutdoor014.jpg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/>
          <a:srcRect l="11838" r="11838"/>
          <a:stretch>
            <a:fillRect/>
          </a:stretch>
        </p:blipFill>
        <p:spPr>
          <a:xfrm>
            <a:off x="5357842" y="357166"/>
            <a:ext cx="3357562" cy="2857520"/>
          </a:xfrm>
        </p:spPr>
      </p:pic>
      <p:pic>
        <p:nvPicPr>
          <p:cNvPr id="13" name="图片占位符 12" descr="familyoutdoor006.jpg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print"/>
          <a:srcRect t="12500" b="12500"/>
          <a:stretch>
            <a:fillRect/>
          </a:stretch>
        </p:blipFill>
        <p:spPr>
          <a:xfrm>
            <a:off x="428596" y="285728"/>
            <a:ext cx="3143272" cy="2357454"/>
          </a:xfrm>
        </p:spPr>
      </p:pic>
      <p:sp>
        <p:nvSpPr>
          <p:cNvPr id="12" name="文本占位符 11"/>
          <p:cNvSpPr>
            <a:spLocks noGrp="1"/>
          </p:cNvSpPr>
          <p:nvPr>
            <p:ph type="body" sz="quarter" idx="14"/>
          </p:nvPr>
        </p:nvSpPr>
        <p:spPr>
          <a:xfrm>
            <a:off x="357158" y="2643182"/>
            <a:ext cx="3071834" cy="2357454"/>
          </a:xfrm>
        </p:spPr>
        <p:txBody>
          <a:bodyPr>
            <a:noAutofit/>
          </a:bodyPr>
          <a:lstStyle/>
          <a:p>
            <a:r>
              <a:rPr lang="en-US" altLang="zh-CN" sz="2800" b="1" smtClean="0">
                <a:solidFill>
                  <a:schemeClr val="tx2">
                    <a:lumMod val="50000"/>
                  </a:schemeClr>
                </a:solidFill>
                <a:ea typeface="宋体" charset="-122"/>
              </a:rPr>
              <a:t>Click to add Text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700" smtClean="0">
                <a:solidFill>
                  <a:schemeClr val="tx2">
                    <a:lumMod val="50000"/>
                  </a:schemeClr>
                </a:solidFill>
                <a:ea typeface="宋体" charset="-122"/>
              </a:rPr>
              <a:t>ThemeGallery is a Design Digital Content &amp; Contents mall developed by Guild Design Inc. ThemeGallery is a Design Digital Content &amp; Contents mall developed by Guild Design Inc. </a:t>
            </a:r>
          </a:p>
          <a:p>
            <a:endParaRPr lang="en-US" altLang="zh-CN" sz="2800" b="1" smtClean="0">
              <a:solidFill>
                <a:schemeClr val="tx2">
                  <a:lumMod val="50000"/>
                </a:schemeClr>
              </a:solidFill>
              <a:ea typeface="宋体" charset="-122"/>
            </a:endParaRPr>
          </a:p>
          <a:p>
            <a:endParaRPr lang="zh-CN" altLang="en-US" sz="2000"/>
          </a:p>
        </p:txBody>
      </p:sp>
      <p:pic>
        <p:nvPicPr>
          <p:cNvPr id="18" name="图片占位符 17" descr="familyoutdoor002.jpg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/>
          <a:srcRect t="4167" b="4167"/>
          <a:stretch>
            <a:fillRect/>
          </a:stretch>
        </p:blipFill>
        <p:spPr>
          <a:xfrm>
            <a:off x="6143636" y="3286124"/>
            <a:ext cx="2571744" cy="2357454"/>
          </a:xfrm>
        </p:spPr>
      </p:pic>
      <p:pic>
        <p:nvPicPr>
          <p:cNvPr id="14" name="图片占位符 13" descr="familyoutdoor012.jpg"/>
          <p:cNvPicPr>
            <a:picLocks noGrp="1" noChangeAspect="1"/>
          </p:cNvPicPr>
          <p:nvPr>
            <p:ph type="pic" sz="quarter" idx="10"/>
          </p:nvPr>
        </p:nvPicPr>
        <p:blipFill>
          <a:blip r:embed="rId6" cstate="print"/>
          <a:srcRect l="12899" r="12899"/>
          <a:stretch>
            <a:fillRect/>
          </a:stretch>
        </p:blipFill>
        <p:spPr>
          <a:xfrm>
            <a:off x="3643306" y="2357430"/>
            <a:ext cx="2571744" cy="2357454"/>
          </a:xfr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占位符 9" descr="familyoutdoor006.jpg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/>
          <a:srcRect/>
          <a:stretch>
            <a:fillRect/>
          </a:stretch>
        </p:blipFill>
        <p:spPr>
          <a:xfrm rot="20491868">
            <a:off x="542626" y="943927"/>
            <a:ext cx="3014000" cy="3013981"/>
          </a:xfrm>
        </p:spPr>
      </p:pic>
      <p:pic>
        <p:nvPicPr>
          <p:cNvPr id="11" name="图片占位符 10" descr="familyoutdoor009.jpg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/>
          <a:srcRect t="3847" b="3847"/>
          <a:stretch>
            <a:fillRect/>
          </a:stretch>
        </p:blipFill>
        <p:spPr>
          <a:xfrm rot="612601">
            <a:off x="3326867" y="659821"/>
            <a:ext cx="5326557" cy="3353760"/>
          </a:xfrm>
        </p:spPr>
      </p:pic>
      <p:sp>
        <p:nvSpPr>
          <p:cNvPr id="9" name="文本占位符 8"/>
          <p:cNvSpPr>
            <a:spLocks noGrp="1"/>
          </p:cNvSpPr>
          <p:nvPr>
            <p:ph type="body" sz="quarter" idx="12"/>
          </p:nvPr>
        </p:nvSpPr>
        <p:spPr>
          <a:xfrm>
            <a:off x="2000232" y="4143380"/>
            <a:ext cx="5500699" cy="1285885"/>
          </a:xfrm>
        </p:spPr>
        <p:txBody>
          <a:bodyPr/>
          <a:lstStyle/>
          <a:p>
            <a:r>
              <a:rPr lang="en-US" altLang="zh-CN" b="1" smtClean="0">
                <a:solidFill>
                  <a:schemeClr val="tx2">
                    <a:lumMod val="50000"/>
                  </a:schemeClr>
                </a:solidFill>
                <a:ea typeface="宋体" charset="-122"/>
              </a:rPr>
              <a:t>Click to add Text</a:t>
            </a:r>
          </a:p>
          <a:p>
            <a:pPr marL="361950" lvl="1" indent="-361950">
              <a:defRPr/>
            </a:pPr>
            <a:r>
              <a:rPr lang="en-US" altLang="zh-CN" sz="1700" smtClean="0">
                <a:solidFill>
                  <a:schemeClr val="tx2">
                    <a:lumMod val="50000"/>
                  </a:schemeClr>
                </a:solidFill>
                <a:ea typeface="宋体" charset="-122"/>
              </a:rPr>
              <a:t>ThemeGallery is a Design Digital Content &amp; Contents mall developed by Guild Design Inc. </a:t>
            </a: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71736" y="1285860"/>
            <a:ext cx="411683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spc="300" dirty="0" smtClean="0">
                <a:ln w="29210">
                  <a:solidFill>
                    <a:schemeClr val="bg1"/>
                  </a:solidFill>
                </a:ln>
                <a:solidFill>
                  <a:srgbClr val="CC66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Thank</a:t>
            </a:r>
            <a:r>
              <a:rPr lang="en-US" altLang="zh-CN" sz="6600" dirty="0" smtClean="0">
                <a:ln w="29210">
                  <a:solidFill>
                    <a:schemeClr val="bg1"/>
                  </a:solidFill>
                </a:ln>
                <a:solidFill>
                  <a:srgbClr val="CC66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 you!</a:t>
            </a:r>
            <a:endParaRPr lang="zh-CN" altLang="en-US" sz="6600" dirty="0">
              <a:ln w="29210">
                <a:solidFill>
                  <a:schemeClr val="bg1"/>
                </a:solidFill>
              </a:ln>
              <a:solidFill>
                <a:srgbClr val="CC66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86116" y="2500306"/>
            <a:ext cx="2501647" cy="369332"/>
          </a:xfrm>
          <a:prstGeom prst="rect">
            <a:avLst/>
          </a:prstGeom>
          <a:solidFill>
            <a:srgbClr val="CC6600"/>
          </a:solidFill>
        </p:spPr>
        <p:txBody>
          <a:bodyPr wrap="none" anchor="ctr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Wondershare software</a:t>
            </a:r>
            <a:endParaRPr lang="zh-CN" altLang="en-US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17957" y="3286124"/>
            <a:ext cx="1853845" cy="1853845"/>
          </a:xfrm>
          <a:prstGeom prst="ellipse">
            <a:avLst/>
          </a:prstGeom>
          <a:blipFill dpi="0" rotWithShape="1">
            <a:blip r:embed="rId3" cstate="print"/>
            <a:srcRect/>
            <a:stretch>
              <a:fillRect b="-3000"/>
            </a:stretch>
          </a:blipFill>
          <a:ln>
            <a:noFill/>
          </a:ln>
          <a:effectLst>
            <a:outerShdw blurRad="149987" dist="250190" dir="8460000" sx="86000" sy="86000" algn="ctr">
              <a:srgbClr val="000000">
                <a:alpha val="33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646849" y="3286124"/>
            <a:ext cx="1853845" cy="1853845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 b="-4000"/>
            </a:stretch>
          </a:blipFill>
          <a:ln>
            <a:noFill/>
          </a:ln>
          <a:effectLst>
            <a:outerShdw blurRad="149987" dist="250190" dir="8460000" sx="86000" sy="86000" algn="ctr">
              <a:srgbClr val="000000">
                <a:alpha val="33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004303" y="3286124"/>
            <a:ext cx="1853845" cy="1853845"/>
          </a:xfrm>
          <a:prstGeom prst="ellipse">
            <a:avLst/>
          </a:prstGeom>
          <a:blipFill dpi="0" rotWithShape="1">
            <a:blip r:embed="rId5" cstate="print"/>
            <a:srcRect/>
            <a:stretch>
              <a:fillRect b="-4000"/>
            </a:stretch>
          </a:blipFill>
          <a:ln>
            <a:noFill/>
          </a:ln>
          <a:effectLst>
            <a:outerShdw blurRad="149987" dist="250190" dir="8460000" sx="86000" sy="86000" algn="ctr">
              <a:srgbClr val="000000">
                <a:alpha val="33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5338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show-picnic-ti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slideshow-picnic-time</Template>
  <TotalTime>176</TotalTime>
  <Words>337</Words>
  <Application>Microsoft Office PowerPoint</Application>
  <PresentationFormat>全屏显示(4:3)</PresentationFormat>
  <Paragraphs>40</Paragraphs>
  <Slides>6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slideshow-picnic-time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www.1ppt.com</dc:creator>
  <cp:lastModifiedBy>lenovo</cp:lastModifiedBy>
  <cp:revision>6</cp:revision>
  <dcterms:created xsi:type="dcterms:W3CDTF">2013-12-26T12:58:08Z</dcterms:created>
  <dcterms:modified xsi:type="dcterms:W3CDTF">2014-03-11T11:39:10Z</dcterms:modified>
</cp:coreProperties>
</file>