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Lst>
  <p:notesMasterIdLst>
    <p:notesMasterId r:id="rId5"/>
  </p:notesMasterIdLst>
  <p:handoutMasterIdLst>
    <p:handoutMasterId r:id="rId6"/>
  </p:handoutMasterIdLst>
  <p:sldIdLst>
    <p:sldId id="390" r:id="rId3"/>
    <p:sldId id="359" r:id="rId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6600"/>
    <a:srgbClr val="990099"/>
    <a:srgbClr val="FF3399"/>
    <a:srgbClr val="66FF33"/>
    <a:srgbClr val="99FF66"/>
    <a:srgbClr val="FFCC66"/>
    <a:srgbClr val="FFFFFF"/>
    <a:srgbClr val="FFCC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0" autoAdjust="0"/>
    <p:restoredTop sz="95672" autoAdjust="0"/>
  </p:normalViewPr>
  <p:slideViewPr>
    <p:cSldViewPr>
      <p:cViewPr>
        <p:scale>
          <a:sx n="90" d="100"/>
          <a:sy n="90" d="100"/>
        </p:scale>
        <p:origin x="-1602" y="-294"/>
      </p:cViewPr>
      <p:guideLst>
        <p:guide orient="horz" pos="2160"/>
        <p:guide pos="2880"/>
      </p:guideLst>
    </p:cSldViewPr>
  </p:slideViewPr>
  <p:notesTextViewPr>
    <p:cViewPr>
      <p:scale>
        <a:sx n="100" d="100"/>
        <a:sy n="100" d="100"/>
      </p:scale>
      <p:origin x="0" y="0"/>
    </p:cViewPr>
  </p:notesTextViewPr>
  <p:sorterViewPr>
    <p:cViewPr>
      <p:scale>
        <a:sx n="110" d="100"/>
        <a:sy n="11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2014/3/11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2014/3/11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http://www.1ppt.com/tubiao/"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0" y="-14288"/>
            <a:ext cx="9144000"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3">
            <a:extLst>
              <a:ext uri="{BEBA8EAE-BF5A-486C-A8C5-ECC9F3942E4B}">
                <a14:imgProps xmlns:a14="http://schemas.microsoft.com/office/drawing/2010/main">
                  <a14:imgLayer r:embed="rId4">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1726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054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0760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751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4085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2014/3/11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5532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3986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2014/3/11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6238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2014/3/11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6238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2014/3/11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5320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2014/3/11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932679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2014/3/11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2014/3/11</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421917252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7.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6.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8.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 name="等腰三角形 109"/>
          <p:cNvSpPr/>
          <p:nvPr/>
        </p:nvSpPr>
        <p:spPr>
          <a:xfrm>
            <a:off x="2066967" y="4193902"/>
            <a:ext cx="5835477" cy="286762"/>
          </a:xfrm>
          <a:prstGeom prst="triangle">
            <a:avLst/>
          </a:pr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Calibri"/>
              <a:ea typeface="宋体"/>
            </a:endParaRPr>
          </a:p>
        </p:txBody>
      </p:sp>
      <p:grpSp>
        <p:nvGrpSpPr>
          <p:cNvPr id="111" name="组合 110"/>
          <p:cNvGrpSpPr/>
          <p:nvPr/>
        </p:nvGrpSpPr>
        <p:grpSpPr>
          <a:xfrm>
            <a:off x="1829412" y="2217993"/>
            <a:ext cx="6523092" cy="1787333"/>
            <a:chOff x="1169988" y="1270048"/>
            <a:chExt cx="6907213" cy="1892582"/>
          </a:xfrm>
        </p:grpSpPr>
        <p:sp>
          <p:nvSpPr>
            <p:cNvPr id="112" name="Freeform 6"/>
            <p:cNvSpPr>
              <a:spLocks/>
            </p:cNvSpPr>
            <p:nvPr/>
          </p:nvSpPr>
          <p:spPr bwMode="auto">
            <a:xfrm>
              <a:off x="2351088" y="1593858"/>
              <a:ext cx="1219200" cy="6096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13" name="Freeform 7"/>
            <p:cNvSpPr>
              <a:spLocks/>
            </p:cNvSpPr>
            <p:nvPr/>
          </p:nvSpPr>
          <p:spPr bwMode="auto">
            <a:xfrm>
              <a:off x="4568826" y="2016133"/>
              <a:ext cx="111125" cy="325438"/>
            </a:xfrm>
            <a:custGeom>
              <a:avLst/>
              <a:gdLst>
                <a:gd name="T0" fmla="*/ 0 w 70"/>
                <a:gd name="T1" fmla="*/ 205 h 205"/>
                <a:gd name="T2" fmla="*/ 0 w 70"/>
                <a:gd name="T3" fmla="*/ 0 h 205"/>
                <a:gd name="T4" fmla="*/ 70 w 70"/>
                <a:gd name="T5" fmla="*/ 0 h 205"/>
                <a:gd name="T6" fmla="*/ 70 w 70"/>
                <a:gd name="T7" fmla="*/ 205 h 205"/>
                <a:gd name="T8" fmla="*/ 0 w 70"/>
                <a:gd name="T9" fmla="*/ 205 h 205"/>
                <a:gd name="T10" fmla="*/ 0 w 70"/>
                <a:gd name="T11" fmla="*/ 205 h 205"/>
              </a:gdLst>
              <a:ahLst/>
              <a:cxnLst>
                <a:cxn ang="0">
                  <a:pos x="T0" y="T1"/>
                </a:cxn>
                <a:cxn ang="0">
                  <a:pos x="T2" y="T3"/>
                </a:cxn>
                <a:cxn ang="0">
                  <a:pos x="T4" y="T5"/>
                </a:cxn>
                <a:cxn ang="0">
                  <a:pos x="T6" y="T7"/>
                </a:cxn>
                <a:cxn ang="0">
                  <a:pos x="T8" y="T9"/>
                </a:cxn>
                <a:cxn ang="0">
                  <a:pos x="T10" y="T11"/>
                </a:cxn>
              </a:cxnLst>
              <a:rect l="0" t="0" r="r" b="b"/>
              <a:pathLst>
                <a:path w="70" h="205">
                  <a:moveTo>
                    <a:pt x="0" y="205"/>
                  </a:moveTo>
                  <a:lnTo>
                    <a:pt x="0" y="0"/>
                  </a:lnTo>
                  <a:lnTo>
                    <a:pt x="70" y="0"/>
                  </a:lnTo>
                  <a:lnTo>
                    <a:pt x="70" y="205"/>
                  </a:lnTo>
                  <a:lnTo>
                    <a:pt x="0" y="205"/>
                  </a:lnTo>
                  <a:lnTo>
                    <a:pt x="0" y="205"/>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14" name="Freeform 8"/>
            <p:cNvSpPr>
              <a:spLocks/>
            </p:cNvSpPr>
            <p:nvPr/>
          </p:nvSpPr>
          <p:spPr bwMode="auto">
            <a:xfrm>
              <a:off x="3459163" y="2203458"/>
              <a:ext cx="1220788" cy="6096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15" name="Freeform 9"/>
            <p:cNvSpPr>
              <a:spLocks/>
            </p:cNvSpPr>
            <p:nvPr/>
          </p:nvSpPr>
          <p:spPr bwMode="auto">
            <a:xfrm>
              <a:off x="4568826" y="1593858"/>
              <a:ext cx="1219200" cy="6096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16" name="Freeform 10"/>
            <p:cNvSpPr>
              <a:spLocks/>
            </p:cNvSpPr>
            <p:nvPr/>
          </p:nvSpPr>
          <p:spPr bwMode="auto">
            <a:xfrm>
              <a:off x="6786564" y="2016133"/>
              <a:ext cx="111125" cy="325438"/>
            </a:xfrm>
            <a:custGeom>
              <a:avLst/>
              <a:gdLst>
                <a:gd name="T0" fmla="*/ 0 w 70"/>
                <a:gd name="T1" fmla="*/ 205 h 205"/>
                <a:gd name="T2" fmla="*/ 0 w 70"/>
                <a:gd name="T3" fmla="*/ 0 h 205"/>
                <a:gd name="T4" fmla="*/ 70 w 70"/>
                <a:gd name="T5" fmla="*/ 0 h 205"/>
                <a:gd name="T6" fmla="*/ 70 w 70"/>
                <a:gd name="T7" fmla="*/ 205 h 205"/>
                <a:gd name="T8" fmla="*/ 0 w 70"/>
                <a:gd name="T9" fmla="*/ 205 h 205"/>
                <a:gd name="T10" fmla="*/ 0 w 70"/>
                <a:gd name="T11" fmla="*/ 205 h 205"/>
              </a:gdLst>
              <a:ahLst/>
              <a:cxnLst>
                <a:cxn ang="0">
                  <a:pos x="T0" y="T1"/>
                </a:cxn>
                <a:cxn ang="0">
                  <a:pos x="T2" y="T3"/>
                </a:cxn>
                <a:cxn ang="0">
                  <a:pos x="T4" y="T5"/>
                </a:cxn>
                <a:cxn ang="0">
                  <a:pos x="T6" y="T7"/>
                </a:cxn>
                <a:cxn ang="0">
                  <a:pos x="T8" y="T9"/>
                </a:cxn>
                <a:cxn ang="0">
                  <a:pos x="T10" y="T11"/>
                </a:cxn>
              </a:cxnLst>
              <a:rect l="0" t="0" r="r" b="b"/>
              <a:pathLst>
                <a:path w="70" h="205">
                  <a:moveTo>
                    <a:pt x="0" y="205"/>
                  </a:moveTo>
                  <a:lnTo>
                    <a:pt x="0" y="0"/>
                  </a:lnTo>
                  <a:lnTo>
                    <a:pt x="70" y="0"/>
                  </a:lnTo>
                  <a:lnTo>
                    <a:pt x="70" y="205"/>
                  </a:lnTo>
                  <a:lnTo>
                    <a:pt x="0" y="205"/>
                  </a:lnTo>
                  <a:lnTo>
                    <a:pt x="0" y="205"/>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17" name="Freeform 11"/>
            <p:cNvSpPr>
              <a:spLocks/>
            </p:cNvSpPr>
            <p:nvPr/>
          </p:nvSpPr>
          <p:spPr bwMode="auto">
            <a:xfrm>
              <a:off x="5668170" y="2203458"/>
              <a:ext cx="1220788" cy="6096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18" name="Freeform 12"/>
            <p:cNvSpPr>
              <a:spLocks/>
            </p:cNvSpPr>
            <p:nvPr/>
          </p:nvSpPr>
          <p:spPr bwMode="auto">
            <a:xfrm>
              <a:off x="6786564" y="1593858"/>
              <a:ext cx="1219200" cy="1049338"/>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19" name="Freeform 13"/>
            <p:cNvSpPr>
              <a:spLocks/>
            </p:cNvSpPr>
            <p:nvPr/>
          </p:nvSpPr>
          <p:spPr bwMode="auto">
            <a:xfrm>
              <a:off x="7823201" y="2581283"/>
              <a:ext cx="254000" cy="231775"/>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20" name="Freeform 14"/>
            <p:cNvSpPr>
              <a:spLocks/>
            </p:cNvSpPr>
            <p:nvPr/>
          </p:nvSpPr>
          <p:spPr bwMode="auto">
            <a:xfrm>
              <a:off x="1169988" y="1581618"/>
              <a:ext cx="254000" cy="230188"/>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21" name="Freeform 15"/>
            <p:cNvSpPr>
              <a:spLocks/>
            </p:cNvSpPr>
            <p:nvPr/>
          </p:nvSpPr>
          <p:spPr bwMode="auto">
            <a:xfrm>
              <a:off x="1241426" y="1761642"/>
              <a:ext cx="1220788" cy="1019175"/>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22" name="Freeform 16"/>
            <p:cNvSpPr>
              <a:spLocks/>
            </p:cNvSpPr>
            <p:nvPr/>
          </p:nvSpPr>
          <p:spPr bwMode="auto">
            <a:xfrm>
              <a:off x="1843088" y="2371733"/>
              <a:ext cx="17463" cy="357188"/>
            </a:xfrm>
            <a:custGeom>
              <a:avLst/>
              <a:gdLst>
                <a:gd name="T0" fmla="*/ 0 w 11"/>
                <a:gd name="T1" fmla="*/ 0 h 225"/>
                <a:gd name="T2" fmla="*/ 11 w 11"/>
                <a:gd name="T3" fmla="*/ 0 h 225"/>
                <a:gd name="T4" fmla="*/ 11 w 11"/>
                <a:gd name="T5" fmla="*/ 225 h 225"/>
                <a:gd name="T6" fmla="*/ 0 w 11"/>
                <a:gd name="T7" fmla="*/ 225 h 225"/>
                <a:gd name="T8" fmla="*/ 0 w 11"/>
                <a:gd name="T9" fmla="*/ 0 h 225"/>
                <a:gd name="T10" fmla="*/ 0 w 11"/>
                <a:gd name="T11" fmla="*/ 0 h 225"/>
              </a:gdLst>
              <a:ahLst/>
              <a:cxnLst>
                <a:cxn ang="0">
                  <a:pos x="T0" y="T1"/>
                </a:cxn>
                <a:cxn ang="0">
                  <a:pos x="T2" y="T3"/>
                </a:cxn>
                <a:cxn ang="0">
                  <a:pos x="T4" y="T5"/>
                </a:cxn>
                <a:cxn ang="0">
                  <a:pos x="T6" y="T7"/>
                </a:cxn>
                <a:cxn ang="0">
                  <a:pos x="T8" y="T9"/>
                </a:cxn>
                <a:cxn ang="0">
                  <a:pos x="T10" y="T11"/>
                </a:cxn>
              </a:cxnLst>
              <a:rect l="0" t="0" r="r" b="b"/>
              <a:pathLst>
                <a:path w="11" h="225">
                  <a:moveTo>
                    <a:pt x="0" y="0"/>
                  </a:moveTo>
                  <a:lnTo>
                    <a:pt x="11" y="0"/>
                  </a:lnTo>
                  <a:lnTo>
                    <a:pt x="11" y="225"/>
                  </a:lnTo>
                  <a:lnTo>
                    <a:pt x="0" y="225"/>
                  </a:lnTo>
                  <a:lnTo>
                    <a:pt x="0" y="0"/>
                  </a:lnTo>
                  <a:lnTo>
                    <a:pt x="0" y="0"/>
                  </a:ln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23" name="Oval 17"/>
            <p:cNvSpPr>
              <a:spLocks noChangeArrowheads="1"/>
            </p:cNvSpPr>
            <p:nvPr/>
          </p:nvSpPr>
          <p:spPr bwMode="auto">
            <a:xfrm>
              <a:off x="1433513" y="1593858"/>
              <a:ext cx="836613" cy="836613"/>
            </a:xfrm>
            <a:prstGeom prst="ellipse">
              <a:avLst/>
            </a:prstGeom>
            <a:solidFill>
              <a:sysClr val="windowText" lastClr="000000">
                <a:lumMod val="85000"/>
                <a:lumOff val="1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24" name="Freeform 18"/>
            <p:cNvSpPr>
              <a:spLocks/>
            </p:cNvSpPr>
            <p:nvPr/>
          </p:nvSpPr>
          <p:spPr bwMode="auto">
            <a:xfrm>
              <a:off x="2951163" y="1677995"/>
              <a:ext cx="19050" cy="355600"/>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25" name="Oval 19"/>
            <p:cNvSpPr>
              <a:spLocks noChangeArrowheads="1"/>
            </p:cNvSpPr>
            <p:nvPr/>
          </p:nvSpPr>
          <p:spPr bwMode="auto">
            <a:xfrm>
              <a:off x="2541588" y="1976445"/>
              <a:ext cx="838200" cy="836613"/>
            </a:xfrm>
            <a:prstGeom prst="ellipse">
              <a:avLst/>
            </a:prstGeom>
            <a:solidFill>
              <a:srgbClr val="EFBB47"/>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26" name="Freeform 20"/>
            <p:cNvSpPr>
              <a:spLocks/>
            </p:cNvSpPr>
            <p:nvPr/>
          </p:nvSpPr>
          <p:spPr bwMode="auto">
            <a:xfrm>
              <a:off x="4060826" y="2371733"/>
              <a:ext cx="17463" cy="357188"/>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27" name="Oval 21"/>
            <p:cNvSpPr>
              <a:spLocks noChangeArrowheads="1"/>
            </p:cNvSpPr>
            <p:nvPr/>
          </p:nvSpPr>
          <p:spPr bwMode="auto">
            <a:xfrm>
              <a:off x="3651251" y="1593858"/>
              <a:ext cx="836613" cy="836613"/>
            </a:xfrm>
            <a:prstGeom prst="ellipse">
              <a:avLst/>
            </a:prstGeom>
            <a:solidFill>
              <a:srgbClr val="F79646">
                <a:lumMod val="75000"/>
              </a:srgb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28" name="Freeform 22"/>
            <p:cNvSpPr>
              <a:spLocks/>
            </p:cNvSpPr>
            <p:nvPr/>
          </p:nvSpPr>
          <p:spPr bwMode="auto">
            <a:xfrm>
              <a:off x="5168901" y="1677995"/>
              <a:ext cx="19050" cy="355600"/>
            </a:xfrm>
            <a:custGeom>
              <a:avLst/>
              <a:gdLst>
                <a:gd name="T0" fmla="*/ 0 w 4"/>
                <a:gd name="T1" fmla="*/ 80 h 80"/>
                <a:gd name="T2" fmla="*/ 4 w 4"/>
                <a:gd name="T3" fmla="*/ 80 h 80"/>
                <a:gd name="T4" fmla="*/ 4 w 4"/>
                <a:gd name="T5" fmla="*/ 0 h 80"/>
                <a:gd name="T6" fmla="*/ 0 w 4"/>
                <a:gd name="T7" fmla="*/ 0 h 80"/>
                <a:gd name="T8" fmla="*/ 0 w 4"/>
                <a:gd name="T9" fmla="*/ 80 h 80"/>
              </a:gdLst>
              <a:ahLst/>
              <a:cxnLst>
                <a:cxn ang="0">
                  <a:pos x="T0" y="T1"/>
                </a:cxn>
                <a:cxn ang="0">
                  <a:pos x="T2" y="T3"/>
                </a:cxn>
                <a:cxn ang="0">
                  <a:pos x="T4" y="T5"/>
                </a:cxn>
                <a:cxn ang="0">
                  <a:pos x="T6" y="T7"/>
                </a:cxn>
                <a:cxn ang="0">
                  <a:pos x="T8" y="T9"/>
                </a:cxn>
              </a:cxnLst>
              <a:rect l="0" t="0" r="r" b="b"/>
              <a:pathLst>
                <a:path w="4" h="80">
                  <a:moveTo>
                    <a:pt x="0" y="80"/>
                  </a:moveTo>
                  <a:cubicBezTo>
                    <a:pt x="1" y="80"/>
                    <a:pt x="3" y="80"/>
                    <a:pt x="4" y="80"/>
                  </a:cubicBezTo>
                  <a:cubicBezTo>
                    <a:pt x="4" y="53"/>
                    <a:pt x="4" y="27"/>
                    <a:pt x="4" y="0"/>
                  </a:cubicBezTo>
                  <a:cubicBezTo>
                    <a:pt x="3" y="0"/>
                    <a:pt x="1" y="0"/>
                    <a:pt x="0" y="0"/>
                  </a:cubicBezTo>
                  <a:cubicBezTo>
                    <a:pt x="0" y="27"/>
                    <a:pt x="0" y="53"/>
                    <a:pt x="0" y="8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29" name="Oval 23"/>
            <p:cNvSpPr>
              <a:spLocks noChangeArrowheads="1"/>
            </p:cNvSpPr>
            <p:nvPr/>
          </p:nvSpPr>
          <p:spPr bwMode="auto">
            <a:xfrm>
              <a:off x="4759326" y="1976445"/>
              <a:ext cx="838200" cy="836613"/>
            </a:xfrm>
            <a:prstGeom prst="ellipse">
              <a:avLst/>
            </a:prstGeom>
            <a:solidFill>
              <a:sysClr val="windowText" lastClr="000000">
                <a:lumMod val="85000"/>
                <a:lumOff val="1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30" name="Freeform 24"/>
            <p:cNvSpPr>
              <a:spLocks/>
            </p:cNvSpPr>
            <p:nvPr/>
          </p:nvSpPr>
          <p:spPr bwMode="auto">
            <a:xfrm>
              <a:off x="6278564" y="2371733"/>
              <a:ext cx="17463" cy="357188"/>
            </a:xfrm>
            <a:custGeom>
              <a:avLst/>
              <a:gdLst>
                <a:gd name="T0" fmla="*/ 0 w 4"/>
                <a:gd name="T1" fmla="*/ 0 h 80"/>
                <a:gd name="T2" fmla="*/ 4 w 4"/>
                <a:gd name="T3" fmla="*/ 0 h 80"/>
                <a:gd name="T4" fmla="*/ 4 w 4"/>
                <a:gd name="T5" fmla="*/ 80 h 80"/>
                <a:gd name="T6" fmla="*/ 0 w 4"/>
                <a:gd name="T7" fmla="*/ 80 h 80"/>
                <a:gd name="T8" fmla="*/ 0 w 4"/>
                <a:gd name="T9" fmla="*/ 0 h 80"/>
              </a:gdLst>
              <a:ahLst/>
              <a:cxnLst>
                <a:cxn ang="0">
                  <a:pos x="T0" y="T1"/>
                </a:cxn>
                <a:cxn ang="0">
                  <a:pos x="T2" y="T3"/>
                </a:cxn>
                <a:cxn ang="0">
                  <a:pos x="T4" y="T5"/>
                </a:cxn>
                <a:cxn ang="0">
                  <a:pos x="T6" y="T7"/>
                </a:cxn>
                <a:cxn ang="0">
                  <a:pos x="T8" y="T9"/>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31" name="Oval 25"/>
            <p:cNvSpPr>
              <a:spLocks noChangeArrowheads="1"/>
            </p:cNvSpPr>
            <p:nvPr/>
          </p:nvSpPr>
          <p:spPr bwMode="auto">
            <a:xfrm>
              <a:off x="5868989" y="1593858"/>
              <a:ext cx="836613" cy="836613"/>
            </a:xfrm>
            <a:prstGeom prst="ellipse">
              <a:avLst/>
            </a:prstGeom>
            <a:solidFill>
              <a:srgbClr val="EFBB47"/>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32" name="Freeform 26"/>
            <p:cNvSpPr>
              <a:spLocks/>
            </p:cNvSpPr>
            <p:nvPr/>
          </p:nvSpPr>
          <p:spPr bwMode="auto">
            <a:xfrm>
              <a:off x="7386639" y="1677995"/>
              <a:ext cx="19050" cy="355600"/>
            </a:xfrm>
            <a:custGeom>
              <a:avLst/>
              <a:gdLst>
                <a:gd name="T0" fmla="*/ 0 w 12"/>
                <a:gd name="T1" fmla="*/ 224 h 224"/>
                <a:gd name="T2" fmla="*/ 12 w 12"/>
                <a:gd name="T3" fmla="*/ 224 h 224"/>
                <a:gd name="T4" fmla="*/ 12 w 12"/>
                <a:gd name="T5" fmla="*/ 0 h 224"/>
                <a:gd name="T6" fmla="*/ 0 w 12"/>
                <a:gd name="T7" fmla="*/ 0 h 224"/>
                <a:gd name="T8" fmla="*/ 0 w 12"/>
                <a:gd name="T9" fmla="*/ 224 h 224"/>
                <a:gd name="T10" fmla="*/ 0 w 12"/>
                <a:gd name="T11" fmla="*/ 224 h 224"/>
              </a:gdLst>
              <a:ahLst/>
              <a:cxnLst>
                <a:cxn ang="0">
                  <a:pos x="T0" y="T1"/>
                </a:cxn>
                <a:cxn ang="0">
                  <a:pos x="T2" y="T3"/>
                </a:cxn>
                <a:cxn ang="0">
                  <a:pos x="T4" y="T5"/>
                </a:cxn>
                <a:cxn ang="0">
                  <a:pos x="T6" y="T7"/>
                </a:cxn>
                <a:cxn ang="0">
                  <a:pos x="T8" y="T9"/>
                </a:cxn>
                <a:cxn ang="0">
                  <a:pos x="T10" y="T11"/>
                </a:cxn>
              </a:cxnLst>
              <a:rect l="0" t="0" r="r" b="b"/>
              <a:pathLst>
                <a:path w="12" h="224">
                  <a:moveTo>
                    <a:pt x="0" y="224"/>
                  </a:moveTo>
                  <a:lnTo>
                    <a:pt x="12" y="224"/>
                  </a:lnTo>
                  <a:lnTo>
                    <a:pt x="12" y="0"/>
                  </a:lnTo>
                  <a:lnTo>
                    <a:pt x="0" y="0"/>
                  </a:lnTo>
                  <a:lnTo>
                    <a:pt x="0" y="224"/>
                  </a:lnTo>
                  <a:lnTo>
                    <a:pt x="0" y="224"/>
                  </a:lnTo>
                  <a:close/>
                </a:path>
              </a:pathLst>
            </a:custGeom>
            <a:solidFill>
              <a:srgbClr val="0085B4"/>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Calibri"/>
                <a:ea typeface="宋体"/>
              </a:endParaRPr>
            </a:p>
          </p:txBody>
        </p:sp>
        <p:sp>
          <p:nvSpPr>
            <p:cNvPr id="133" name="Oval 27"/>
            <p:cNvSpPr>
              <a:spLocks noChangeArrowheads="1"/>
            </p:cNvSpPr>
            <p:nvPr/>
          </p:nvSpPr>
          <p:spPr bwMode="auto">
            <a:xfrm>
              <a:off x="6977064" y="1976445"/>
              <a:ext cx="838200" cy="836613"/>
            </a:xfrm>
            <a:prstGeom prst="ellipse">
              <a:avLst/>
            </a:prstGeom>
            <a:solidFill>
              <a:srgbClr val="F79646">
                <a:lumMod val="75000"/>
              </a:srgbClr>
            </a:solidFill>
            <a:ln w="9525">
              <a:solidFill>
                <a:sysClr val="window" lastClr="FFFFFF"/>
              </a:solid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Calibri"/>
                <a:ea typeface="宋体"/>
              </a:endParaRPr>
            </a:p>
          </p:txBody>
        </p:sp>
        <p:sp>
          <p:nvSpPr>
            <p:cNvPr id="134" name="TextBox 133"/>
            <p:cNvSpPr txBox="1"/>
            <p:nvPr/>
          </p:nvSpPr>
          <p:spPr bwMode="auto">
            <a:xfrm>
              <a:off x="1427291" y="1930061"/>
              <a:ext cx="851516" cy="461665"/>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PPT</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图表研究</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院</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基</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础教</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程纯色</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矢</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量图</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表</a:t>
              </a:r>
              <a:endPar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p:txBody>
        </p:sp>
        <p:sp>
          <p:nvSpPr>
            <p:cNvPr id="135" name="TextBox 134"/>
            <p:cNvSpPr txBox="1"/>
            <p:nvPr/>
          </p:nvSpPr>
          <p:spPr bwMode="auto">
            <a:xfrm>
              <a:off x="3635068" y="1930061"/>
              <a:ext cx="851516" cy="461665"/>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PPT</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图表研究</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院</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基</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础教</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程纯色</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矢</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量图</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表</a:t>
              </a:r>
              <a:endPar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p:txBody>
        </p:sp>
        <p:sp>
          <p:nvSpPr>
            <p:cNvPr id="136" name="TextBox 135"/>
            <p:cNvSpPr txBox="1"/>
            <p:nvPr/>
          </p:nvSpPr>
          <p:spPr bwMode="auto">
            <a:xfrm>
              <a:off x="5853802" y="1930061"/>
              <a:ext cx="851516" cy="461665"/>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PPT</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图表研究</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院</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基</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础教</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程纯色</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矢</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量图</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表</a:t>
              </a:r>
              <a:endPar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p:txBody>
        </p:sp>
        <p:sp>
          <p:nvSpPr>
            <p:cNvPr id="137" name="TextBox 136"/>
            <p:cNvSpPr txBox="1"/>
            <p:nvPr/>
          </p:nvSpPr>
          <p:spPr bwMode="auto">
            <a:xfrm>
              <a:off x="6977064" y="2350450"/>
              <a:ext cx="851516" cy="461665"/>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PPT</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图表研究</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院</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基</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础教</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程纯色</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矢</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量图</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表</a:t>
              </a:r>
              <a:endPar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p:txBody>
        </p:sp>
        <p:sp>
          <p:nvSpPr>
            <p:cNvPr id="138" name="TextBox 137"/>
            <p:cNvSpPr txBox="1"/>
            <p:nvPr/>
          </p:nvSpPr>
          <p:spPr bwMode="auto">
            <a:xfrm>
              <a:off x="4738681" y="2350450"/>
              <a:ext cx="851516" cy="461665"/>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PPT</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图表研究</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院</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基</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础教</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程纯色</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矢</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量图</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表</a:t>
              </a:r>
              <a:endPar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p:txBody>
        </p:sp>
        <p:sp>
          <p:nvSpPr>
            <p:cNvPr id="139" name="TextBox 138"/>
            <p:cNvSpPr txBox="1"/>
            <p:nvPr/>
          </p:nvSpPr>
          <p:spPr bwMode="auto">
            <a:xfrm>
              <a:off x="2534930" y="2350450"/>
              <a:ext cx="851516" cy="461665"/>
            </a:xfrm>
            <a:prstGeom prst="rect">
              <a:avLst/>
            </a:prstGeom>
            <a:noFill/>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PPT</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图表研究</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院</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基</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础教</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程纯色</a:t>
              </a:r>
              <a:endParaRPr kumimoji="0" lang="en-US" altLang="zh-CN"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矢</a:t>
              </a:r>
              <a:r>
                <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量图</a:t>
              </a:r>
              <a:r>
                <a:rPr kumimoji="0" lang="zh-CN" altLang="en-US" sz="800" b="0" i="0" u="none" strike="noStrike" kern="0" cap="none" spc="0" normalizeH="0" baseline="0" noProof="0" dirty="0" smtClean="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rPr>
                <a:t>表</a:t>
              </a:r>
              <a:endParaRPr kumimoji="0" lang="zh-CN" altLang="en-US" sz="800" b="0" i="0" u="none" strike="noStrike" kern="0" cap="none" spc="0" normalizeH="0" baseline="0" noProof="0" dirty="0">
                <a:ln>
                  <a:noFill/>
                </a:ln>
                <a:solidFill>
                  <a:prstClr val="white"/>
                </a:solidFill>
                <a:effectLst/>
                <a:uLnTx/>
                <a:uFillTx/>
                <a:latin typeface="造字工房悦黑体验版常规体" pitchFamily="50" charset="-122"/>
                <a:ea typeface="造字工房悦黑体验版常规体" pitchFamily="50" charset="-122"/>
                <a:cs typeface="Microsoft Himalaya" pitchFamily="2" charset="0"/>
              </a:endParaRPr>
            </a:p>
          </p:txBody>
        </p:sp>
        <p:sp>
          <p:nvSpPr>
            <p:cNvPr id="140" name="TextBox 139"/>
            <p:cNvSpPr txBox="1"/>
            <p:nvPr/>
          </p:nvSpPr>
          <p:spPr>
            <a:xfrm>
              <a:off x="1588681" y="1447006"/>
              <a:ext cx="543739"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prstClr val="white"/>
                  </a:solidFill>
                  <a:effectLst/>
                  <a:uLnTx/>
                  <a:uFillTx/>
                  <a:latin typeface="Arial Black" pitchFamily="34" charset="0"/>
                  <a:ea typeface="宋体"/>
                </a:rPr>
                <a:t>A</a:t>
              </a:r>
              <a:endParaRPr kumimoji="0" lang="zh-CN" altLang="en-US" sz="3600" b="0" i="0" u="none" strike="noStrike" kern="0" cap="none" spc="0" normalizeH="0" baseline="0" noProof="0" dirty="0" smtClean="0">
                <a:ln>
                  <a:noFill/>
                </a:ln>
                <a:solidFill>
                  <a:prstClr val="white"/>
                </a:solidFill>
                <a:effectLst/>
                <a:uLnTx/>
                <a:uFillTx/>
                <a:latin typeface="Arial Black" pitchFamily="34" charset="0"/>
                <a:ea typeface="宋体"/>
              </a:endParaRPr>
            </a:p>
          </p:txBody>
        </p:sp>
        <p:sp>
          <p:nvSpPr>
            <p:cNvPr id="141" name="TextBox 140"/>
            <p:cNvSpPr txBox="1"/>
            <p:nvPr/>
          </p:nvSpPr>
          <p:spPr>
            <a:xfrm>
              <a:off x="3788956" y="1447006"/>
              <a:ext cx="543739"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prstClr val="white"/>
                  </a:solidFill>
                  <a:effectLst/>
                  <a:uLnTx/>
                  <a:uFillTx/>
                  <a:latin typeface="Arial Black" pitchFamily="34" charset="0"/>
                  <a:ea typeface="宋体"/>
                </a:rPr>
                <a:t>C</a:t>
              </a:r>
              <a:endParaRPr kumimoji="0" lang="zh-CN" altLang="en-US" sz="3600" b="0" i="0" u="none" strike="noStrike" kern="0" cap="none" spc="0" normalizeH="0" baseline="0" noProof="0" dirty="0" smtClean="0">
                <a:ln>
                  <a:noFill/>
                </a:ln>
                <a:solidFill>
                  <a:prstClr val="white"/>
                </a:solidFill>
                <a:effectLst/>
                <a:uLnTx/>
                <a:uFillTx/>
                <a:latin typeface="Arial Black" pitchFamily="34" charset="0"/>
                <a:ea typeface="宋体"/>
              </a:endParaRPr>
            </a:p>
          </p:txBody>
        </p:sp>
        <p:sp>
          <p:nvSpPr>
            <p:cNvPr id="142" name="TextBox 141"/>
            <p:cNvSpPr txBox="1"/>
            <p:nvPr/>
          </p:nvSpPr>
          <p:spPr>
            <a:xfrm>
              <a:off x="6024157" y="1447006"/>
              <a:ext cx="518091"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prstClr val="white"/>
                  </a:solidFill>
                  <a:effectLst/>
                  <a:uLnTx/>
                  <a:uFillTx/>
                  <a:latin typeface="Arial Black" pitchFamily="34" charset="0"/>
                  <a:ea typeface="宋体"/>
                </a:rPr>
                <a:t>E</a:t>
              </a:r>
              <a:endParaRPr kumimoji="0" lang="zh-CN" altLang="en-US" sz="3600" b="0" i="0" u="none" strike="noStrike" kern="0" cap="none" spc="0" normalizeH="0" baseline="0" noProof="0" dirty="0" smtClean="0">
                <a:ln>
                  <a:noFill/>
                </a:ln>
                <a:solidFill>
                  <a:prstClr val="white"/>
                </a:solidFill>
                <a:effectLst/>
                <a:uLnTx/>
                <a:uFillTx/>
                <a:latin typeface="Arial Black" pitchFamily="34" charset="0"/>
                <a:ea typeface="宋体"/>
              </a:endParaRPr>
            </a:p>
          </p:txBody>
        </p:sp>
        <p:sp>
          <p:nvSpPr>
            <p:cNvPr id="143" name="TextBox 142"/>
            <p:cNvSpPr txBox="1"/>
            <p:nvPr/>
          </p:nvSpPr>
          <p:spPr>
            <a:xfrm>
              <a:off x="7114769" y="1835407"/>
              <a:ext cx="492443"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prstClr val="white"/>
                  </a:solidFill>
                  <a:effectLst/>
                  <a:uLnTx/>
                  <a:uFillTx/>
                  <a:latin typeface="Arial Black" pitchFamily="34" charset="0"/>
                  <a:ea typeface="宋体"/>
                </a:rPr>
                <a:t>F</a:t>
              </a:r>
              <a:endParaRPr kumimoji="0" lang="zh-CN" altLang="en-US" sz="3600" b="0" i="0" u="none" strike="noStrike" kern="0" cap="none" spc="0" normalizeH="0" baseline="0" noProof="0" dirty="0" smtClean="0">
                <a:ln>
                  <a:noFill/>
                </a:ln>
                <a:solidFill>
                  <a:prstClr val="white"/>
                </a:solidFill>
                <a:effectLst/>
                <a:uLnTx/>
                <a:uFillTx/>
                <a:latin typeface="Arial Black" pitchFamily="34" charset="0"/>
                <a:ea typeface="宋体"/>
              </a:endParaRPr>
            </a:p>
          </p:txBody>
        </p:sp>
        <p:sp>
          <p:nvSpPr>
            <p:cNvPr id="144" name="TextBox 143"/>
            <p:cNvSpPr txBox="1"/>
            <p:nvPr/>
          </p:nvSpPr>
          <p:spPr>
            <a:xfrm>
              <a:off x="4892569" y="1835407"/>
              <a:ext cx="543739"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prstClr val="white"/>
                  </a:solidFill>
                  <a:effectLst/>
                  <a:uLnTx/>
                  <a:uFillTx/>
                  <a:latin typeface="Arial Black" pitchFamily="34" charset="0"/>
                  <a:ea typeface="宋体"/>
                </a:rPr>
                <a:t>D</a:t>
              </a:r>
              <a:endParaRPr kumimoji="0" lang="zh-CN" altLang="en-US" sz="3600" b="0" i="0" u="none" strike="noStrike" kern="0" cap="none" spc="0" normalizeH="0" baseline="0" noProof="0" dirty="0" smtClean="0">
                <a:ln>
                  <a:noFill/>
                </a:ln>
                <a:solidFill>
                  <a:prstClr val="white"/>
                </a:solidFill>
                <a:effectLst/>
                <a:uLnTx/>
                <a:uFillTx/>
                <a:latin typeface="Arial Black" pitchFamily="34" charset="0"/>
                <a:ea typeface="宋体"/>
              </a:endParaRPr>
            </a:p>
          </p:txBody>
        </p:sp>
        <p:sp>
          <p:nvSpPr>
            <p:cNvPr id="145" name="TextBox 144"/>
            <p:cNvSpPr txBox="1"/>
            <p:nvPr/>
          </p:nvSpPr>
          <p:spPr>
            <a:xfrm>
              <a:off x="2688818" y="1835407"/>
              <a:ext cx="543739" cy="64633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smtClean="0">
                  <a:ln>
                    <a:noFill/>
                  </a:ln>
                  <a:solidFill>
                    <a:prstClr val="white"/>
                  </a:solidFill>
                  <a:effectLst/>
                  <a:uLnTx/>
                  <a:uFillTx/>
                  <a:latin typeface="Arial Black" pitchFamily="34" charset="0"/>
                  <a:ea typeface="宋体"/>
                </a:rPr>
                <a:t>B</a:t>
              </a:r>
              <a:endParaRPr kumimoji="0" lang="zh-CN" altLang="en-US" sz="3600" b="0" i="0" u="none" strike="noStrike" kern="0" cap="none" spc="0" normalizeH="0" baseline="0" noProof="0" dirty="0" smtClean="0">
                <a:ln>
                  <a:noFill/>
                </a:ln>
                <a:solidFill>
                  <a:prstClr val="white"/>
                </a:solidFill>
                <a:effectLst/>
                <a:uLnTx/>
                <a:uFillTx/>
                <a:latin typeface="Arial Black" pitchFamily="34" charset="0"/>
                <a:ea typeface="宋体"/>
              </a:endParaRPr>
            </a:p>
          </p:txBody>
        </p:sp>
        <p:sp>
          <p:nvSpPr>
            <p:cNvPr id="146" name="TextBox 145"/>
            <p:cNvSpPr txBox="1"/>
            <p:nvPr/>
          </p:nvSpPr>
          <p:spPr>
            <a:xfrm>
              <a:off x="2335814" y="1270048"/>
              <a:ext cx="1197764" cy="2308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rPr>
                <a:t>TIANJIANWBNR</a:t>
              </a:r>
              <a:endParaRPr kumimoji="0" lang="zh-CN" altLang="en-US"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endParaRPr>
            </a:p>
          </p:txBody>
        </p:sp>
        <p:sp>
          <p:nvSpPr>
            <p:cNvPr id="147" name="TextBox 146"/>
            <p:cNvSpPr txBox="1"/>
            <p:nvPr/>
          </p:nvSpPr>
          <p:spPr>
            <a:xfrm>
              <a:off x="4558506" y="1270048"/>
              <a:ext cx="1197764" cy="2308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rPr>
                <a:t>TIANJIANWBNR</a:t>
              </a:r>
              <a:endParaRPr kumimoji="0" lang="zh-CN" altLang="en-US"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endParaRPr>
            </a:p>
          </p:txBody>
        </p:sp>
        <p:sp>
          <p:nvSpPr>
            <p:cNvPr id="148" name="TextBox 147"/>
            <p:cNvSpPr txBox="1"/>
            <p:nvPr/>
          </p:nvSpPr>
          <p:spPr>
            <a:xfrm>
              <a:off x="6762108" y="1270048"/>
              <a:ext cx="1197764" cy="2308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rPr>
                <a:t>TIANJIANWBNR</a:t>
              </a:r>
              <a:endParaRPr kumimoji="0" lang="zh-CN" altLang="en-US"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endParaRPr>
            </a:p>
          </p:txBody>
        </p:sp>
        <p:sp>
          <p:nvSpPr>
            <p:cNvPr id="149" name="TextBox 148"/>
            <p:cNvSpPr txBox="1"/>
            <p:nvPr/>
          </p:nvSpPr>
          <p:spPr>
            <a:xfrm>
              <a:off x="5724701" y="2931798"/>
              <a:ext cx="1197764" cy="2308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rPr>
                <a:t>TIANJIANWBNR</a:t>
              </a:r>
              <a:endParaRPr kumimoji="0" lang="zh-CN" altLang="en-US"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endParaRPr>
            </a:p>
          </p:txBody>
        </p:sp>
        <p:sp>
          <p:nvSpPr>
            <p:cNvPr id="150" name="TextBox 149"/>
            <p:cNvSpPr txBox="1"/>
            <p:nvPr/>
          </p:nvSpPr>
          <p:spPr>
            <a:xfrm>
              <a:off x="3501892" y="2931798"/>
              <a:ext cx="1197764" cy="2308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rPr>
                <a:t>TIANJIANWBNR</a:t>
              </a:r>
              <a:endParaRPr kumimoji="0" lang="zh-CN" altLang="en-US"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endParaRPr>
            </a:p>
          </p:txBody>
        </p:sp>
        <p:sp>
          <p:nvSpPr>
            <p:cNvPr id="151" name="TextBox 150"/>
            <p:cNvSpPr txBox="1"/>
            <p:nvPr/>
          </p:nvSpPr>
          <p:spPr>
            <a:xfrm>
              <a:off x="1264450" y="2931798"/>
              <a:ext cx="1197764" cy="2308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rPr>
                <a:t>TIANJIANWBNR</a:t>
              </a:r>
              <a:endParaRPr kumimoji="0" lang="zh-CN" altLang="en-US" sz="900" b="0" i="0" u="none" strike="noStrike" kern="0" cap="none" spc="0" normalizeH="0" baseline="0" noProof="0" dirty="0" smtClean="0">
                <a:ln>
                  <a:noFill/>
                </a:ln>
                <a:solidFill>
                  <a:prstClr val="black">
                    <a:lumMod val="50000"/>
                    <a:lumOff val="50000"/>
                  </a:prstClr>
                </a:solidFill>
                <a:effectLst/>
                <a:uLnTx/>
                <a:uFillTx/>
                <a:latin typeface="Arial Black" pitchFamily="34" charset="0"/>
                <a:ea typeface="宋体"/>
              </a:endParaRPr>
            </a:p>
          </p:txBody>
        </p:sp>
      </p:grpSp>
      <p:pic>
        <p:nvPicPr>
          <p:cNvPr id="152" name="图片 15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472" y="1795540"/>
            <a:ext cx="1313278" cy="2299798"/>
          </a:xfrm>
          <a:prstGeom prst="rect">
            <a:avLst/>
          </a:prstGeom>
          <a:effectLst>
            <a:reflection blurRad="12700" stA="34000" endPos="42000" dir="5400000" sy="-100000" algn="bl" rotWithShape="0"/>
          </a:effectLst>
        </p:spPr>
      </p:pic>
      <p:sp>
        <p:nvSpPr>
          <p:cNvPr id="153" name="矩形 1"/>
          <p:cNvSpPr>
            <a:spLocks noChangeArrowheads="1"/>
          </p:cNvSpPr>
          <p:nvPr/>
        </p:nvSpPr>
        <p:spPr bwMode="auto">
          <a:xfrm>
            <a:off x="2051664" y="4480664"/>
            <a:ext cx="5740429"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fontAlgn="auto">
              <a:spcBef>
                <a:spcPts val="0"/>
              </a:spcBef>
              <a:spcAft>
                <a:spcPts val="0"/>
              </a:spcAft>
            </a:pPr>
            <a:r>
              <a:rPr lang="zh-CN" altLang="en-US" sz="1300" dirty="0" smtClean="0">
                <a:solidFill>
                  <a:prstClr val="black">
                    <a:lumMod val="65000"/>
                    <a:lumOff val="35000"/>
                  </a:prstClr>
                </a:solidFill>
                <a:latin typeface="微软雅黑" pitchFamily="34" charset="-122"/>
                <a:ea typeface="微软雅黑" pitchFamily="34" charset="-122"/>
              </a:rPr>
              <a:t>工作流程指示图表工作流程指示图表工作流程指示图表工作流程指示图表工作流程指示图表工作流程指示图表工作流程指示图表工作流程指示图表工作流程指示图表工作流程指示图表工作流程指示图表工作流程指示图表工作流程指示图表工作流程指示图表工作流程指示图表工作流程指示图表</a:t>
            </a:r>
            <a:endParaRPr lang="zh-CN" altLang="zh-CN" sz="1300" dirty="0">
              <a:solidFill>
                <a:prstClr val="black">
                  <a:lumMod val="65000"/>
                  <a:lumOff val="3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981538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72805" y="4328517"/>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11" name="Rectangle 17"/>
          <p:cNvSpPr>
            <a:spLocks noChangeArrowheads="1"/>
          </p:cNvSpPr>
          <p:nvPr/>
        </p:nvSpPr>
        <p:spPr bwMode="gray">
          <a:xfrm>
            <a:off x="0" y="2710243"/>
            <a:ext cx="9144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2" name="图片 1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653381" y="348680"/>
            <a:ext cx="5580620" cy="1944216"/>
          </a:xfrm>
          <a:prstGeom prst="rect">
            <a:avLst/>
          </a:prstGeom>
          <a:noFill/>
          <a:ln>
            <a:noFill/>
          </a:ln>
        </p:spPr>
      </p:pic>
      <p:sp>
        <p:nvSpPr>
          <p:cNvPr id="13" name="Rectangle 3"/>
          <p:cNvSpPr>
            <a:spLocks noChangeArrowheads="1"/>
          </p:cNvSpPr>
          <p:nvPr/>
        </p:nvSpPr>
        <p:spPr bwMode="auto">
          <a:xfrm>
            <a:off x="468313" y="2809313"/>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a:spcBef>
                <a:spcPct val="20000"/>
              </a:spcBef>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4" name="Rectangle 4"/>
          <p:cNvSpPr>
            <a:spLocks noChangeArrowheads="1"/>
          </p:cNvSpPr>
          <p:nvPr/>
        </p:nvSpPr>
        <p:spPr bwMode="auto">
          <a:xfrm>
            <a:off x="4572000" y="2809313"/>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9"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5816"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34001"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179383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23196</TotalTime>
  <Words>269</Words>
  <Application>Microsoft Office PowerPoint</Application>
  <PresentationFormat>全屏显示(4:3)</PresentationFormat>
  <Paragraphs>46</Paragraphs>
  <Slides>2</Slides>
  <Notes>0</Notes>
  <HiddenSlides>0</HiddenSlides>
  <MMClips>0</MMClips>
  <ScaleCrop>false</ScaleCrop>
  <HeadingPairs>
    <vt:vector size="4" baseType="variant">
      <vt:variant>
        <vt:lpstr>主题</vt:lpstr>
      </vt:variant>
      <vt:variant>
        <vt:i4>2</vt:i4>
      </vt:variant>
      <vt:variant>
        <vt:lpstr>幻灯片标题</vt:lpstr>
      </vt:variant>
      <vt:variant>
        <vt:i4>2</vt:i4>
      </vt:variant>
    </vt:vector>
  </HeadingPairs>
  <TitlesOfParts>
    <vt:vector size="4" baseType="lpstr">
      <vt:lpstr>Office 主题</vt:lpstr>
      <vt:lpstr>1_Office 主题</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lenovo</cp:lastModifiedBy>
  <cp:revision>1517</cp:revision>
  <dcterms:created xsi:type="dcterms:W3CDTF">2009-02-11T05:37:22Z</dcterms:created>
  <dcterms:modified xsi:type="dcterms:W3CDTF">2014-03-11T10:23:52Z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