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3594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534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347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118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8085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0697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47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6336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9309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9478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372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274638"/>
            <a:ext cx="6710784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443836"/>
            <a:ext cx="6710784" cy="4275740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1918"/>
            <a:ext cx="8229600" cy="584622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9654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26402"/>
            <a:ext cx="4040188" cy="3798583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9654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26402"/>
            <a:ext cx="4041775" cy="3798583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144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309420" y="69427"/>
            <a:ext cx="7772400" cy="860425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水果美食幻灯片模板</a:t>
            </a:r>
            <a:endParaRPr lang="en-US" dirty="0">
              <a:solidFill>
                <a:srgbClr val="FF0000"/>
              </a:solidFill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2681020" y="833015"/>
            <a:ext cx="6400800" cy="836612"/>
          </a:xfrm>
        </p:spPr>
        <p:txBody>
          <a:bodyPr/>
          <a:lstStyle/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000" kern="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555" y="2360065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1291130"/>
            <a:ext cx="6710784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2460328"/>
            <a:ext cx="6710784" cy="4275740"/>
          </a:xfrm>
        </p:spPr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2433638" y="274638"/>
            <a:ext cx="6710362" cy="1143000"/>
          </a:xfrm>
        </p:spPr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2433638" y="1444625"/>
            <a:ext cx="6710362" cy="4275138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</a:t>
            </a:r>
            <a:r>
              <a:rPr lang="en-US" smtClean="0"/>
              <a:t>Audience Attention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578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267</Words>
  <Application>Microsoft Office PowerPoint</Application>
  <PresentationFormat>全屏显示(4:3)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Office 主题</vt:lpstr>
      <vt:lpstr>水果美食幻灯片模板</vt:lpstr>
      <vt:lpstr>Slide Title</vt:lpstr>
      <vt:lpstr>Slide Title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lenovo</cp:lastModifiedBy>
  <cp:revision>21</cp:revision>
  <dcterms:created xsi:type="dcterms:W3CDTF">2013-08-21T19:17:07Z</dcterms:created>
  <dcterms:modified xsi:type="dcterms:W3CDTF">2014-03-10T07:50:11Z</dcterms:modified>
</cp:coreProperties>
</file>