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5" r:id="rId2"/>
  </p:sldMasterIdLst>
  <p:sldIdLst>
    <p:sldId id="256" r:id="rId3"/>
    <p:sldId id="257" r:id="rId4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9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18" y="-10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0" y="-16933"/>
            <a:ext cx="863600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2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308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12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146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996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431762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99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67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58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432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74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193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286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17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0475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48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2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184034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17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2153" y="2160983"/>
            <a:ext cx="382921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3205" y="2160983"/>
            <a:ext cx="38307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2" y="514924"/>
            <a:ext cx="4513540" cy="5526437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70"/>
            <a:ext cx="3854528" cy="25844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V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6333" y="-8467"/>
            <a:ext cx="3005667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601200" y="-8467"/>
            <a:ext cx="2590800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8932333" y="3048000"/>
            <a:ext cx="325966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9338733" y="-8467"/>
            <a:ext cx="2853267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905067" y="-8467"/>
            <a:ext cx="1286933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0938934" y="-8468"/>
            <a:ext cx="1270244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>
            <a:off x="10371667" y="3589867"/>
            <a:ext cx="1820333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-8467" y="4013200"/>
            <a:ext cx="457200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3/8/2014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2014/3/8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6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汉仪中宋简" panose="02010609000101010101" pitchFamily="49" charset="-122"/>
                <a:ea typeface="汉仪中宋简" panose="02010609000101010101" pitchFamily="49" charset="-122"/>
              </a:rPr>
              <a:t>简洁绿色幻灯片边框</a:t>
            </a:r>
            <a:endParaRPr lang="zh-CN" altLang="en-US" dirty="0"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Book Antiqua" panose="02040602050305030304" pitchFamily="18" charset="0"/>
              </a:rPr>
              <a:t>第一</a:t>
            </a:r>
            <a:r>
              <a:rPr lang="en-US" altLang="zh-CN" dirty="0" smtClean="0">
                <a:latin typeface="Book Antiqua" panose="02040602050305030304" pitchFamily="18" charset="0"/>
              </a:rPr>
              <a:t>PPT</a:t>
            </a:r>
            <a:r>
              <a:rPr lang="zh-CN" altLang="en-US" dirty="0" smtClean="0">
                <a:latin typeface="Book Antiqua" panose="02040602050305030304" pitchFamily="18" charset="0"/>
              </a:rPr>
              <a:t>模板网，</a:t>
            </a:r>
            <a:r>
              <a:rPr lang="en-US" altLang="zh-CN" dirty="0" smtClean="0">
                <a:latin typeface="Book Antiqua" panose="02040602050305030304" pitchFamily="18" charset="0"/>
              </a:rPr>
              <a:t>www.1ppt.com</a:t>
            </a:r>
            <a:endParaRPr lang="zh-CN" altLang="en-US" dirty="0">
              <a:latin typeface="Book Antiqua" panose="0204060205030503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8079"/>
            <a:ext cx="7315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srgbClr val="92D050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www.1ppt.com/jiaoan/  </a:t>
            </a:r>
          </a:p>
          <a:p>
            <a:pPr defTabSz="914400"/>
            <a:r>
              <a:rPr lang="en-US" altLang="zh-CN" sz="100" dirty="0">
                <a:solidFill>
                  <a:srgbClr val="92D050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rgbClr val="92D050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15922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96529" y="4328520"/>
            <a:ext cx="8605197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6"/>
            <a:ext cx="12188825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34" y="348680"/>
            <a:ext cx="7438889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255" y="2809316"/>
            <a:ext cx="5470158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4414" y="2809316"/>
            <a:ext cx="5470159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42" y="2809313"/>
            <a:ext cx="52479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824" y="2809313"/>
            <a:ext cx="52479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90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 HD - cor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 HD - cor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Facet HD - cor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</TotalTime>
  <Words>239</Words>
  <Application>Microsoft Office PowerPoint</Application>
  <PresentationFormat>自定义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Facet</vt:lpstr>
      <vt:lpstr>Office 主题</vt:lpstr>
      <vt:lpstr>简洁绿色幻灯片边框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chinakui</dc:creator>
  <cp:lastModifiedBy>lenovo</cp:lastModifiedBy>
  <cp:revision>8</cp:revision>
  <dcterms:created xsi:type="dcterms:W3CDTF">2012-07-17T16:45:41Z</dcterms:created>
  <dcterms:modified xsi:type="dcterms:W3CDTF">2014-03-08T10:36:29Z</dcterms:modified>
</cp:coreProperties>
</file>