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8" r:id="rId4"/>
    <p:sldId id="257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0A00"/>
    <a:srgbClr val="5C2E00"/>
    <a:srgbClr val="D68B1C"/>
    <a:srgbClr val="552579"/>
    <a:srgbClr val="2597FF"/>
    <a:srgbClr val="FF9E1D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4956050"/>
            <a:ext cx="8246070" cy="763525"/>
          </a:xfrm>
          <a:effectLst>
            <a:outerShdw blurRad="38100" dist="38100" dir="3600000" algn="ctr" rotWithShape="0">
              <a:schemeClr val="accent6">
                <a:lumMod val="50000"/>
                <a:alpha val="89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5719575"/>
            <a:ext cx="824607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6C0A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96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950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8761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484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9063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51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94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610820"/>
          </a:xfrm>
          <a:effectLst>
            <a:outerShdw blurRad="38100" dist="38100" dir="3600000" algn="ctr" rotWithShape="0">
              <a:schemeClr val="accent6">
                <a:lumMod val="50000"/>
                <a:alpha val="80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4123035"/>
          </a:xfrm>
        </p:spPr>
        <p:txBody>
          <a:bodyPr/>
          <a:lstStyle>
            <a:lvl1pPr>
              <a:defRPr sz="2800">
                <a:solidFill>
                  <a:srgbClr val="6C0A00"/>
                </a:solidFill>
              </a:defRPr>
            </a:lvl1pPr>
            <a:lvl2pPr>
              <a:defRPr>
                <a:solidFill>
                  <a:srgbClr val="6C0A00"/>
                </a:solidFill>
              </a:defRPr>
            </a:lvl2pPr>
            <a:lvl3pPr>
              <a:defRPr>
                <a:solidFill>
                  <a:srgbClr val="6C0A00"/>
                </a:solidFill>
              </a:defRPr>
            </a:lvl3pPr>
            <a:lvl4pPr>
              <a:defRPr>
                <a:solidFill>
                  <a:srgbClr val="6C0A00"/>
                </a:solidFill>
              </a:defRPr>
            </a:lvl4pPr>
            <a:lvl5pPr>
              <a:defRPr>
                <a:solidFill>
                  <a:srgbClr val="6C0A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2629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4956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6236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840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  <a:effectLst>
            <a:outerShdw blurRad="38100" dist="38100" dir="3600000" algn="ctr" rotWithShape="0">
              <a:schemeClr val="accent6">
                <a:lumMod val="50000"/>
                <a:alpha val="79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291130"/>
            <a:ext cx="6566314" cy="4428445"/>
          </a:xfrm>
        </p:spPr>
        <p:txBody>
          <a:bodyPr/>
          <a:lstStyle>
            <a:lvl1pPr>
              <a:defRPr sz="2800">
                <a:solidFill>
                  <a:srgbClr val="6C0A00"/>
                </a:solidFill>
              </a:defRPr>
            </a:lvl1pPr>
            <a:lvl2pPr>
              <a:defRPr>
                <a:solidFill>
                  <a:srgbClr val="6C0A00"/>
                </a:solidFill>
              </a:defRPr>
            </a:lvl2pPr>
            <a:lvl3pPr>
              <a:defRPr>
                <a:solidFill>
                  <a:srgbClr val="6C0A00"/>
                </a:solidFill>
              </a:defRPr>
            </a:lvl3pPr>
            <a:lvl4pPr>
              <a:defRPr>
                <a:solidFill>
                  <a:srgbClr val="6C0A00"/>
                </a:solidFill>
              </a:defRPr>
            </a:lvl4pPr>
            <a:lvl5pPr>
              <a:defRPr>
                <a:solidFill>
                  <a:srgbClr val="6C0A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596540"/>
            <a:ext cx="8229600" cy="532180"/>
          </a:xfrm>
          <a:effectLst>
            <a:outerShdw blurRad="38100" dist="38100" dir="3600000" algn="ctr" rotWithShape="0">
              <a:schemeClr val="accent6">
                <a:lumMod val="50000"/>
                <a:alpha val="81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18831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C0A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818180"/>
            <a:ext cx="4040188" cy="3035058"/>
          </a:xfrm>
        </p:spPr>
        <p:txBody>
          <a:bodyPr/>
          <a:lstStyle>
            <a:lvl1pPr>
              <a:defRPr sz="2400">
                <a:solidFill>
                  <a:srgbClr val="6C0A00"/>
                </a:solidFill>
              </a:defRPr>
            </a:lvl1pPr>
            <a:lvl2pPr>
              <a:defRPr sz="2000">
                <a:solidFill>
                  <a:srgbClr val="6C0A00"/>
                </a:solidFill>
              </a:defRPr>
            </a:lvl2pPr>
            <a:lvl3pPr>
              <a:defRPr sz="1800">
                <a:solidFill>
                  <a:srgbClr val="6C0A00"/>
                </a:solidFill>
              </a:defRPr>
            </a:lvl3pPr>
            <a:lvl4pPr>
              <a:defRPr sz="1600">
                <a:solidFill>
                  <a:srgbClr val="6C0A00"/>
                </a:solidFill>
              </a:defRPr>
            </a:lvl4pPr>
            <a:lvl5pPr>
              <a:defRPr sz="1600">
                <a:solidFill>
                  <a:srgbClr val="D68B1C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18831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C0A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818180"/>
            <a:ext cx="4041775" cy="3035058"/>
          </a:xfrm>
        </p:spPr>
        <p:txBody>
          <a:bodyPr/>
          <a:lstStyle>
            <a:lvl1pPr>
              <a:defRPr sz="2400">
                <a:solidFill>
                  <a:srgbClr val="6C0A00"/>
                </a:solidFill>
              </a:defRPr>
            </a:lvl1pPr>
            <a:lvl2pPr>
              <a:defRPr sz="2000">
                <a:solidFill>
                  <a:srgbClr val="6C0A00"/>
                </a:solidFill>
              </a:defRPr>
            </a:lvl2pPr>
            <a:lvl3pPr>
              <a:defRPr sz="1800">
                <a:solidFill>
                  <a:srgbClr val="6C0A00"/>
                </a:solidFill>
              </a:defRPr>
            </a:lvl3pPr>
            <a:lvl4pPr>
              <a:defRPr sz="1600">
                <a:solidFill>
                  <a:srgbClr val="6C0A00"/>
                </a:solidFill>
              </a:defRPr>
            </a:lvl4pPr>
            <a:lvl5pPr>
              <a:defRPr sz="1600">
                <a:solidFill>
                  <a:srgbClr val="6C0A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308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5057920" y="6177690"/>
            <a:ext cx="3789820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kern="0" dirty="0" smtClean="0">
                <a:solidFill>
                  <a:srgbClr val="6C0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kern="0" dirty="0" smtClean="0">
                <a:solidFill>
                  <a:srgbClr val="6C0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 smtClean="0">
                <a:solidFill>
                  <a:srgbClr val="6C0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kern="0" dirty="0" smtClean="0">
                <a:solidFill>
                  <a:srgbClr val="6C0A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kern="0" dirty="0">
              <a:solidFill>
                <a:srgbClr val="6C0A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17900" y="4077109"/>
            <a:ext cx="76352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smtClean="0"/>
              <a:t>Feature 3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6835" y="2054655"/>
            <a:ext cx="5650085" cy="4123035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smtClean="0"/>
              <a:t>Feature 3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8155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604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297</Words>
  <Application>Microsoft Office PowerPoint</Application>
  <PresentationFormat>全屏显示(4:3)</PresentationFormat>
  <Paragraphs>50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Office 主题</vt:lpstr>
      <vt:lpstr>Click to edit Master title style</vt:lpstr>
      <vt:lpstr>Slide Title</vt:lpstr>
      <vt:lpstr>Slide Title</vt:lpstr>
      <vt:lpstr>Slide Title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lenovo</cp:lastModifiedBy>
  <cp:revision>50</cp:revision>
  <dcterms:created xsi:type="dcterms:W3CDTF">2013-08-21T19:17:07Z</dcterms:created>
  <dcterms:modified xsi:type="dcterms:W3CDTF">2014-03-06T02:39:40Z</dcterms:modified>
</cp:coreProperties>
</file>