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65"/>
          <p:cNvSpPr>
            <a:spLocks noChangeArrowheads="1"/>
          </p:cNvSpPr>
          <p:nvPr/>
        </p:nvSpPr>
        <p:spPr bwMode="auto">
          <a:xfrm>
            <a:off x="1857375" y="5031135"/>
            <a:ext cx="5286375" cy="288925"/>
          </a:xfrm>
          <a:prstGeom prst="ellipse">
            <a:avLst/>
          </a:prstGeom>
          <a:gradFill rotWithShape="1">
            <a:gsLst>
              <a:gs pos="0">
                <a:srgbClr val="808080">
                  <a:gamma/>
                  <a:shade val="46275"/>
                  <a:invGamma/>
                </a:srgbClr>
              </a:gs>
              <a:gs pos="100000">
                <a:srgbClr val="80808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357686" y="4804705"/>
            <a:ext cx="428628" cy="428628"/>
          </a:xfrm>
          <a:prstGeom prst="ellipse">
            <a:avLst/>
          </a:prstGeom>
          <a:solidFill>
            <a:srgbClr val="FFFFFF">
              <a:lumMod val="75000"/>
            </a:srgbClr>
          </a:solidFill>
          <a:ln w="25400" cap="flat" cmpd="sng" algn="ctr">
            <a:noFill/>
            <a:prstDash val="solid"/>
          </a:ln>
          <a:effectLst/>
          <a:scene3d>
            <a:camera prst="perspectiveBelow"/>
            <a:lightRig rig="threePt" dir="t"/>
          </a:scene3d>
          <a:sp3d extrusionH="1270000" prstMaterial="plastic">
            <a:bevelT w="120650"/>
            <a:bevelB w="88900" prst="relaxedInset"/>
            <a:extrusionClr>
              <a:srgbClr val="FFFFFF">
                <a:lumMod val="75000"/>
              </a:srgbClr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58" name="圆角矩形 57"/>
          <p:cNvSpPr/>
          <p:nvPr/>
        </p:nvSpPr>
        <p:spPr>
          <a:xfrm rot="1040636">
            <a:off x="1021183" y="3772838"/>
            <a:ext cx="7091651" cy="1290043"/>
          </a:xfrm>
          <a:prstGeom prst="roundRect">
            <a:avLst>
              <a:gd name="adj" fmla="val 8983"/>
            </a:avLst>
          </a:prstGeom>
          <a:gradFill flip="none" rotWithShape="1">
            <a:gsLst>
              <a:gs pos="0">
                <a:srgbClr val="FFFFFF">
                  <a:lumMod val="85000"/>
                </a:srgbClr>
              </a:gs>
              <a:gs pos="96000">
                <a:srgbClr val="FFFFFF">
                  <a:lumMod val="85000"/>
                </a:srgbClr>
              </a:gs>
              <a:gs pos="1000">
                <a:srgbClr val="FFFFFF">
                  <a:lumMod val="65000"/>
                </a:srgbClr>
              </a:gs>
            </a:gsLst>
            <a:lin ang="16200000" scaled="1"/>
            <a:tileRect/>
          </a:gradFill>
          <a:ln w="34925" cap="flat" cmpd="sng" algn="ctr">
            <a:solidFill>
              <a:srgbClr val="FFFFFF"/>
            </a:solidFill>
            <a:prstDash val="solid"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400000">
              <a:rot lat="17195211" lon="29222" rev="569999"/>
            </a:camera>
            <a:lightRig rig="threePt" dir="t"/>
          </a:scene3d>
          <a:sp3d prstMaterial="metal">
            <a:bevelT w="158750" h="38100" prst="softRound"/>
            <a:bevelB w="57150" h="57150" prst="softRound"/>
          </a:sp3d>
        </p:spPr>
        <p:txBody>
          <a:bodyPr anchor="ctr">
            <a:flatTx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grpSp>
        <p:nvGrpSpPr>
          <p:cNvPr id="59" name="组合 11"/>
          <p:cNvGrpSpPr>
            <a:grpSpLocks/>
          </p:cNvGrpSpPr>
          <p:nvPr/>
        </p:nvGrpSpPr>
        <p:grpSpPr bwMode="auto">
          <a:xfrm>
            <a:off x="5500688" y="3530947"/>
            <a:ext cx="1062037" cy="1062038"/>
            <a:chOff x="1838601" y="3474595"/>
            <a:chExt cx="1159458" cy="1159458"/>
          </a:xfrm>
        </p:grpSpPr>
        <p:grpSp>
          <p:nvGrpSpPr>
            <p:cNvPr id="60" name="组合 12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lumMod val="75000"/>
                    </a:srgbClr>
                  </a:gs>
                  <a:gs pos="65000">
                    <a:srgbClr val="FFFFFF">
                      <a:lumMod val="50000"/>
                    </a:srgbClr>
                  </a:gs>
                  <a:gs pos="79000">
                    <a:srgbClr val="FFFFFF">
                      <a:lumMod val="5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3000"/>
                    </a:srgbClr>
                  </a:gs>
                  <a:gs pos="5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 rot="20122633">
              <a:off x="2252817" y="4374085"/>
              <a:ext cx="703647" cy="240903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rgbClr val="FFFFFF">
                    <a:shade val="67500"/>
                    <a:satMod val="115000"/>
                    <a:alpha val="12000"/>
                  </a:srgbClr>
                </a:gs>
                <a:gs pos="100000">
                  <a:srgbClr val="FFFFFF">
                    <a:shade val="1000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</p:grpSp>
      <p:sp>
        <p:nvSpPr>
          <p:cNvPr id="64" name="Oval 65"/>
          <p:cNvSpPr>
            <a:spLocks noChangeArrowheads="1"/>
          </p:cNvSpPr>
          <p:nvPr/>
        </p:nvSpPr>
        <p:spPr bwMode="auto">
          <a:xfrm>
            <a:off x="1522413" y="4010372"/>
            <a:ext cx="1143000" cy="228600"/>
          </a:xfrm>
          <a:prstGeom prst="ellipse">
            <a:avLst/>
          </a:prstGeom>
          <a:gradFill rotWithShape="1">
            <a:gsLst>
              <a:gs pos="0">
                <a:srgbClr val="808080">
                  <a:gamma/>
                  <a:shade val="46275"/>
                  <a:invGamma/>
                </a:srgbClr>
              </a:gs>
              <a:gs pos="100000">
                <a:srgbClr val="80808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/>
            </a:endParaRPr>
          </a:p>
        </p:txBody>
      </p:sp>
      <p:grpSp>
        <p:nvGrpSpPr>
          <p:cNvPr id="65" name="组合 16"/>
          <p:cNvGrpSpPr>
            <a:grpSpLocks/>
          </p:cNvGrpSpPr>
          <p:nvPr/>
        </p:nvGrpSpPr>
        <p:grpSpPr bwMode="auto">
          <a:xfrm>
            <a:off x="1500188" y="2816572"/>
            <a:ext cx="1276350" cy="1276350"/>
            <a:chOff x="1838601" y="3474595"/>
            <a:chExt cx="1159458" cy="1159458"/>
          </a:xfrm>
        </p:grpSpPr>
        <p:grpSp>
          <p:nvGrpSpPr>
            <p:cNvPr id="66" name="组合 17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rgbClr val="2D2D8A">
                      <a:lumMod val="75000"/>
                    </a:srgbClr>
                  </a:gs>
                  <a:gs pos="82000">
                    <a:srgbClr val="2D2D8A">
                      <a:lumMod val="7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3000"/>
                    </a:srgbClr>
                  </a:gs>
                  <a:gs pos="5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rgbClr val="FFFFFF">
                    <a:shade val="67500"/>
                    <a:satMod val="115000"/>
                    <a:alpha val="12000"/>
                  </a:srgbClr>
                </a:gs>
                <a:gs pos="100000">
                  <a:srgbClr val="FFFFFF">
                    <a:shade val="1000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</p:grpSp>
      <p:sp>
        <p:nvSpPr>
          <p:cNvPr id="70" name="Oval 65"/>
          <p:cNvSpPr>
            <a:spLocks noChangeArrowheads="1"/>
          </p:cNvSpPr>
          <p:nvPr/>
        </p:nvSpPr>
        <p:spPr bwMode="auto">
          <a:xfrm rot="393544">
            <a:off x="6653213" y="4737447"/>
            <a:ext cx="1143000" cy="228600"/>
          </a:xfrm>
          <a:prstGeom prst="ellipse">
            <a:avLst/>
          </a:prstGeom>
          <a:gradFill rotWithShape="1">
            <a:gsLst>
              <a:gs pos="0">
                <a:srgbClr val="808080">
                  <a:gamma/>
                  <a:shade val="46275"/>
                  <a:invGamma/>
                </a:srgbClr>
              </a:gs>
              <a:gs pos="100000">
                <a:srgbClr val="80808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/>
            </a:endParaRPr>
          </a:p>
        </p:txBody>
      </p:sp>
      <p:grpSp>
        <p:nvGrpSpPr>
          <p:cNvPr id="71" name="组合 10"/>
          <p:cNvGrpSpPr>
            <a:grpSpLocks/>
          </p:cNvGrpSpPr>
          <p:nvPr/>
        </p:nvGrpSpPr>
        <p:grpSpPr bwMode="auto">
          <a:xfrm>
            <a:off x="6643688" y="3530947"/>
            <a:ext cx="1276350" cy="1276350"/>
            <a:chOff x="1838601" y="3474595"/>
            <a:chExt cx="1159458" cy="1159458"/>
          </a:xfrm>
        </p:grpSpPr>
        <p:grpSp>
          <p:nvGrpSpPr>
            <p:cNvPr id="72" name="组合 5"/>
            <p:cNvGrpSpPr>
              <a:grpSpLocks/>
            </p:cNvGrpSpPr>
            <p:nvPr/>
          </p:nvGrpSpPr>
          <p:grpSpPr bwMode="auto">
            <a:xfrm>
              <a:off x="1838601" y="3474595"/>
              <a:ext cx="1159458" cy="1159458"/>
              <a:chOff x="2768596" y="3009896"/>
              <a:chExt cx="2214578" cy="221457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841549" y="3149379"/>
                <a:ext cx="1402450" cy="1154957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3000"/>
                    </a:srgbClr>
                  </a:gs>
                  <a:gs pos="50000">
                    <a:srgbClr val="FFFFFF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</p:grpSp>
        <p:sp>
          <p:nvSpPr>
            <p:cNvPr id="73" name="椭圆 72"/>
            <p:cNvSpPr/>
            <p:nvPr/>
          </p:nvSpPr>
          <p:spPr>
            <a:xfrm rot="20122633">
              <a:off x="2252487" y="4373031"/>
              <a:ext cx="703751" cy="242275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rgbClr val="FFFFFF">
                    <a:shade val="67500"/>
                    <a:satMod val="115000"/>
                    <a:alpha val="12000"/>
                  </a:srgbClr>
                </a:gs>
                <a:gs pos="100000">
                  <a:srgbClr val="FFFFFF">
                    <a:shade val="100000"/>
                    <a:satMod val="115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</a:endParaRPr>
            </a:p>
          </p:txBody>
        </p:sp>
      </p:grpSp>
      <p:sp>
        <p:nvSpPr>
          <p:cNvPr id="76" name="Oval 65"/>
          <p:cNvSpPr>
            <a:spLocks noChangeArrowheads="1"/>
          </p:cNvSpPr>
          <p:nvPr/>
        </p:nvSpPr>
        <p:spPr bwMode="auto">
          <a:xfrm rot="555519">
            <a:off x="5572125" y="4553297"/>
            <a:ext cx="857250" cy="171450"/>
          </a:xfrm>
          <a:prstGeom prst="ellipse">
            <a:avLst/>
          </a:prstGeom>
          <a:gradFill rotWithShape="1">
            <a:gsLst>
              <a:gs pos="0">
                <a:srgbClr val="808080">
                  <a:gamma/>
                  <a:shade val="46275"/>
                  <a:invGamma/>
                </a:srgbClr>
              </a:gs>
              <a:gs pos="100000">
                <a:srgbClr val="80808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宋体"/>
            </a:endParaRPr>
          </a:p>
        </p:txBody>
      </p:sp>
      <p:sp>
        <p:nvSpPr>
          <p:cNvPr id="77" name="下箭头 76"/>
          <p:cNvSpPr/>
          <p:nvPr/>
        </p:nvSpPr>
        <p:spPr>
          <a:xfrm rot="16801954">
            <a:off x="3880087" y="2797906"/>
            <a:ext cx="756789" cy="1663645"/>
          </a:xfrm>
          <a:prstGeom prst="downArrow">
            <a:avLst/>
          </a:prstGeom>
          <a:gradFill>
            <a:gsLst>
              <a:gs pos="2000">
                <a:srgbClr val="FFFFFF">
                  <a:lumMod val="65000"/>
                </a:srgbClr>
              </a:gs>
              <a:gs pos="66000">
                <a:srgbClr val="FFFFFF">
                  <a:lumMod val="65000"/>
                </a:srgbClr>
              </a:gs>
            </a:gsLst>
            <a:lin ang="5400000" scaled="0"/>
          </a:gradFill>
          <a:ln w="34925" cap="flat" cmpd="sng" algn="ctr">
            <a:solidFill>
              <a:srgbClr val="FFFFFF"/>
            </a:solidFill>
            <a:prstDash val="solid"/>
          </a:ln>
          <a:effectLst/>
          <a:scene3d>
            <a:camera prst="perspectiveFront" fov="2700000">
              <a:rot lat="21089046" lon="21421962" rev="60000"/>
            </a:camera>
            <a:lightRig rig="threePt" dir="t"/>
          </a:scene3d>
          <a:sp3d extrusionH="101600" prstMaterial="metal">
            <a:bevelT w="260350" h="50800" prst="softRound"/>
            <a:bevelB w="88900" h="196850" prst="softRound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698915" y="3257154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839198" y="3971703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572132" y="3896797"/>
            <a:ext cx="883272" cy="400110"/>
          </a:xfrm>
          <a:prstGeom prst="rect">
            <a:avLst/>
          </a:prstGeom>
          <a:noFill/>
          <a:scene3d>
            <a:camera prst="orthographicFront"/>
            <a:lightRig rig="flat" dir="t"/>
          </a:scene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81" name="Text Box 39"/>
          <p:cNvSpPr txBox="1">
            <a:spLocks noChangeArrowheads="1"/>
          </p:cNvSpPr>
          <p:nvPr/>
        </p:nvSpPr>
        <p:spPr bwMode="auto">
          <a:xfrm rot="563558">
            <a:off x="3576638" y="3413472"/>
            <a:ext cx="12144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 Box 39"/>
          <p:cNvSpPr txBox="1">
            <a:spLocks noChangeArrowheads="1"/>
          </p:cNvSpPr>
          <p:nvPr/>
        </p:nvSpPr>
        <p:spPr bwMode="auto">
          <a:xfrm>
            <a:off x="1220788" y="1541810"/>
            <a:ext cx="18986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 Box 39"/>
          <p:cNvSpPr txBox="1">
            <a:spLocks noChangeArrowheads="1"/>
          </p:cNvSpPr>
          <p:nvPr/>
        </p:nvSpPr>
        <p:spPr bwMode="auto">
          <a:xfrm>
            <a:off x="1285875" y="1268760"/>
            <a:ext cx="1579563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2D2D8A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</a:p>
        </p:txBody>
      </p:sp>
      <p:sp>
        <p:nvSpPr>
          <p:cNvPr id="84" name="Text Box 39"/>
          <p:cNvSpPr txBox="1">
            <a:spLocks noChangeArrowheads="1"/>
          </p:cNvSpPr>
          <p:nvPr/>
        </p:nvSpPr>
        <p:spPr bwMode="auto">
          <a:xfrm>
            <a:off x="1214438" y="2102197"/>
            <a:ext cx="18986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 Box 39"/>
          <p:cNvSpPr txBox="1">
            <a:spLocks noChangeArrowheads="1"/>
          </p:cNvSpPr>
          <p:nvPr/>
        </p:nvSpPr>
        <p:spPr bwMode="auto">
          <a:xfrm>
            <a:off x="6364288" y="2160935"/>
            <a:ext cx="18986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 Box 39"/>
          <p:cNvSpPr txBox="1">
            <a:spLocks noChangeArrowheads="1"/>
          </p:cNvSpPr>
          <p:nvPr/>
        </p:nvSpPr>
        <p:spPr bwMode="auto">
          <a:xfrm>
            <a:off x="6429375" y="1887885"/>
            <a:ext cx="15811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此处添加内容文字</a:t>
            </a:r>
          </a:p>
        </p:txBody>
      </p:sp>
      <p:sp>
        <p:nvSpPr>
          <p:cNvPr id="87" name="Text Box 39"/>
          <p:cNvSpPr txBox="1">
            <a:spLocks noChangeArrowheads="1"/>
          </p:cNvSpPr>
          <p:nvPr/>
        </p:nvSpPr>
        <p:spPr bwMode="auto">
          <a:xfrm>
            <a:off x="6357938" y="2721322"/>
            <a:ext cx="18986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点击此处添加内容文字</a:t>
            </a:r>
            <a:endParaRPr lang="en-US" altLang="zh-CN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23189</TotalTime>
  <Words>199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1516</cp:revision>
  <dcterms:created xsi:type="dcterms:W3CDTF">2009-02-11T05:37:22Z</dcterms:created>
  <dcterms:modified xsi:type="dcterms:W3CDTF">2014-03-03T08:48:45Z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