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5"/>
  </p:notesMasterIdLst>
  <p:sldIdLst>
    <p:sldId id="279" r:id="rId3"/>
    <p:sldId id="280" r:id="rId4"/>
  </p:sldIdLst>
  <p:sldSz cx="9144000" cy="5715000" type="screen16x1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  <a:srgbClr val="C00000"/>
    <a:srgbClr val="D60000"/>
    <a:srgbClr val="FF6600"/>
    <a:srgbClr val="DE0000"/>
    <a:srgbClr val="000000"/>
    <a:srgbClr val="7030A0"/>
    <a:srgbClr val="FF7D7D"/>
    <a:srgbClr val="990033"/>
    <a:srgbClr val="AF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6475" autoAdjust="0"/>
  </p:normalViewPr>
  <p:slideViewPr>
    <p:cSldViewPr showGuides="1">
      <p:cViewPr>
        <p:scale>
          <a:sx n="90" d="100"/>
          <a:sy n="90" d="100"/>
        </p:scale>
        <p:origin x="-1422" y="-336"/>
      </p:cViewPr>
      <p:guideLst>
        <p:guide orient="horz" pos="1800"/>
        <p:guide pos="2880"/>
        <p:guide pos="5488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EA3737-223A-4F27-8B29-ED2030295110}" type="datetimeFigureOut">
              <a:rPr lang="zh-CN" altLang="en-US" smtClean="0"/>
              <a:pPr/>
              <a:t>2014/3/2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ACC50-06F9-46E1-8299-F7BE55AE0F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69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12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431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520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913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15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076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87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631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204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573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741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90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图片 5" descr="background1.jpg"/>
          <p:cNvPicPr>
            <a:picLocks noChangeAspect="1"/>
          </p:cNvPicPr>
          <p:nvPr/>
        </p:nvPicPr>
        <p:blipFill>
          <a:blip r:embed="rId2" cstate="print"/>
          <a:srcRect t="12988"/>
          <a:stretch>
            <a:fillRect/>
          </a:stretch>
        </p:blipFill>
        <p:spPr>
          <a:xfrm>
            <a:off x="0" y="0"/>
            <a:ext cx="9144000" cy="5715001"/>
          </a:xfrm>
          <a:prstGeom prst="rect">
            <a:avLst/>
          </a:prstGeom>
        </p:spPr>
      </p:pic>
      <p:pic>
        <p:nvPicPr>
          <p:cNvPr id="4" name="图片 3" descr="1369025_233359298000_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871" b="12666"/>
          <a:stretch>
            <a:fillRect/>
          </a:stretch>
        </p:blipFill>
        <p:spPr>
          <a:xfrm>
            <a:off x="1682750" y="863279"/>
            <a:ext cx="5422900" cy="4851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607099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58536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90567"/>
            <a:ext cx="5580620" cy="162018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8" y="2341097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41094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41094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70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e0705b627b44364e33fb5e040229934c321c649"/>
  <p:tag name="ISPRING_SCORM_RATE_SLIDES" val="0"/>
  <p:tag name="ISPRING_SCORM_RATE_QUIZZES" val="0"/>
  <p:tag name="ISPRING_SCORM_PASSING_SCORE" val="0.0000000000"/>
  <p:tag name="GENSWF_OUTPUT_FILE_NAME" val="掌柜近作欧美范58美元模板"/>
  <p:tag name="ISPRING_RESOURCE_PATHS_HASH_2" val="2fdf77c5d37e409c43b411dc42797cefddb5b8a"/>
</p:tagLst>
</file>

<file path=ppt/theme/theme1.xml><?xml version="1.0" encoding="utf-8"?>
<a:theme xmlns:a="http://schemas.openxmlformats.org/drawingml/2006/main" name="藏珠馆 Wholehr.taobao.com 原创商务模板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4283</TotalTime>
  <Words>229</Words>
  <Application>Microsoft Office PowerPoint</Application>
  <PresentationFormat>全屏显示(16:10)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藏珠馆 Wholehr.taobao.com 原创商务模板</vt:lpstr>
      <vt:lpstr>Office 主题</vt:lpstr>
      <vt:lpstr>PowerPoint 演示文稿</vt:lpstr>
      <vt:lpstr>PowerPoint 演示文稿</vt:lpstr>
    </vt:vector>
  </TitlesOfParts>
  <Company>ylmf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藏珠馆 WholeHR.taobao.com</dc:creator>
  <cp:lastModifiedBy>lenovo</cp:lastModifiedBy>
  <cp:revision>300</cp:revision>
  <dcterms:created xsi:type="dcterms:W3CDTF">2012-03-19T16:08:36Z</dcterms:created>
  <dcterms:modified xsi:type="dcterms:W3CDTF">2014-03-02T12:38:40Z</dcterms:modified>
</cp:coreProperties>
</file>