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59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BB01"/>
    <a:srgbClr val="69A02C"/>
    <a:srgbClr val="78B832"/>
    <a:srgbClr val="FD73D9"/>
    <a:srgbClr val="0015DA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30" y="5414165"/>
            <a:ext cx="7772400" cy="85920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4803345"/>
            <a:ext cx="640080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179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8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052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42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272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261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51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1143000"/>
          </a:xfrm>
          <a:noFill/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5575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353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931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43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250" y="222195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4250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64360"/>
            <a:ext cx="8229600" cy="990295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126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第一</a:t>
            </a:r>
            <a:r>
              <a:rPr lang="en-US" altLang="zh-CN" sz="2800" dirty="0" smtClean="0"/>
              <a:t>PPT</a:t>
            </a:r>
            <a:r>
              <a:rPr lang="zh-CN" altLang="en-US" sz="2800" dirty="0" smtClean="0"/>
              <a:t>模板网，</a:t>
            </a:r>
            <a:r>
              <a:rPr lang="en-US" altLang="zh-CN" sz="2800" dirty="0" smtClean="0"/>
              <a:t>WWW.1PPT.COM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橄榄球运动幻灯片模板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43555" y="1749245"/>
            <a:ext cx="6555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</a:t>
            </a:r>
            <a:r>
              <a:rPr lang="en-US" smtClean="0"/>
              <a:t>Audience Attention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63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285</Words>
  <Application>Microsoft Office PowerPoint</Application>
  <PresentationFormat>全屏显示(4:3)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Office 主题</vt:lpstr>
      <vt:lpstr>第一PPT模板网，WWW.1PPT.COM</vt:lpstr>
      <vt:lpstr>Slide Title</vt:lpstr>
      <vt:lpstr>Slide Title</vt:lpstr>
      <vt:lpstr>Slide Title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lenovo</cp:lastModifiedBy>
  <cp:revision>26</cp:revision>
  <dcterms:created xsi:type="dcterms:W3CDTF">2013-08-21T19:17:07Z</dcterms:created>
  <dcterms:modified xsi:type="dcterms:W3CDTF">2014-03-02T06:41:03Z</dcterms:modified>
</cp:coreProperties>
</file>