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48"/>
  </p:notesMasterIdLst>
  <p:handoutMasterIdLst>
    <p:handoutMasterId r:id="rId49"/>
  </p:handoutMasterIdLst>
  <p:sldIdLst>
    <p:sldId id="390" r:id="rId3"/>
    <p:sldId id="391" r:id="rId4"/>
    <p:sldId id="392" r:id="rId5"/>
    <p:sldId id="393" r:id="rId6"/>
    <p:sldId id="395" r:id="rId7"/>
    <p:sldId id="394" r:id="rId8"/>
    <p:sldId id="396" r:id="rId9"/>
    <p:sldId id="397" r:id="rId10"/>
    <p:sldId id="398" r:id="rId11"/>
    <p:sldId id="399" r:id="rId12"/>
    <p:sldId id="402" r:id="rId13"/>
    <p:sldId id="400" r:id="rId14"/>
    <p:sldId id="403" r:id="rId15"/>
    <p:sldId id="404" r:id="rId16"/>
    <p:sldId id="405" r:id="rId17"/>
    <p:sldId id="406" r:id="rId18"/>
    <p:sldId id="408" r:id="rId19"/>
    <p:sldId id="407" r:id="rId20"/>
    <p:sldId id="410" r:id="rId21"/>
    <p:sldId id="409" r:id="rId22"/>
    <p:sldId id="411" r:id="rId23"/>
    <p:sldId id="412" r:id="rId24"/>
    <p:sldId id="416" r:id="rId25"/>
    <p:sldId id="415" r:id="rId26"/>
    <p:sldId id="414" r:id="rId27"/>
    <p:sldId id="413" r:id="rId28"/>
    <p:sldId id="417" r:id="rId29"/>
    <p:sldId id="418" r:id="rId30"/>
    <p:sldId id="419" r:id="rId31"/>
    <p:sldId id="420" r:id="rId32"/>
    <p:sldId id="421" r:id="rId33"/>
    <p:sldId id="422" r:id="rId34"/>
    <p:sldId id="423" r:id="rId35"/>
    <p:sldId id="424" r:id="rId36"/>
    <p:sldId id="425" r:id="rId37"/>
    <p:sldId id="426" r:id="rId38"/>
    <p:sldId id="427" r:id="rId39"/>
    <p:sldId id="428" r:id="rId40"/>
    <p:sldId id="429" r:id="rId41"/>
    <p:sldId id="430" r:id="rId42"/>
    <p:sldId id="431" r:id="rId43"/>
    <p:sldId id="432" r:id="rId44"/>
    <p:sldId id="433" r:id="rId45"/>
    <p:sldId id="434" r:id="rId46"/>
    <p:sldId id="359" r:id="rId4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6600"/>
    <a:srgbClr val="990099"/>
    <a:srgbClr val="FF3399"/>
    <a:srgbClr val="66FF33"/>
    <a:srgbClr val="99FF66"/>
    <a:srgbClr val="FFCC66"/>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90" d="100"/>
          <a:sy n="90" d="100"/>
        </p:scale>
        <p:origin x="-1602" y="-300"/>
      </p:cViewPr>
      <p:guideLst>
        <p:guide orient="horz" pos="2160"/>
        <p:guide pos="2880"/>
      </p:guideLst>
    </p:cSldViewPr>
  </p:slideViewPr>
  <p:notesTextViewPr>
    <p:cViewPr>
      <p:scale>
        <a:sx n="100" d="100"/>
        <a:sy n="100" d="100"/>
      </p:scale>
      <p:origin x="0" y="0"/>
    </p:cViewPr>
  </p:notesTextViewPr>
  <p:sorterViewPr>
    <p:cViewPr>
      <p:scale>
        <a:sx n="110" d="100"/>
        <a:sy n="110" d="100"/>
      </p:scale>
      <p:origin x="0" y="8022"/>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A02260D-2D79-48F4-BBE6-5BA4879B0CE3}" type="doc">
      <dgm:prSet loTypeId="urn:microsoft.com/office/officeart/2005/8/layout/orgChart1" loCatId="hierarchy" qsTypeId="urn:microsoft.com/office/officeart/2005/8/quickstyle/simple1" qsCatId="simple" csTypeId="urn:microsoft.com/office/officeart/2005/8/colors/accent1_2" csCatId="accent1" phldr="1"/>
      <dgm:spPr/>
      <dgm:t>
        <a:bodyPr/>
        <a:lstStyle/>
        <a:p>
          <a:endParaRPr lang="en-US"/>
        </a:p>
      </dgm:t>
    </dgm:pt>
    <dgm:pt modelId="{51097EB1-516E-4EC7-BD68-83E33CAF397F}">
      <dgm:prSet phldrT="[Text]" custT="1"/>
      <dgm:spPr>
        <a:xfrm>
          <a:off x="3810511" y="1678"/>
          <a:ext cx="1454267" cy="512759"/>
        </a:xfrm>
        <a:prstGeom prst="rect">
          <a:avLst/>
        </a:prstGeom>
        <a:solidFill>
          <a:srgbClr val="C0000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ysClr val="window" lastClr="FFFFFF"/>
              </a:solidFill>
              <a:effectLst>
                <a:outerShdw blurRad="38100" dist="38100" dir="2700000" algn="tl">
                  <a:srgbClr val="000000">
                    <a:alpha val="43137"/>
                  </a:srgbClr>
                </a:outerShdw>
              </a:effectLst>
              <a:latin typeface="Verdana"/>
              <a:ea typeface="+mn-ea"/>
              <a:cs typeface="+mn-cs"/>
            </a:rPr>
            <a:t>Director</a:t>
          </a:r>
          <a:endParaRPr lang="en-US" sz="1400" b="1" dirty="0">
            <a:solidFill>
              <a:sysClr val="window" lastClr="FFFFFF"/>
            </a:solidFill>
            <a:effectLst>
              <a:outerShdw blurRad="38100" dist="38100" dir="2700000" algn="tl">
                <a:srgbClr val="000000">
                  <a:alpha val="43137"/>
                </a:srgbClr>
              </a:outerShdw>
            </a:effectLst>
            <a:latin typeface="Verdana"/>
            <a:ea typeface="+mn-ea"/>
            <a:cs typeface="+mn-cs"/>
          </a:endParaRPr>
        </a:p>
      </dgm:t>
    </dgm:pt>
    <dgm:pt modelId="{7A2E801E-9373-4173-B020-8195E09C8BB8}" type="parTrans" cxnId="{9711C3EA-4A92-4762-B8BE-D0E3B6FB30E1}">
      <dgm:prSet/>
      <dgm:spPr/>
      <dgm:t>
        <a:bodyPr/>
        <a:lstStyle/>
        <a:p>
          <a:endParaRPr lang="en-US" sz="1400">
            <a:latin typeface="+mn-lt"/>
          </a:endParaRPr>
        </a:p>
      </dgm:t>
    </dgm:pt>
    <dgm:pt modelId="{469E5092-8C79-4049-9B8F-29CF9F271070}" type="sibTrans" cxnId="{9711C3EA-4A92-4762-B8BE-D0E3B6FB30E1}">
      <dgm:prSet/>
      <dgm:spPr/>
      <dgm:t>
        <a:bodyPr/>
        <a:lstStyle/>
        <a:p>
          <a:endParaRPr lang="en-US" sz="1400">
            <a:latin typeface="+mn-lt"/>
          </a:endParaRPr>
        </a:p>
      </dgm:t>
    </dgm:pt>
    <dgm:pt modelId="{0017812B-5907-4432-A506-F7FBB4CAC3A5}" type="asst">
      <dgm:prSet phldrT="[Text]" custT="1"/>
      <dgm:spPr>
        <a:xfrm>
          <a:off x="2314915" y="729797"/>
          <a:ext cx="2115050" cy="512759"/>
        </a:xfrm>
        <a:prstGeom prst="rect">
          <a:avLst/>
        </a:prstGeom>
        <a:solidFill>
          <a:srgbClr val="FF9933"/>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b="1" dirty="0" smtClean="0">
              <a:solidFill>
                <a:sysClr val="windowText" lastClr="000000">
                  <a:lumMod val="95000"/>
                  <a:lumOff val="5000"/>
                </a:sysClr>
              </a:solidFill>
              <a:effectLst>
                <a:outerShdw blurRad="38100" dist="38100" dir="2700000" algn="tl">
                  <a:srgbClr val="000000">
                    <a:alpha val="43137"/>
                  </a:srgbClr>
                </a:outerShdw>
              </a:effectLst>
              <a:latin typeface="Verdana"/>
              <a:ea typeface="+mn-ea"/>
              <a:cs typeface="+mn-cs"/>
            </a:rPr>
            <a:t>Assistant Director</a:t>
          </a:r>
          <a:endParaRPr lang="en-US" sz="1400" b="1" dirty="0">
            <a:solidFill>
              <a:sysClr val="windowText" lastClr="000000">
                <a:lumMod val="95000"/>
                <a:lumOff val="5000"/>
              </a:sysClr>
            </a:solidFill>
            <a:effectLst>
              <a:outerShdw blurRad="38100" dist="38100" dir="2700000" algn="tl">
                <a:srgbClr val="000000">
                  <a:alpha val="43137"/>
                </a:srgbClr>
              </a:outerShdw>
            </a:effectLst>
            <a:latin typeface="Verdana"/>
            <a:ea typeface="+mn-ea"/>
            <a:cs typeface="+mn-cs"/>
          </a:endParaRPr>
        </a:p>
      </dgm:t>
    </dgm:pt>
    <dgm:pt modelId="{CF26113D-6A0A-4713-86CC-7FD228261CD3}" type="parTrans" cxnId="{CDC71884-BD12-4F80-9D01-DDD73DE14C40}">
      <dgm:prSet/>
      <dgm:spPr>
        <a:xfrm>
          <a:off x="4429965" y="514438"/>
          <a:ext cx="107679" cy="471738"/>
        </a:xfrm>
        <a:custGeom>
          <a:avLst/>
          <a:gdLst/>
          <a:ahLst/>
          <a:cxnLst/>
          <a:rect l="0" t="0" r="0" b="0"/>
          <a:pathLst>
            <a:path>
              <a:moveTo>
                <a:pt x="107679" y="0"/>
              </a:moveTo>
              <a:lnTo>
                <a:pt x="107679" y="471738"/>
              </a:lnTo>
              <a:lnTo>
                <a:pt x="0" y="471738"/>
              </a:lnTo>
            </a:path>
          </a:pathLst>
        </a:custGeom>
        <a:noFill/>
        <a:ln w="25400" cap="flat" cmpd="sng" algn="ctr">
          <a:solidFill>
            <a:srgbClr val="DDDDDD">
              <a:shade val="60000"/>
              <a:hueOff val="0"/>
              <a:satOff val="0"/>
              <a:lumOff val="0"/>
              <a:alphaOff val="0"/>
            </a:srgbClr>
          </a:solidFill>
          <a:prstDash val="solid"/>
        </a:ln>
        <a:effectLst/>
      </dgm:spPr>
      <dgm:t>
        <a:bodyPr/>
        <a:lstStyle/>
        <a:p>
          <a:endParaRPr lang="en-US" sz="1400">
            <a:latin typeface="+mn-lt"/>
          </a:endParaRPr>
        </a:p>
      </dgm:t>
    </dgm:pt>
    <dgm:pt modelId="{66EFC955-7364-4B61-9BAC-70C958FBB4B1}" type="sibTrans" cxnId="{CDC71884-BD12-4F80-9D01-DDD73DE14C40}">
      <dgm:prSet/>
      <dgm:spPr/>
      <dgm:t>
        <a:bodyPr/>
        <a:lstStyle/>
        <a:p>
          <a:endParaRPr lang="en-US" sz="1400">
            <a:latin typeface="+mn-lt"/>
          </a:endParaRPr>
        </a:p>
      </dgm:t>
    </dgm:pt>
    <dgm:pt modelId="{84BB3171-D547-4EE0-975C-B1EE37E294B3}">
      <dgm:prSet phldrT="[Text]" custT="1"/>
      <dgm:spPr>
        <a:xfrm>
          <a:off x="1845350"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effectLst>
                <a:outerShdw blurRad="38100" dist="38100" dir="2700000" algn="tl">
                  <a:srgbClr val="000000">
                    <a:alpha val="43137"/>
                  </a:srgbClr>
                </a:outerShdw>
              </a:effectLst>
              <a:latin typeface="Verdana"/>
              <a:ea typeface="+mn-ea"/>
              <a:cs typeface="+mn-cs"/>
            </a:rPr>
            <a:t>Manager 1</a:t>
          </a:r>
          <a:endParaRPr lang="en-US" sz="1400" dirty="0">
            <a:solidFill>
              <a:sysClr val="window" lastClr="FFFFFF"/>
            </a:solidFill>
            <a:effectLst>
              <a:outerShdw blurRad="38100" dist="38100" dir="2700000" algn="tl">
                <a:srgbClr val="000000">
                  <a:alpha val="43137"/>
                </a:srgbClr>
              </a:outerShdw>
            </a:effectLst>
            <a:latin typeface="Verdana"/>
            <a:ea typeface="+mn-ea"/>
            <a:cs typeface="+mn-cs"/>
          </a:endParaRPr>
        </a:p>
      </dgm:t>
    </dgm:pt>
    <dgm:pt modelId="{32311DAE-60AB-4328-B6C4-AB469884960A}" type="parTrans" cxnId="{75303680-BD82-4AAE-8136-5BF421012345}">
      <dgm:prSet/>
      <dgm:spPr>
        <a:xfrm>
          <a:off x="2670995" y="514438"/>
          <a:ext cx="1866649" cy="943477"/>
        </a:xfrm>
        <a:custGeom>
          <a:avLst/>
          <a:gdLst/>
          <a:ahLst/>
          <a:cxnLst/>
          <a:rect l="0" t="0" r="0" b="0"/>
          <a:pathLst>
            <a:path>
              <a:moveTo>
                <a:pt x="1866649" y="0"/>
              </a:moveTo>
              <a:lnTo>
                <a:pt x="1866649" y="835797"/>
              </a:lnTo>
              <a:lnTo>
                <a:pt x="0" y="835797"/>
              </a:lnTo>
              <a:lnTo>
                <a:pt x="0" y="943477"/>
              </a:lnTo>
            </a:path>
          </a:pathLst>
        </a:custGeom>
        <a:noFill/>
        <a:ln w="25400" cap="flat" cmpd="sng" algn="ctr">
          <a:solidFill>
            <a:srgbClr val="DDDDDD">
              <a:shade val="60000"/>
              <a:hueOff val="0"/>
              <a:satOff val="0"/>
              <a:lumOff val="0"/>
              <a:alphaOff val="0"/>
            </a:srgbClr>
          </a:solidFill>
          <a:prstDash val="solid"/>
        </a:ln>
        <a:effectLst/>
      </dgm:spPr>
      <dgm:t>
        <a:bodyPr/>
        <a:lstStyle/>
        <a:p>
          <a:endParaRPr lang="en-US" sz="1400">
            <a:latin typeface="+mn-lt"/>
          </a:endParaRPr>
        </a:p>
      </dgm:t>
    </dgm:pt>
    <dgm:pt modelId="{CC95A488-F6CD-45C5-B122-455B1BBEA1E6}" type="sibTrans" cxnId="{75303680-BD82-4AAE-8136-5BF421012345}">
      <dgm:prSet/>
      <dgm:spPr/>
      <dgm:t>
        <a:bodyPr/>
        <a:lstStyle/>
        <a:p>
          <a:endParaRPr lang="en-US" sz="1400">
            <a:latin typeface="+mn-lt"/>
          </a:endParaRPr>
        </a:p>
      </dgm:t>
    </dgm:pt>
    <dgm:pt modelId="{B587D8A3-6776-4852-8225-AA7C13B9DC0C}">
      <dgm:prSet phldrT="[Text]" custT="1"/>
      <dgm:spPr>
        <a:xfrm>
          <a:off x="371199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effectLst>
                <a:outerShdw blurRad="38100" dist="38100" dir="2700000" algn="tl">
                  <a:srgbClr val="000000">
                    <a:alpha val="43137"/>
                  </a:srgbClr>
                </a:outerShdw>
              </a:effectLst>
              <a:latin typeface="Verdana"/>
              <a:ea typeface="+mn-ea"/>
              <a:cs typeface="+mn-cs"/>
            </a:rPr>
            <a:t>Manager 2</a:t>
          </a:r>
          <a:endParaRPr lang="en-US" sz="1400" dirty="0">
            <a:solidFill>
              <a:sysClr val="window" lastClr="FFFFFF"/>
            </a:solidFill>
            <a:effectLst>
              <a:outerShdw blurRad="38100" dist="38100" dir="2700000" algn="tl">
                <a:srgbClr val="000000">
                  <a:alpha val="43137"/>
                </a:srgbClr>
              </a:outerShdw>
            </a:effectLst>
            <a:latin typeface="Verdana"/>
            <a:ea typeface="+mn-ea"/>
            <a:cs typeface="+mn-cs"/>
          </a:endParaRPr>
        </a:p>
      </dgm:t>
    </dgm:pt>
    <dgm:pt modelId="{881E1EED-3ABE-4B57-A992-77DB54D31452}" type="parTrans" cxnId="{FD9600FC-9809-4E22-AA7A-A9D053D242F6}">
      <dgm:prSet/>
      <dgm:spPr>
        <a:xfrm>
          <a:off x="4491925" y="514438"/>
          <a:ext cx="91440" cy="943477"/>
        </a:xfrm>
        <a:custGeom>
          <a:avLst/>
          <a:gdLst/>
          <a:ahLst/>
          <a:cxnLst/>
          <a:rect l="0" t="0" r="0" b="0"/>
          <a:pathLst>
            <a:path>
              <a:moveTo>
                <a:pt x="45720" y="0"/>
              </a:moveTo>
              <a:lnTo>
                <a:pt x="45720" y="943477"/>
              </a:lnTo>
            </a:path>
          </a:pathLst>
        </a:custGeom>
        <a:noFill/>
        <a:ln w="25400" cap="flat" cmpd="sng" algn="ctr">
          <a:solidFill>
            <a:srgbClr val="DDDDDD">
              <a:shade val="60000"/>
              <a:hueOff val="0"/>
              <a:satOff val="0"/>
              <a:lumOff val="0"/>
              <a:alphaOff val="0"/>
            </a:srgbClr>
          </a:solidFill>
          <a:prstDash val="solid"/>
        </a:ln>
        <a:effectLst/>
      </dgm:spPr>
      <dgm:t>
        <a:bodyPr/>
        <a:lstStyle/>
        <a:p>
          <a:endParaRPr lang="en-US" sz="1400">
            <a:latin typeface="+mn-lt"/>
          </a:endParaRPr>
        </a:p>
      </dgm:t>
    </dgm:pt>
    <dgm:pt modelId="{3BFEDC02-F77F-43F2-A5FF-5DF3929D4B1F}" type="sibTrans" cxnId="{FD9600FC-9809-4E22-AA7A-A9D053D242F6}">
      <dgm:prSet/>
      <dgm:spPr/>
      <dgm:t>
        <a:bodyPr/>
        <a:lstStyle/>
        <a:p>
          <a:endParaRPr lang="en-US" sz="1400">
            <a:latin typeface="+mn-lt"/>
          </a:endParaRPr>
        </a:p>
      </dgm:t>
    </dgm:pt>
    <dgm:pt modelId="{10AEF509-0A3B-4458-8C0A-F259DAE55B32}">
      <dgm:prSet phldrT="[Text]" custT="1"/>
      <dgm:spPr>
        <a:xfrm>
          <a:off x="557864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effectLst>
                <a:outerShdw blurRad="38100" dist="38100" dir="2700000" algn="tl">
                  <a:srgbClr val="000000">
                    <a:alpha val="43137"/>
                  </a:srgbClr>
                </a:outerShdw>
              </a:effectLst>
              <a:latin typeface="Verdana"/>
              <a:ea typeface="+mn-ea"/>
              <a:cs typeface="+mn-cs"/>
            </a:rPr>
            <a:t>Manager 3</a:t>
          </a:r>
          <a:endParaRPr lang="en-US" sz="1400" dirty="0">
            <a:solidFill>
              <a:sysClr val="window" lastClr="FFFFFF"/>
            </a:solidFill>
            <a:effectLst>
              <a:outerShdw blurRad="38100" dist="38100" dir="2700000" algn="tl">
                <a:srgbClr val="000000">
                  <a:alpha val="43137"/>
                </a:srgbClr>
              </a:outerShdw>
            </a:effectLst>
            <a:latin typeface="Verdana"/>
            <a:ea typeface="+mn-ea"/>
            <a:cs typeface="+mn-cs"/>
          </a:endParaRPr>
        </a:p>
      </dgm:t>
    </dgm:pt>
    <dgm:pt modelId="{02887B1B-6669-45CF-A76D-BE5BD8206A15}" type="parTrans" cxnId="{EFE02B3B-FC76-4AEF-B703-ED394F428A10}">
      <dgm:prSet/>
      <dgm:spPr>
        <a:xfrm>
          <a:off x="4537645" y="514438"/>
          <a:ext cx="1866649" cy="943477"/>
        </a:xfrm>
        <a:custGeom>
          <a:avLst/>
          <a:gdLst/>
          <a:ahLst/>
          <a:cxnLst/>
          <a:rect l="0" t="0" r="0" b="0"/>
          <a:pathLst>
            <a:path>
              <a:moveTo>
                <a:pt x="0" y="0"/>
              </a:moveTo>
              <a:lnTo>
                <a:pt x="0" y="835797"/>
              </a:lnTo>
              <a:lnTo>
                <a:pt x="1866649" y="835797"/>
              </a:lnTo>
              <a:lnTo>
                <a:pt x="1866649" y="943477"/>
              </a:lnTo>
            </a:path>
          </a:pathLst>
        </a:custGeom>
        <a:noFill/>
        <a:ln w="25400" cap="flat" cmpd="sng" algn="ctr">
          <a:solidFill>
            <a:srgbClr val="DDDDDD">
              <a:shade val="60000"/>
              <a:hueOff val="0"/>
              <a:satOff val="0"/>
              <a:lumOff val="0"/>
              <a:alphaOff val="0"/>
            </a:srgbClr>
          </a:solidFill>
          <a:prstDash val="solid"/>
        </a:ln>
        <a:effectLst/>
      </dgm:spPr>
      <dgm:t>
        <a:bodyPr/>
        <a:lstStyle/>
        <a:p>
          <a:endParaRPr lang="en-US" sz="1400">
            <a:latin typeface="+mn-lt"/>
          </a:endParaRPr>
        </a:p>
      </dgm:t>
    </dgm:pt>
    <dgm:pt modelId="{69590C64-C2E9-459A-88C0-53D03710D690}" type="sibTrans" cxnId="{EFE02B3B-FC76-4AEF-B703-ED394F428A10}">
      <dgm:prSet/>
      <dgm:spPr/>
      <dgm:t>
        <a:bodyPr/>
        <a:lstStyle/>
        <a:p>
          <a:endParaRPr lang="en-US" sz="1400">
            <a:latin typeface="+mn-lt"/>
          </a:endParaRPr>
        </a:p>
      </dgm:t>
    </dgm:pt>
    <dgm:pt modelId="{8D1BCD80-A289-4753-89A9-08E3EDA9B073}">
      <dgm:prSet phldrT="[Text]" custT="1"/>
      <dgm:spPr>
        <a:xfrm>
          <a:off x="2117410"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latin typeface="Verdana"/>
              <a:ea typeface="+mn-ea"/>
              <a:cs typeface="+mn-cs"/>
            </a:rPr>
            <a:t>Employee</a:t>
          </a:r>
          <a:endParaRPr lang="en-US" sz="1400" dirty="0">
            <a:solidFill>
              <a:sysClr val="window" lastClr="FFFFFF"/>
            </a:solidFill>
            <a:latin typeface="Verdana"/>
            <a:ea typeface="+mn-ea"/>
            <a:cs typeface="+mn-cs"/>
          </a:endParaRPr>
        </a:p>
      </dgm:t>
    </dgm:pt>
    <dgm:pt modelId="{40304D92-845E-4959-9D9D-38DEB2DD43BB}" type="parTrans" cxnId="{1ECC2A3F-9427-47BE-973F-4DCFD4462726}">
      <dgm:prSet/>
      <dgm:spPr>
        <a:xfrm>
          <a:off x="2010479" y="1970675"/>
          <a:ext cx="106930" cy="471738"/>
        </a:xfrm>
        <a:custGeom>
          <a:avLst/>
          <a:gdLst/>
          <a:ahLst/>
          <a:cxnLst/>
          <a:rect l="0" t="0" r="0" b="0"/>
          <a:pathLst>
            <a:path>
              <a:moveTo>
                <a:pt x="0" y="0"/>
              </a:moveTo>
              <a:lnTo>
                <a:pt x="0" y="471738"/>
              </a:lnTo>
              <a:lnTo>
                <a:pt x="106930" y="471738"/>
              </a:lnTo>
            </a:path>
          </a:pathLst>
        </a:custGeom>
        <a:noFill/>
        <a:ln w="25400" cap="flat" cmpd="sng" algn="ctr">
          <a:solidFill>
            <a:srgbClr val="DDDDDD">
              <a:shade val="80000"/>
              <a:hueOff val="0"/>
              <a:satOff val="0"/>
              <a:lumOff val="0"/>
              <a:alphaOff val="0"/>
            </a:srgbClr>
          </a:solidFill>
          <a:prstDash val="solid"/>
        </a:ln>
        <a:effectLst/>
      </dgm:spPr>
      <dgm:t>
        <a:bodyPr/>
        <a:lstStyle/>
        <a:p>
          <a:endParaRPr lang="en-US" sz="1400">
            <a:latin typeface="+mn-lt"/>
          </a:endParaRPr>
        </a:p>
      </dgm:t>
    </dgm:pt>
    <dgm:pt modelId="{A053173E-12A6-463F-95A3-93FDEB2B57AA}" type="sibTrans" cxnId="{1ECC2A3F-9427-47BE-973F-4DCFD4462726}">
      <dgm:prSet/>
      <dgm:spPr/>
      <dgm:t>
        <a:bodyPr/>
        <a:lstStyle/>
        <a:p>
          <a:endParaRPr lang="en-US" sz="1400">
            <a:latin typeface="+mn-lt"/>
          </a:endParaRPr>
        </a:p>
      </dgm:t>
    </dgm:pt>
    <dgm:pt modelId="{F9DC2850-A1F8-4A92-AE32-EAC5B9DF17F0}">
      <dgm:prSet phldrT="[Text]" custT="1"/>
      <dgm:spPr>
        <a:xfrm>
          <a:off x="2117410" y="2914152"/>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latin typeface="Verdana"/>
              <a:ea typeface="+mn-ea"/>
              <a:cs typeface="+mn-cs"/>
            </a:rPr>
            <a:t>Employee</a:t>
          </a:r>
          <a:endParaRPr lang="en-US" sz="1400" dirty="0">
            <a:solidFill>
              <a:sysClr val="window" lastClr="FFFFFF"/>
            </a:solidFill>
            <a:latin typeface="Verdana"/>
            <a:ea typeface="+mn-ea"/>
            <a:cs typeface="+mn-cs"/>
          </a:endParaRPr>
        </a:p>
      </dgm:t>
    </dgm:pt>
    <dgm:pt modelId="{A988EA30-FD68-49C6-9A61-7B07355B1465}" type="parTrans" cxnId="{32414A1F-C67A-466E-9F15-ABFFBB5DEE83}">
      <dgm:prSet/>
      <dgm:spPr>
        <a:xfrm>
          <a:off x="2010479" y="1970675"/>
          <a:ext cx="106930" cy="1199856"/>
        </a:xfrm>
        <a:custGeom>
          <a:avLst/>
          <a:gdLst/>
          <a:ahLst/>
          <a:cxnLst/>
          <a:rect l="0" t="0" r="0" b="0"/>
          <a:pathLst>
            <a:path>
              <a:moveTo>
                <a:pt x="0" y="0"/>
              </a:moveTo>
              <a:lnTo>
                <a:pt x="0" y="1199856"/>
              </a:lnTo>
              <a:lnTo>
                <a:pt x="106930" y="1199856"/>
              </a:lnTo>
            </a:path>
          </a:pathLst>
        </a:custGeom>
        <a:noFill/>
        <a:ln w="25400" cap="flat" cmpd="sng" algn="ctr">
          <a:solidFill>
            <a:srgbClr val="DDDDDD">
              <a:shade val="80000"/>
              <a:hueOff val="0"/>
              <a:satOff val="0"/>
              <a:lumOff val="0"/>
              <a:alphaOff val="0"/>
            </a:srgbClr>
          </a:solidFill>
          <a:prstDash val="solid"/>
        </a:ln>
        <a:effectLst/>
      </dgm:spPr>
      <dgm:t>
        <a:bodyPr/>
        <a:lstStyle/>
        <a:p>
          <a:endParaRPr lang="en-US" sz="1400">
            <a:latin typeface="+mn-lt"/>
          </a:endParaRPr>
        </a:p>
      </dgm:t>
    </dgm:pt>
    <dgm:pt modelId="{13A38596-ECDE-4D8A-913E-0DA209FA83A0}" type="sibTrans" cxnId="{32414A1F-C67A-466E-9F15-ABFFBB5DEE83}">
      <dgm:prSet/>
      <dgm:spPr/>
      <dgm:t>
        <a:bodyPr/>
        <a:lstStyle/>
        <a:p>
          <a:endParaRPr lang="en-US" sz="1400">
            <a:latin typeface="+mn-lt"/>
          </a:endParaRPr>
        </a:p>
      </dgm:t>
    </dgm:pt>
    <dgm:pt modelId="{7956E139-486C-4C54-9B1D-A6EDA4C9F310}">
      <dgm:prSet phldrT="[Text]" custT="1"/>
      <dgm:spPr>
        <a:xfrm>
          <a:off x="4031869"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latin typeface="Verdana"/>
              <a:ea typeface="+mn-ea"/>
              <a:cs typeface="+mn-cs"/>
            </a:rPr>
            <a:t>Employee</a:t>
          </a:r>
          <a:endParaRPr lang="en-US" sz="1400" dirty="0">
            <a:solidFill>
              <a:sysClr val="window" lastClr="FFFFFF"/>
            </a:solidFill>
            <a:latin typeface="Verdana"/>
            <a:ea typeface="+mn-ea"/>
            <a:cs typeface="+mn-cs"/>
          </a:endParaRPr>
        </a:p>
      </dgm:t>
    </dgm:pt>
    <dgm:pt modelId="{240F6E0C-E67B-42B0-A75D-E71D89E87D2F}" type="parTrans" cxnId="{DDA7829A-5185-44C0-A2BE-8D07B03F292F}">
      <dgm:prSet/>
      <dgm:spPr>
        <a:xfrm>
          <a:off x="3877128" y="1970675"/>
          <a:ext cx="154740" cy="471738"/>
        </a:xfrm>
        <a:custGeom>
          <a:avLst/>
          <a:gdLst/>
          <a:ahLst/>
          <a:cxnLst/>
          <a:rect l="0" t="0" r="0" b="0"/>
          <a:pathLst>
            <a:path>
              <a:moveTo>
                <a:pt x="0" y="0"/>
              </a:moveTo>
              <a:lnTo>
                <a:pt x="0" y="471738"/>
              </a:lnTo>
              <a:lnTo>
                <a:pt x="154740" y="471738"/>
              </a:lnTo>
            </a:path>
          </a:pathLst>
        </a:custGeom>
        <a:noFill/>
        <a:ln w="25400" cap="flat" cmpd="sng" algn="ctr">
          <a:solidFill>
            <a:srgbClr val="DDDDDD">
              <a:shade val="80000"/>
              <a:hueOff val="0"/>
              <a:satOff val="0"/>
              <a:lumOff val="0"/>
              <a:alphaOff val="0"/>
            </a:srgbClr>
          </a:solidFill>
          <a:prstDash val="solid"/>
        </a:ln>
        <a:effectLst/>
      </dgm:spPr>
      <dgm:t>
        <a:bodyPr/>
        <a:lstStyle/>
        <a:p>
          <a:endParaRPr lang="en-US" sz="1400">
            <a:latin typeface="+mn-lt"/>
          </a:endParaRPr>
        </a:p>
      </dgm:t>
    </dgm:pt>
    <dgm:pt modelId="{659CB62A-9D89-4342-8D19-FF04BD144861}" type="sibTrans" cxnId="{DDA7829A-5185-44C0-A2BE-8D07B03F292F}">
      <dgm:prSet/>
      <dgm:spPr/>
      <dgm:t>
        <a:bodyPr/>
        <a:lstStyle/>
        <a:p>
          <a:endParaRPr lang="en-US" sz="1400">
            <a:latin typeface="+mn-lt"/>
          </a:endParaRPr>
        </a:p>
      </dgm:t>
    </dgm:pt>
    <dgm:pt modelId="{7B70AD0C-F223-4DB8-A68D-79D191D4A06E}">
      <dgm:prSet phldrT="[Text]" custT="1"/>
      <dgm:spPr>
        <a:xfrm>
          <a:off x="5870029"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latin typeface="Verdana"/>
              <a:ea typeface="+mn-ea"/>
              <a:cs typeface="+mn-cs"/>
            </a:rPr>
            <a:t>Employee</a:t>
          </a:r>
          <a:endParaRPr lang="en-US" sz="1400" dirty="0">
            <a:solidFill>
              <a:sysClr val="window" lastClr="FFFFFF"/>
            </a:solidFill>
            <a:latin typeface="Verdana"/>
            <a:ea typeface="+mn-ea"/>
            <a:cs typeface="+mn-cs"/>
          </a:endParaRPr>
        </a:p>
      </dgm:t>
    </dgm:pt>
    <dgm:pt modelId="{40D686E1-B42B-44A0-8743-8EB94A98D441}" type="parTrans" cxnId="{26D4ABF9-F7A2-4603-BF3F-FB99526ABB6C}">
      <dgm:prSet/>
      <dgm:spPr>
        <a:xfrm>
          <a:off x="5743778" y="1970675"/>
          <a:ext cx="126251" cy="471738"/>
        </a:xfrm>
        <a:custGeom>
          <a:avLst/>
          <a:gdLst/>
          <a:ahLst/>
          <a:cxnLst/>
          <a:rect l="0" t="0" r="0" b="0"/>
          <a:pathLst>
            <a:path>
              <a:moveTo>
                <a:pt x="0" y="0"/>
              </a:moveTo>
              <a:lnTo>
                <a:pt x="0" y="471738"/>
              </a:lnTo>
              <a:lnTo>
                <a:pt x="126251" y="471738"/>
              </a:lnTo>
            </a:path>
          </a:pathLst>
        </a:custGeom>
        <a:noFill/>
        <a:ln w="25400" cap="flat" cmpd="sng" algn="ctr">
          <a:solidFill>
            <a:srgbClr val="DDDDDD">
              <a:shade val="80000"/>
              <a:hueOff val="0"/>
              <a:satOff val="0"/>
              <a:lumOff val="0"/>
              <a:alphaOff val="0"/>
            </a:srgbClr>
          </a:solidFill>
          <a:prstDash val="solid"/>
        </a:ln>
        <a:effectLst/>
      </dgm:spPr>
      <dgm:t>
        <a:bodyPr/>
        <a:lstStyle/>
        <a:p>
          <a:endParaRPr lang="en-US" sz="1400">
            <a:latin typeface="+mn-lt"/>
          </a:endParaRPr>
        </a:p>
      </dgm:t>
    </dgm:pt>
    <dgm:pt modelId="{E7A1BC85-48DD-4604-9825-CB1B518A4030}" type="sibTrans" cxnId="{26D4ABF9-F7A2-4603-BF3F-FB99526ABB6C}">
      <dgm:prSet/>
      <dgm:spPr/>
      <dgm:t>
        <a:bodyPr/>
        <a:lstStyle/>
        <a:p>
          <a:endParaRPr lang="en-US" sz="1400">
            <a:latin typeface="+mn-lt"/>
          </a:endParaRPr>
        </a:p>
      </dgm:t>
    </dgm:pt>
    <dgm:pt modelId="{49BED9FC-E480-42C4-B6AE-83FCFB888053}">
      <dgm:prSet phldrT="[Text]" custT="1"/>
      <dgm:spPr>
        <a:xfrm>
          <a:off x="2117410" y="3642270"/>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gm:spPr>
      <dgm:t>
        <a:bodyPr/>
        <a:lstStyle/>
        <a:p>
          <a:r>
            <a:rPr lang="en-US" sz="1400" dirty="0" smtClean="0">
              <a:solidFill>
                <a:sysClr val="window" lastClr="FFFFFF"/>
              </a:solidFill>
              <a:latin typeface="Verdana"/>
              <a:ea typeface="+mn-ea"/>
              <a:cs typeface="+mn-cs"/>
            </a:rPr>
            <a:t>Employee</a:t>
          </a:r>
          <a:endParaRPr lang="en-US" sz="1400" dirty="0">
            <a:solidFill>
              <a:sysClr val="window" lastClr="FFFFFF"/>
            </a:solidFill>
            <a:latin typeface="Verdana"/>
            <a:ea typeface="+mn-ea"/>
            <a:cs typeface="+mn-cs"/>
          </a:endParaRPr>
        </a:p>
      </dgm:t>
    </dgm:pt>
    <dgm:pt modelId="{FB60C884-6D1A-45D3-8820-9A3FFEA89F2B}" type="sibTrans" cxnId="{5EB7BBD4-5856-4A94-9D7F-4788D02C3825}">
      <dgm:prSet/>
      <dgm:spPr/>
      <dgm:t>
        <a:bodyPr/>
        <a:lstStyle/>
        <a:p>
          <a:endParaRPr lang="en-US" sz="1400">
            <a:latin typeface="+mn-lt"/>
          </a:endParaRPr>
        </a:p>
      </dgm:t>
    </dgm:pt>
    <dgm:pt modelId="{29C4A01F-4E49-4CD0-9201-7A97613D22C6}" type="parTrans" cxnId="{5EB7BBD4-5856-4A94-9D7F-4788D02C3825}">
      <dgm:prSet/>
      <dgm:spPr>
        <a:xfrm>
          <a:off x="2010479" y="1970675"/>
          <a:ext cx="106930" cy="1927975"/>
        </a:xfrm>
        <a:custGeom>
          <a:avLst/>
          <a:gdLst/>
          <a:ahLst/>
          <a:cxnLst/>
          <a:rect l="0" t="0" r="0" b="0"/>
          <a:pathLst>
            <a:path>
              <a:moveTo>
                <a:pt x="0" y="0"/>
              </a:moveTo>
              <a:lnTo>
                <a:pt x="0" y="1927975"/>
              </a:lnTo>
              <a:lnTo>
                <a:pt x="106930" y="1927975"/>
              </a:lnTo>
            </a:path>
          </a:pathLst>
        </a:custGeom>
        <a:noFill/>
        <a:ln w="25400" cap="flat" cmpd="sng" algn="ctr">
          <a:solidFill>
            <a:srgbClr val="DDDDDD">
              <a:shade val="80000"/>
              <a:hueOff val="0"/>
              <a:satOff val="0"/>
              <a:lumOff val="0"/>
              <a:alphaOff val="0"/>
            </a:srgbClr>
          </a:solidFill>
          <a:prstDash val="solid"/>
        </a:ln>
        <a:effectLst/>
      </dgm:spPr>
      <dgm:t>
        <a:bodyPr/>
        <a:lstStyle/>
        <a:p>
          <a:endParaRPr lang="en-US" sz="1400">
            <a:latin typeface="+mn-lt"/>
          </a:endParaRPr>
        </a:p>
      </dgm:t>
    </dgm:pt>
    <dgm:pt modelId="{1E270467-069D-4549-B306-AD002CDD1837}" type="pres">
      <dgm:prSet presAssocID="{7A02260D-2D79-48F4-BBE6-5BA4879B0CE3}" presName="hierChild1" presStyleCnt="0">
        <dgm:presLayoutVars>
          <dgm:orgChart val="1"/>
          <dgm:chPref val="1"/>
          <dgm:dir/>
          <dgm:animOne val="branch"/>
          <dgm:animLvl val="lvl"/>
          <dgm:resizeHandles/>
        </dgm:presLayoutVars>
      </dgm:prSet>
      <dgm:spPr/>
      <dgm:t>
        <a:bodyPr/>
        <a:lstStyle/>
        <a:p>
          <a:endParaRPr lang="en-US"/>
        </a:p>
      </dgm:t>
    </dgm:pt>
    <dgm:pt modelId="{1044A5FA-3F18-4CD9-B9A2-F0CD90C76B35}" type="pres">
      <dgm:prSet presAssocID="{51097EB1-516E-4EC7-BD68-83E33CAF397F}" presName="hierRoot1" presStyleCnt="0">
        <dgm:presLayoutVars>
          <dgm:hierBranch val="init"/>
        </dgm:presLayoutVars>
      </dgm:prSet>
      <dgm:spPr/>
    </dgm:pt>
    <dgm:pt modelId="{08402BF0-9877-4F1C-8665-555DED361B1F}" type="pres">
      <dgm:prSet presAssocID="{51097EB1-516E-4EC7-BD68-83E33CAF397F}" presName="rootComposite1" presStyleCnt="0"/>
      <dgm:spPr/>
    </dgm:pt>
    <dgm:pt modelId="{44573FFB-DAE9-462A-BBAB-A7460594A8F6}" type="pres">
      <dgm:prSet presAssocID="{51097EB1-516E-4EC7-BD68-83E33CAF397F}" presName="rootText1" presStyleLbl="node0" presStyleIdx="0" presStyleCnt="1" custScaleX="141808">
        <dgm:presLayoutVars>
          <dgm:chPref val="3"/>
        </dgm:presLayoutVars>
      </dgm:prSet>
      <dgm:spPr/>
      <dgm:t>
        <a:bodyPr/>
        <a:lstStyle/>
        <a:p>
          <a:endParaRPr lang="en-US"/>
        </a:p>
      </dgm:t>
    </dgm:pt>
    <dgm:pt modelId="{D4D77FF8-A099-4EBC-B6AB-BA6A9371657F}" type="pres">
      <dgm:prSet presAssocID="{51097EB1-516E-4EC7-BD68-83E33CAF397F}" presName="rootConnector1" presStyleLbl="node1" presStyleIdx="0" presStyleCnt="0"/>
      <dgm:spPr/>
      <dgm:t>
        <a:bodyPr/>
        <a:lstStyle/>
        <a:p>
          <a:endParaRPr lang="en-US"/>
        </a:p>
      </dgm:t>
    </dgm:pt>
    <dgm:pt modelId="{765B40D6-F2A3-4170-9507-910C7D698033}" type="pres">
      <dgm:prSet presAssocID="{51097EB1-516E-4EC7-BD68-83E33CAF397F}" presName="hierChild2" presStyleCnt="0"/>
      <dgm:spPr/>
    </dgm:pt>
    <dgm:pt modelId="{656302AA-031A-47B9-B232-3F6F0DA30E04}" type="pres">
      <dgm:prSet presAssocID="{32311DAE-60AB-4328-B6C4-AB469884960A}" presName="Name37" presStyleLbl="parChTrans1D2" presStyleIdx="0" presStyleCnt="4"/>
      <dgm:spPr/>
      <dgm:t>
        <a:bodyPr/>
        <a:lstStyle/>
        <a:p>
          <a:endParaRPr lang="en-US"/>
        </a:p>
      </dgm:t>
    </dgm:pt>
    <dgm:pt modelId="{F734B151-C4A1-4C98-B490-DC0B3A785E4E}" type="pres">
      <dgm:prSet presAssocID="{84BB3171-D547-4EE0-975C-B1EE37E294B3}" presName="hierRoot2" presStyleCnt="0">
        <dgm:presLayoutVars>
          <dgm:hierBranch val="init"/>
        </dgm:presLayoutVars>
      </dgm:prSet>
      <dgm:spPr/>
    </dgm:pt>
    <dgm:pt modelId="{013E4D27-2F57-489A-A678-F555DC38E1C9}" type="pres">
      <dgm:prSet presAssocID="{84BB3171-D547-4EE0-975C-B1EE37E294B3}" presName="rootComposite" presStyleCnt="0"/>
      <dgm:spPr/>
    </dgm:pt>
    <dgm:pt modelId="{8F3A91CF-B24C-4BE9-ADFD-AD19EC7C71CC}" type="pres">
      <dgm:prSet presAssocID="{84BB3171-D547-4EE0-975C-B1EE37E294B3}" presName="rootText" presStyleLbl="node2" presStyleIdx="0" presStyleCnt="3" custScaleX="161020">
        <dgm:presLayoutVars>
          <dgm:chPref val="3"/>
        </dgm:presLayoutVars>
      </dgm:prSet>
      <dgm:spPr/>
      <dgm:t>
        <a:bodyPr/>
        <a:lstStyle/>
        <a:p>
          <a:endParaRPr lang="en-US"/>
        </a:p>
      </dgm:t>
    </dgm:pt>
    <dgm:pt modelId="{F7EFF19D-C7A1-45EF-A642-85720BC4F226}" type="pres">
      <dgm:prSet presAssocID="{84BB3171-D547-4EE0-975C-B1EE37E294B3}" presName="rootConnector" presStyleLbl="node2" presStyleIdx="0" presStyleCnt="3"/>
      <dgm:spPr/>
      <dgm:t>
        <a:bodyPr/>
        <a:lstStyle/>
        <a:p>
          <a:endParaRPr lang="en-US"/>
        </a:p>
      </dgm:t>
    </dgm:pt>
    <dgm:pt modelId="{1CF3C5E4-A3C1-40E3-A127-C2CD6868E475}" type="pres">
      <dgm:prSet presAssocID="{84BB3171-D547-4EE0-975C-B1EE37E294B3}" presName="hierChild4" presStyleCnt="0"/>
      <dgm:spPr/>
    </dgm:pt>
    <dgm:pt modelId="{3251666E-BD92-4284-82F8-25ACE8838765}" type="pres">
      <dgm:prSet presAssocID="{40304D92-845E-4959-9D9D-38DEB2DD43BB}" presName="Name37" presStyleLbl="parChTrans1D3" presStyleIdx="0" presStyleCnt="5"/>
      <dgm:spPr/>
      <dgm:t>
        <a:bodyPr/>
        <a:lstStyle/>
        <a:p>
          <a:endParaRPr lang="en-US"/>
        </a:p>
      </dgm:t>
    </dgm:pt>
    <dgm:pt modelId="{ACF35240-AE6E-4B9E-BC58-831EA93FC298}" type="pres">
      <dgm:prSet presAssocID="{8D1BCD80-A289-4753-89A9-08E3EDA9B073}" presName="hierRoot2" presStyleCnt="0">
        <dgm:presLayoutVars>
          <dgm:hierBranch val="init"/>
        </dgm:presLayoutVars>
      </dgm:prSet>
      <dgm:spPr/>
    </dgm:pt>
    <dgm:pt modelId="{EB933958-82AF-4F0A-A016-3EE1E2A5895D}" type="pres">
      <dgm:prSet presAssocID="{8D1BCD80-A289-4753-89A9-08E3EDA9B073}" presName="rootComposite" presStyleCnt="0"/>
      <dgm:spPr/>
    </dgm:pt>
    <dgm:pt modelId="{7DDB042D-1936-4908-A4B3-602ACD964BFD}" type="pres">
      <dgm:prSet presAssocID="{8D1BCD80-A289-4753-89A9-08E3EDA9B073}" presName="rootText" presStyleLbl="node3" presStyleIdx="0" presStyleCnt="5" custScaleX="127465" custLinFactNeighborX="-13726">
        <dgm:presLayoutVars>
          <dgm:chPref val="3"/>
        </dgm:presLayoutVars>
      </dgm:prSet>
      <dgm:spPr/>
      <dgm:t>
        <a:bodyPr/>
        <a:lstStyle/>
        <a:p>
          <a:endParaRPr lang="en-US"/>
        </a:p>
      </dgm:t>
    </dgm:pt>
    <dgm:pt modelId="{C3290D73-BFD9-4A67-8FCB-3D0DF1313B8A}" type="pres">
      <dgm:prSet presAssocID="{8D1BCD80-A289-4753-89A9-08E3EDA9B073}" presName="rootConnector" presStyleLbl="node3" presStyleIdx="0" presStyleCnt="5"/>
      <dgm:spPr/>
      <dgm:t>
        <a:bodyPr/>
        <a:lstStyle/>
        <a:p>
          <a:endParaRPr lang="en-US"/>
        </a:p>
      </dgm:t>
    </dgm:pt>
    <dgm:pt modelId="{66662B3B-A753-48A5-B3D4-D7BB7B643BD7}" type="pres">
      <dgm:prSet presAssocID="{8D1BCD80-A289-4753-89A9-08E3EDA9B073}" presName="hierChild4" presStyleCnt="0"/>
      <dgm:spPr/>
    </dgm:pt>
    <dgm:pt modelId="{7B5DA1BE-0204-4B21-8F63-9C30CAB78CAB}" type="pres">
      <dgm:prSet presAssocID="{8D1BCD80-A289-4753-89A9-08E3EDA9B073}" presName="hierChild5" presStyleCnt="0"/>
      <dgm:spPr/>
    </dgm:pt>
    <dgm:pt modelId="{5E27DEE9-48D6-4144-8DA7-3EAD052FB58B}" type="pres">
      <dgm:prSet presAssocID="{A988EA30-FD68-49C6-9A61-7B07355B1465}" presName="Name37" presStyleLbl="parChTrans1D3" presStyleIdx="1" presStyleCnt="5"/>
      <dgm:spPr/>
      <dgm:t>
        <a:bodyPr/>
        <a:lstStyle/>
        <a:p>
          <a:endParaRPr lang="en-US"/>
        </a:p>
      </dgm:t>
    </dgm:pt>
    <dgm:pt modelId="{99870BF6-37D2-4A0D-8249-B878952CC92C}" type="pres">
      <dgm:prSet presAssocID="{F9DC2850-A1F8-4A92-AE32-EAC5B9DF17F0}" presName="hierRoot2" presStyleCnt="0">
        <dgm:presLayoutVars>
          <dgm:hierBranch val="init"/>
        </dgm:presLayoutVars>
      </dgm:prSet>
      <dgm:spPr/>
    </dgm:pt>
    <dgm:pt modelId="{E4C11842-F4CC-4B9F-9A31-FAF730E62C88}" type="pres">
      <dgm:prSet presAssocID="{F9DC2850-A1F8-4A92-AE32-EAC5B9DF17F0}" presName="rootComposite" presStyleCnt="0"/>
      <dgm:spPr/>
    </dgm:pt>
    <dgm:pt modelId="{37ADFEE9-796F-4466-A81D-829AC3C962AE}" type="pres">
      <dgm:prSet presAssocID="{F9DC2850-A1F8-4A92-AE32-EAC5B9DF17F0}" presName="rootText" presStyleLbl="node3" presStyleIdx="1" presStyleCnt="5" custScaleX="127465" custLinFactNeighborX="-13726">
        <dgm:presLayoutVars>
          <dgm:chPref val="3"/>
        </dgm:presLayoutVars>
      </dgm:prSet>
      <dgm:spPr/>
      <dgm:t>
        <a:bodyPr/>
        <a:lstStyle/>
        <a:p>
          <a:endParaRPr lang="en-US"/>
        </a:p>
      </dgm:t>
    </dgm:pt>
    <dgm:pt modelId="{AAE3E057-C405-4F76-826F-BD4703BD011E}" type="pres">
      <dgm:prSet presAssocID="{F9DC2850-A1F8-4A92-AE32-EAC5B9DF17F0}" presName="rootConnector" presStyleLbl="node3" presStyleIdx="1" presStyleCnt="5"/>
      <dgm:spPr/>
      <dgm:t>
        <a:bodyPr/>
        <a:lstStyle/>
        <a:p>
          <a:endParaRPr lang="en-US"/>
        </a:p>
      </dgm:t>
    </dgm:pt>
    <dgm:pt modelId="{5ED61AE5-70DE-4D38-B31D-AF77A3652BE4}" type="pres">
      <dgm:prSet presAssocID="{F9DC2850-A1F8-4A92-AE32-EAC5B9DF17F0}" presName="hierChild4" presStyleCnt="0"/>
      <dgm:spPr/>
    </dgm:pt>
    <dgm:pt modelId="{A4D3CAAB-46EC-4129-BBB2-16AA23B0A748}" type="pres">
      <dgm:prSet presAssocID="{F9DC2850-A1F8-4A92-AE32-EAC5B9DF17F0}" presName="hierChild5" presStyleCnt="0"/>
      <dgm:spPr/>
    </dgm:pt>
    <dgm:pt modelId="{2694BE38-920F-402F-BE0E-6FBCA51372D2}" type="pres">
      <dgm:prSet presAssocID="{29C4A01F-4E49-4CD0-9201-7A97613D22C6}" presName="Name37" presStyleLbl="parChTrans1D3" presStyleIdx="2" presStyleCnt="5"/>
      <dgm:spPr/>
      <dgm:t>
        <a:bodyPr/>
        <a:lstStyle/>
        <a:p>
          <a:endParaRPr lang="en-US"/>
        </a:p>
      </dgm:t>
    </dgm:pt>
    <dgm:pt modelId="{A18BFB93-E78C-498A-A6D6-4A9745ED008D}" type="pres">
      <dgm:prSet presAssocID="{49BED9FC-E480-42C4-B6AE-83FCFB888053}" presName="hierRoot2" presStyleCnt="0">
        <dgm:presLayoutVars>
          <dgm:hierBranch val="init"/>
        </dgm:presLayoutVars>
      </dgm:prSet>
      <dgm:spPr/>
    </dgm:pt>
    <dgm:pt modelId="{BCB48B50-88D9-42DD-B418-934121BD6244}" type="pres">
      <dgm:prSet presAssocID="{49BED9FC-E480-42C4-B6AE-83FCFB888053}" presName="rootComposite" presStyleCnt="0"/>
      <dgm:spPr/>
    </dgm:pt>
    <dgm:pt modelId="{B76F5259-13ED-429A-ACE4-6710D87CA642}" type="pres">
      <dgm:prSet presAssocID="{49BED9FC-E480-42C4-B6AE-83FCFB888053}" presName="rootText" presStyleLbl="node3" presStyleIdx="2" presStyleCnt="5" custScaleX="127465" custLinFactNeighborX="-13726">
        <dgm:presLayoutVars>
          <dgm:chPref val="3"/>
        </dgm:presLayoutVars>
      </dgm:prSet>
      <dgm:spPr/>
      <dgm:t>
        <a:bodyPr/>
        <a:lstStyle/>
        <a:p>
          <a:endParaRPr lang="en-US"/>
        </a:p>
      </dgm:t>
    </dgm:pt>
    <dgm:pt modelId="{D5886ADF-AE10-4913-8EBA-4DDEA33634CD}" type="pres">
      <dgm:prSet presAssocID="{49BED9FC-E480-42C4-B6AE-83FCFB888053}" presName="rootConnector" presStyleLbl="node3" presStyleIdx="2" presStyleCnt="5"/>
      <dgm:spPr/>
      <dgm:t>
        <a:bodyPr/>
        <a:lstStyle/>
        <a:p>
          <a:endParaRPr lang="en-US"/>
        </a:p>
      </dgm:t>
    </dgm:pt>
    <dgm:pt modelId="{EFE12D73-3069-420D-8DD2-06D2E8921ECC}" type="pres">
      <dgm:prSet presAssocID="{49BED9FC-E480-42C4-B6AE-83FCFB888053}" presName="hierChild4" presStyleCnt="0"/>
      <dgm:spPr/>
    </dgm:pt>
    <dgm:pt modelId="{12987071-E7FF-4447-B17E-5702B28183DC}" type="pres">
      <dgm:prSet presAssocID="{49BED9FC-E480-42C4-B6AE-83FCFB888053}" presName="hierChild5" presStyleCnt="0"/>
      <dgm:spPr/>
    </dgm:pt>
    <dgm:pt modelId="{7F37F89A-73E1-495F-ADC3-43C17222322E}" type="pres">
      <dgm:prSet presAssocID="{84BB3171-D547-4EE0-975C-B1EE37E294B3}" presName="hierChild5" presStyleCnt="0"/>
      <dgm:spPr/>
    </dgm:pt>
    <dgm:pt modelId="{A1FC3926-C5DC-415A-998E-07DE6B4721B4}" type="pres">
      <dgm:prSet presAssocID="{881E1EED-3ABE-4B57-A992-77DB54D31452}" presName="Name37" presStyleLbl="parChTrans1D2" presStyleIdx="1" presStyleCnt="4"/>
      <dgm:spPr/>
      <dgm:t>
        <a:bodyPr/>
        <a:lstStyle/>
        <a:p>
          <a:endParaRPr lang="en-US"/>
        </a:p>
      </dgm:t>
    </dgm:pt>
    <dgm:pt modelId="{DD45321E-AD1E-46A4-8308-7B74C6A0E9E7}" type="pres">
      <dgm:prSet presAssocID="{B587D8A3-6776-4852-8225-AA7C13B9DC0C}" presName="hierRoot2" presStyleCnt="0">
        <dgm:presLayoutVars>
          <dgm:hierBranch val="init"/>
        </dgm:presLayoutVars>
      </dgm:prSet>
      <dgm:spPr/>
    </dgm:pt>
    <dgm:pt modelId="{8C502452-1125-463D-817B-E417F07B5B52}" type="pres">
      <dgm:prSet presAssocID="{B587D8A3-6776-4852-8225-AA7C13B9DC0C}" presName="rootComposite" presStyleCnt="0"/>
      <dgm:spPr/>
    </dgm:pt>
    <dgm:pt modelId="{F5D57871-8BD2-4D87-A9C1-CD2E85AB2063}" type="pres">
      <dgm:prSet presAssocID="{B587D8A3-6776-4852-8225-AA7C13B9DC0C}" presName="rootText" presStyleLbl="node2" presStyleIdx="1" presStyleCnt="3" custScaleX="161020">
        <dgm:presLayoutVars>
          <dgm:chPref val="3"/>
        </dgm:presLayoutVars>
      </dgm:prSet>
      <dgm:spPr/>
      <dgm:t>
        <a:bodyPr/>
        <a:lstStyle/>
        <a:p>
          <a:endParaRPr lang="en-US"/>
        </a:p>
      </dgm:t>
    </dgm:pt>
    <dgm:pt modelId="{6A5C9377-EB34-4F1F-B069-93002837CDBD}" type="pres">
      <dgm:prSet presAssocID="{B587D8A3-6776-4852-8225-AA7C13B9DC0C}" presName="rootConnector" presStyleLbl="node2" presStyleIdx="1" presStyleCnt="3"/>
      <dgm:spPr/>
      <dgm:t>
        <a:bodyPr/>
        <a:lstStyle/>
        <a:p>
          <a:endParaRPr lang="en-US"/>
        </a:p>
      </dgm:t>
    </dgm:pt>
    <dgm:pt modelId="{37EF3606-D103-4413-9A2E-D2D1C2690E3B}" type="pres">
      <dgm:prSet presAssocID="{B587D8A3-6776-4852-8225-AA7C13B9DC0C}" presName="hierChild4" presStyleCnt="0"/>
      <dgm:spPr/>
    </dgm:pt>
    <dgm:pt modelId="{368D5737-F7B5-4C2A-B129-6547AEFC904B}" type="pres">
      <dgm:prSet presAssocID="{240F6E0C-E67B-42B0-A75D-E71D89E87D2F}" presName="Name37" presStyleLbl="parChTrans1D3" presStyleIdx="3" presStyleCnt="5"/>
      <dgm:spPr/>
      <dgm:t>
        <a:bodyPr/>
        <a:lstStyle/>
        <a:p>
          <a:endParaRPr lang="en-US"/>
        </a:p>
      </dgm:t>
    </dgm:pt>
    <dgm:pt modelId="{A97C44DF-341B-4403-B3D4-147E52353EE3}" type="pres">
      <dgm:prSet presAssocID="{7956E139-486C-4C54-9B1D-A6EDA4C9F310}" presName="hierRoot2" presStyleCnt="0">
        <dgm:presLayoutVars>
          <dgm:hierBranch val="init"/>
        </dgm:presLayoutVars>
      </dgm:prSet>
      <dgm:spPr/>
    </dgm:pt>
    <dgm:pt modelId="{D6BC9856-6E53-4967-85B3-8604A5AE16C9}" type="pres">
      <dgm:prSet presAssocID="{7956E139-486C-4C54-9B1D-A6EDA4C9F310}" presName="rootComposite" presStyleCnt="0"/>
      <dgm:spPr/>
    </dgm:pt>
    <dgm:pt modelId="{E0E95209-3916-41DD-AD26-1904A76D73DD}" type="pres">
      <dgm:prSet presAssocID="{7956E139-486C-4C54-9B1D-A6EDA4C9F310}" presName="rootText" presStyleLbl="node3" presStyleIdx="3" presStyleCnt="5" custScaleX="127465" custLinFactNeighborX="-9064">
        <dgm:presLayoutVars>
          <dgm:chPref val="3"/>
        </dgm:presLayoutVars>
      </dgm:prSet>
      <dgm:spPr/>
      <dgm:t>
        <a:bodyPr/>
        <a:lstStyle/>
        <a:p>
          <a:endParaRPr lang="en-US"/>
        </a:p>
      </dgm:t>
    </dgm:pt>
    <dgm:pt modelId="{070E9EB2-9602-4AB8-8171-0B5527F4082B}" type="pres">
      <dgm:prSet presAssocID="{7956E139-486C-4C54-9B1D-A6EDA4C9F310}" presName="rootConnector" presStyleLbl="node3" presStyleIdx="3" presStyleCnt="5"/>
      <dgm:spPr/>
      <dgm:t>
        <a:bodyPr/>
        <a:lstStyle/>
        <a:p>
          <a:endParaRPr lang="en-US"/>
        </a:p>
      </dgm:t>
    </dgm:pt>
    <dgm:pt modelId="{5A8CC298-7532-4F4B-80C6-EDB5F428A4BF}" type="pres">
      <dgm:prSet presAssocID="{7956E139-486C-4C54-9B1D-A6EDA4C9F310}" presName="hierChild4" presStyleCnt="0"/>
      <dgm:spPr/>
    </dgm:pt>
    <dgm:pt modelId="{5CB3CD16-9B31-48CB-8A7E-6E0F415124C8}" type="pres">
      <dgm:prSet presAssocID="{7956E139-486C-4C54-9B1D-A6EDA4C9F310}" presName="hierChild5" presStyleCnt="0"/>
      <dgm:spPr/>
    </dgm:pt>
    <dgm:pt modelId="{D4AE8B38-9747-4B79-92E8-6BCB0FA608D4}" type="pres">
      <dgm:prSet presAssocID="{B587D8A3-6776-4852-8225-AA7C13B9DC0C}" presName="hierChild5" presStyleCnt="0"/>
      <dgm:spPr/>
    </dgm:pt>
    <dgm:pt modelId="{3207232B-595E-4876-8766-9B58F1C7AC0F}" type="pres">
      <dgm:prSet presAssocID="{02887B1B-6669-45CF-A76D-BE5BD8206A15}" presName="Name37" presStyleLbl="parChTrans1D2" presStyleIdx="2" presStyleCnt="4"/>
      <dgm:spPr/>
      <dgm:t>
        <a:bodyPr/>
        <a:lstStyle/>
        <a:p>
          <a:endParaRPr lang="en-US"/>
        </a:p>
      </dgm:t>
    </dgm:pt>
    <dgm:pt modelId="{FB774252-28BB-40F2-B325-AC7C3A8667DE}" type="pres">
      <dgm:prSet presAssocID="{10AEF509-0A3B-4458-8C0A-F259DAE55B32}" presName="hierRoot2" presStyleCnt="0">
        <dgm:presLayoutVars>
          <dgm:hierBranch val="init"/>
        </dgm:presLayoutVars>
      </dgm:prSet>
      <dgm:spPr/>
    </dgm:pt>
    <dgm:pt modelId="{5FC9EB61-0CDA-4A57-B705-F1AA84865C70}" type="pres">
      <dgm:prSet presAssocID="{10AEF509-0A3B-4458-8C0A-F259DAE55B32}" presName="rootComposite" presStyleCnt="0"/>
      <dgm:spPr/>
    </dgm:pt>
    <dgm:pt modelId="{E331FF3E-15EF-46F8-B3B4-0A42A335B93A}" type="pres">
      <dgm:prSet presAssocID="{10AEF509-0A3B-4458-8C0A-F259DAE55B32}" presName="rootText" presStyleLbl="node2" presStyleIdx="2" presStyleCnt="3" custScaleX="161020">
        <dgm:presLayoutVars>
          <dgm:chPref val="3"/>
        </dgm:presLayoutVars>
      </dgm:prSet>
      <dgm:spPr/>
      <dgm:t>
        <a:bodyPr/>
        <a:lstStyle/>
        <a:p>
          <a:endParaRPr lang="en-US"/>
        </a:p>
      </dgm:t>
    </dgm:pt>
    <dgm:pt modelId="{306C9AEB-4C3B-4A3E-A658-50B1C2A674C6}" type="pres">
      <dgm:prSet presAssocID="{10AEF509-0A3B-4458-8C0A-F259DAE55B32}" presName="rootConnector" presStyleLbl="node2" presStyleIdx="2" presStyleCnt="3"/>
      <dgm:spPr/>
      <dgm:t>
        <a:bodyPr/>
        <a:lstStyle/>
        <a:p>
          <a:endParaRPr lang="en-US"/>
        </a:p>
      </dgm:t>
    </dgm:pt>
    <dgm:pt modelId="{1BC79899-5DBE-47D9-B19F-59DEFDA43A3E}" type="pres">
      <dgm:prSet presAssocID="{10AEF509-0A3B-4458-8C0A-F259DAE55B32}" presName="hierChild4" presStyleCnt="0"/>
      <dgm:spPr/>
    </dgm:pt>
    <dgm:pt modelId="{2E28E21A-E6D3-41E8-A3B2-B020993C6E8D}" type="pres">
      <dgm:prSet presAssocID="{40D686E1-B42B-44A0-8743-8EB94A98D441}" presName="Name37" presStyleLbl="parChTrans1D3" presStyleIdx="4" presStyleCnt="5"/>
      <dgm:spPr/>
      <dgm:t>
        <a:bodyPr/>
        <a:lstStyle/>
        <a:p>
          <a:endParaRPr lang="en-US"/>
        </a:p>
      </dgm:t>
    </dgm:pt>
    <dgm:pt modelId="{30027031-90F8-46D3-BBC9-EA7F579286E0}" type="pres">
      <dgm:prSet presAssocID="{7B70AD0C-F223-4DB8-A68D-79D191D4A06E}" presName="hierRoot2" presStyleCnt="0">
        <dgm:presLayoutVars>
          <dgm:hierBranch val="init"/>
        </dgm:presLayoutVars>
      </dgm:prSet>
      <dgm:spPr/>
    </dgm:pt>
    <dgm:pt modelId="{5C8A4435-E59D-4449-972A-6C2024249CF7}" type="pres">
      <dgm:prSet presAssocID="{7B70AD0C-F223-4DB8-A68D-79D191D4A06E}" presName="rootComposite" presStyleCnt="0"/>
      <dgm:spPr/>
    </dgm:pt>
    <dgm:pt modelId="{87D6A031-FE8B-4CA6-B255-C3F3D18B355E}" type="pres">
      <dgm:prSet presAssocID="{7B70AD0C-F223-4DB8-A68D-79D191D4A06E}" presName="rootText" presStyleLbl="node3" presStyleIdx="4" presStyleCnt="5" custScaleX="127465" custLinFactNeighborX="-11842">
        <dgm:presLayoutVars>
          <dgm:chPref val="3"/>
        </dgm:presLayoutVars>
      </dgm:prSet>
      <dgm:spPr/>
      <dgm:t>
        <a:bodyPr/>
        <a:lstStyle/>
        <a:p>
          <a:endParaRPr lang="en-US"/>
        </a:p>
      </dgm:t>
    </dgm:pt>
    <dgm:pt modelId="{301F5365-2CB2-4E0E-BF3B-FE703FC08734}" type="pres">
      <dgm:prSet presAssocID="{7B70AD0C-F223-4DB8-A68D-79D191D4A06E}" presName="rootConnector" presStyleLbl="node3" presStyleIdx="4" presStyleCnt="5"/>
      <dgm:spPr/>
      <dgm:t>
        <a:bodyPr/>
        <a:lstStyle/>
        <a:p>
          <a:endParaRPr lang="en-US"/>
        </a:p>
      </dgm:t>
    </dgm:pt>
    <dgm:pt modelId="{D0577D8F-A2AF-4EDC-94D2-AC0E338E1F49}" type="pres">
      <dgm:prSet presAssocID="{7B70AD0C-F223-4DB8-A68D-79D191D4A06E}" presName="hierChild4" presStyleCnt="0"/>
      <dgm:spPr/>
    </dgm:pt>
    <dgm:pt modelId="{55D2F304-7AB5-4034-8D97-1CD74549AB7A}" type="pres">
      <dgm:prSet presAssocID="{7B70AD0C-F223-4DB8-A68D-79D191D4A06E}" presName="hierChild5" presStyleCnt="0"/>
      <dgm:spPr/>
    </dgm:pt>
    <dgm:pt modelId="{BEEC5B5F-AD4E-4AD4-BBE3-9F3B7849911E}" type="pres">
      <dgm:prSet presAssocID="{10AEF509-0A3B-4458-8C0A-F259DAE55B32}" presName="hierChild5" presStyleCnt="0"/>
      <dgm:spPr/>
    </dgm:pt>
    <dgm:pt modelId="{9B3A79EC-A38F-41E8-8A20-42CCE86F632F}" type="pres">
      <dgm:prSet presAssocID="{51097EB1-516E-4EC7-BD68-83E33CAF397F}" presName="hierChild3" presStyleCnt="0"/>
      <dgm:spPr/>
    </dgm:pt>
    <dgm:pt modelId="{831616C0-0F4D-4933-9F50-7F2EE71A2384}" type="pres">
      <dgm:prSet presAssocID="{CF26113D-6A0A-4713-86CC-7FD228261CD3}" presName="Name111" presStyleLbl="parChTrans1D2" presStyleIdx="3" presStyleCnt="4"/>
      <dgm:spPr/>
      <dgm:t>
        <a:bodyPr/>
        <a:lstStyle/>
        <a:p>
          <a:endParaRPr lang="en-US"/>
        </a:p>
      </dgm:t>
    </dgm:pt>
    <dgm:pt modelId="{4A47885C-441B-4B81-A26C-328F54C6D03B}" type="pres">
      <dgm:prSet presAssocID="{0017812B-5907-4432-A506-F7FBB4CAC3A5}" presName="hierRoot3" presStyleCnt="0">
        <dgm:presLayoutVars>
          <dgm:hierBranch val="init"/>
        </dgm:presLayoutVars>
      </dgm:prSet>
      <dgm:spPr/>
    </dgm:pt>
    <dgm:pt modelId="{B897F028-0807-4494-B7EF-0FE259C76D69}" type="pres">
      <dgm:prSet presAssocID="{0017812B-5907-4432-A506-F7FBB4CAC3A5}" presName="rootComposite3" presStyleCnt="0"/>
      <dgm:spPr/>
    </dgm:pt>
    <dgm:pt modelId="{AB5AFCE7-F2E3-402A-BCC2-EA5EE8A88DAB}" type="pres">
      <dgm:prSet presAssocID="{0017812B-5907-4432-A506-F7FBB4CAC3A5}" presName="rootText3" presStyleLbl="asst1" presStyleIdx="0" presStyleCnt="1" custScaleX="206242">
        <dgm:presLayoutVars>
          <dgm:chPref val="3"/>
        </dgm:presLayoutVars>
      </dgm:prSet>
      <dgm:spPr/>
      <dgm:t>
        <a:bodyPr/>
        <a:lstStyle/>
        <a:p>
          <a:endParaRPr lang="en-US"/>
        </a:p>
      </dgm:t>
    </dgm:pt>
    <dgm:pt modelId="{E84E4821-DB83-48D7-8502-0B886EB4E5FF}" type="pres">
      <dgm:prSet presAssocID="{0017812B-5907-4432-A506-F7FBB4CAC3A5}" presName="rootConnector3" presStyleLbl="asst1" presStyleIdx="0" presStyleCnt="1"/>
      <dgm:spPr/>
      <dgm:t>
        <a:bodyPr/>
        <a:lstStyle/>
        <a:p>
          <a:endParaRPr lang="en-US"/>
        </a:p>
      </dgm:t>
    </dgm:pt>
    <dgm:pt modelId="{509C2BA4-93FD-4033-82CB-2EF3E94E0FBF}" type="pres">
      <dgm:prSet presAssocID="{0017812B-5907-4432-A506-F7FBB4CAC3A5}" presName="hierChild6" presStyleCnt="0"/>
      <dgm:spPr/>
    </dgm:pt>
    <dgm:pt modelId="{108A27C0-18C1-47E9-8285-33285E703796}" type="pres">
      <dgm:prSet presAssocID="{0017812B-5907-4432-A506-F7FBB4CAC3A5}" presName="hierChild7" presStyleCnt="0"/>
      <dgm:spPr/>
    </dgm:pt>
  </dgm:ptLst>
  <dgm:cxnLst>
    <dgm:cxn modelId="{1ECC2A3F-9427-47BE-973F-4DCFD4462726}" srcId="{84BB3171-D547-4EE0-975C-B1EE37E294B3}" destId="{8D1BCD80-A289-4753-89A9-08E3EDA9B073}" srcOrd="0" destOrd="0" parTransId="{40304D92-845E-4959-9D9D-38DEB2DD43BB}" sibTransId="{A053173E-12A6-463F-95A3-93FDEB2B57AA}"/>
    <dgm:cxn modelId="{863D95C0-E4B9-4F42-9A38-17747CB10854}" type="presOf" srcId="{0017812B-5907-4432-A506-F7FBB4CAC3A5}" destId="{AB5AFCE7-F2E3-402A-BCC2-EA5EE8A88DAB}" srcOrd="0" destOrd="0" presId="urn:microsoft.com/office/officeart/2005/8/layout/orgChart1"/>
    <dgm:cxn modelId="{32414A1F-C67A-466E-9F15-ABFFBB5DEE83}" srcId="{84BB3171-D547-4EE0-975C-B1EE37E294B3}" destId="{F9DC2850-A1F8-4A92-AE32-EAC5B9DF17F0}" srcOrd="1" destOrd="0" parTransId="{A988EA30-FD68-49C6-9A61-7B07355B1465}" sibTransId="{13A38596-ECDE-4D8A-913E-0DA209FA83A0}"/>
    <dgm:cxn modelId="{0D3EC5BA-02EA-4F19-B1FA-D9E0D49922E5}" type="presOf" srcId="{A988EA30-FD68-49C6-9A61-7B07355B1465}" destId="{5E27DEE9-48D6-4144-8DA7-3EAD052FB58B}" srcOrd="0" destOrd="0" presId="urn:microsoft.com/office/officeart/2005/8/layout/orgChart1"/>
    <dgm:cxn modelId="{481A1E76-733C-416D-BA4B-A5DECE38C5D1}" type="presOf" srcId="{7A02260D-2D79-48F4-BBE6-5BA4879B0CE3}" destId="{1E270467-069D-4549-B306-AD002CDD1837}" srcOrd="0" destOrd="0" presId="urn:microsoft.com/office/officeart/2005/8/layout/orgChart1"/>
    <dgm:cxn modelId="{D03FF988-22FA-4563-AA08-9DBA17013CA4}" type="presOf" srcId="{51097EB1-516E-4EC7-BD68-83E33CAF397F}" destId="{44573FFB-DAE9-462A-BBAB-A7460594A8F6}" srcOrd="0" destOrd="0" presId="urn:microsoft.com/office/officeart/2005/8/layout/orgChart1"/>
    <dgm:cxn modelId="{545EE160-6260-4714-B793-A17603265336}" type="presOf" srcId="{10AEF509-0A3B-4458-8C0A-F259DAE55B32}" destId="{E331FF3E-15EF-46F8-B3B4-0A42A335B93A}" srcOrd="0" destOrd="0" presId="urn:microsoft.com/office/officeart/2005/8/layout/orgChart1"/>
    <dgm:cxn modelId="{0BCA270B-140F-4CA5-A353-E62EB80EBDBD}" type="presOf" srcId="{CF26113D-6A0A-4713-86CC-7FD228261CD3}" destId="{831616C0-0F4D-4933-9F50-7F2EE71A2384}" srcOrd="0" destOrd="0" presId="urn:microsoft.com/office/officeart/2005/8/layout/orgChart1"/>
    <dgm:cxn modelId="{A2A840AD-8572-4FF8-8488-89C557A47854}" type="presOf" srcId="{84BB3171-D547-4EE0-975C-B1EE37E294B3}" destId="{8F3A91CF-B24C-4BE9-ADFD-AD19EC7C71CC}" srcOrd="0" destOrd="0" presId="urn:microsoft.com/office/officeart/2005/8/layout/orgChart1"/>
    <dgm:cxn modelId="{1B65A006-3C5B-4A04-8DAD-BE224BFC9CDF}" type="presOf" srcId="{F9DC2850-A1F8-4A92-AE32-EAC5B9DF17F0}" destId="{37ADFEE9-796F-4466-A81D-829AC3C962AE}" srcOrd="0" destOrd="0" presId="urn:microsoft.com/office/officeart/2005/8/layout/orgChart1"/>
    <dgm:cxn modelId="{26D4ABF9-F7A2-4603-BF3F-FB99526ABB6C}" srcId="{10AEF509-0A3B-4458-8C0A-F259DAE55B32}" destId="{7B70AD0C-F223-4DB8-A68D-79D191D4A06E}" srcOrd="0" destOrd="0" parTransId="{40D686E1-B42B-44A0-8743-8EB94A98D441}" sibTransId="{E7A1BC85-48DD-4604-9825-CB1B518A4030}"/>
    <dgm:cxn modelId="{C80B070A-F24E-4339-9372-7DB9336EC8AA}" type="presOf" srcId="{B587D8A3-6776-4852-8225-AA7C13B9DC0C}" destId="{F5D57871-8BD2-4D87-A9C1-CD2E85AB2063}" srcOrd="0" destOrd="0" presId="urn:microsoft.com/office/officeart/2005/8/layout/orgChart1"/>
    <dgm:cxn modelId="{BA479049-9C27-455F-8D86-954391359313}" type="presOf" srcId="{881E1EED-3ABE-4B57-A992-77DB54D31452}" destId="{A1FC3926-C5DC-415A-998E-07DE6B4721B4}" srcOrd="0" destOrd="0" presId="urn:microsoft.com/office/officeart/2005/8/layout/orgChart1"/>
    <dgm:cxn modelId="{FD8EF649-DCB0-4810-9AE9-A0B7FAFBA762}" type="presOf" srcId="{7B70AD0C-F223-4DB8-A68D-79D191D4A06E}" destId="{301F5365-2CB2-4E0E-BF3B-FE703FC08734}" srcOrd="1" destOrd="0" presId="urn:microsoft.com/office/officeart/2005/8/layout/orgChart1"/>
    <dgm:cxn modelId="{1C5985FF-FDAC-48FF-AE4E-8AF8ED31F7C9}" type="presOf" srcId="{7B70AD0C-F223-4DB8-A68D-79D191D4A06E}" destId="{87D6A031-FE8B-4CA6-B255-C3F3D18B355E}" srcOrd="0" destOrd="0" presId="urn:microsoft.com/office/officeart/2005/8/layout/orgChart1"/>
    <dgm:cxn modelId="{CDC71884-BD12-4F80-9D01-DDD73DE14C40}" srcId="{51097EB1-516E-4EC7-BD68-83E33CAF397F}" destId="{0017812B-5907-4432-A506-F7FBB4CAC3A5}" srcOrd="0" destOrd="0" parTransId="{CF26113D-6A0A-4713-86CC-7FD228261CD3}" sibTransId="{66EFC955-7364-4B61-9BAC-70C958FBB4B1}"/>
    <dgm:cxn modelId="{0145A65C-F990-48F2-AF34-C891CC90A984}" type="presOf" srcId="{32311DAE-60AB-4328-B6C4-AB469884960A}" destId="{656302AA-031A-47B9-B232-3F6F0DA30E04}" srcOrd="0" destOrd="0" presId="urn:microsoft.com/office/officeart/2005/8/layout/orgChart1"/>
    <dgm:cxn modelId="{E87591CB-7B20-4022-AE54-34A652419784}" type="presOf" srcId="{8D1BCD80-A289-4753-89A9-08E3EDA9B073}" destId="{7DDB042D-1936-4908-A4B3-602ACD964BFD}" srcOrd="0" destOrd="0" presId="urn:microsoft.com/office/officeart/2005/8/layout/orgChart1"/>
    <dgm:cxn modelId="{E233931A-69AF-4DB5-B324-B38693B94723}" type="presOf" srcId="{7956E139-486C-4C54-9B1D-A6EDA4C9F310}" destId="{E0E95209-3916-41DD-AD26-1904A76D73DD}" srcOrd="0" destOrd="0" presId="urn:microsoft.com/office/officeart/2005/8/layout/orgChart1"/>
    <dgm:cxn modelId="{9711C3EA-4A92-4762-B8BE-D0E3B6FB30E1}" srcId="{7A02260D-2D79-48F4-BBE6-5BA4879B0CE3}" destId="{51097EB1-516E-4EC7-BD68-83E33CAF397F}" srcOrd="0" destOrd="0" parTransId="{7A2E801E-9373-4173-B020-8195E09C8BB8}" sibTransId="{469E5092-8C79-4049-9B8F-29CF9F271070}"/>
    <dgm:cxn modelId="{91E04320-778A-4610-A5CE-D188167F0648}" type="presOf" srcId="{49BED9FC-E480-42C4-B6AE-83FCFB888053}" destId="{B76F5259-13ED-429A-ACE4-6710D87CA642}" srcOrd="0" destOrd="0" presId="urn:microsoft.com/office/officeart/2005/8/layout/orgChart1"/>
    <dgm:cxn modelId="{1046EA55-4A50-4E7D-BCC6-28DECF77F2E7}" type="presOf" srcId="{B587D8A3-6776-4852-8225-AA7C13B9DC0C}" destId="{6A5C9377-EB34-4F1F-B069-93002837CDBD}" srcOrd="1" destOrd="0" presId="urn:microsoft.com/office/officeart/2005/8/layout/orgChart1"/>
    <dgm:cxn modelId="{F2111F14-9F67-42AD-ACBC-555816A59D66}" type="presOf" srcId="{10AEF509-0A3B-4458-8C0A-F259DAE55B32}" destId="{306C9AEB-4C3B-4A3E-A658-50B1C2A674C6}" srcOrd="1" destOrd="0" presId="urn:microsoft.com/office/officeart/2005/8/layout/orgChart1"/>
    <dgm:cxn modelId="{FD9600FC-9809-4E22-AA7A-A9D053D242F6}" srcId="{51097EB1-516E-4EC7-BD68-83E33CAF397F}" destId="{B587D8A3-6776-4852-8225-AA7C13B9DC0C}" srcOrd="2" destOrd="0" parTransId="{881E1EED-3ABE-4B57-A992-77DB54D31452}" sibTransId="{3BFEDC02-F77F-43F2-A5FF-5DF3929D4B1F}"/>
    <dgm:cxn modelId="{C85777DF-344E-4F13-A685-BCAE019B0F26}" type="presOf" srcId="{40304D92-845E-4959-9D9D-38DEB2DD43BB}" destId="{3251666E-BD92-4284-82F8-25ACE8838765}" srcOrd="0" destOrd="0" presId="urn:microsoft.com/office/officeart/2005/8/layout/orgChart1"/>
    <dgm:cxn modelId="{C9433B14-5B72-4924-B9C1-E5F99594EAB7}" type="presOf" srcId="{7956E139-486C-4C54-9B1D-A6EDA4C9F310}" destId="{070E9EB2-9602-4AB8-8171-0B5527F4082B}" srcOrd="1" destOrd="0" presId="urn:microsoft.com/office/officeart/2005/8/layout/orgChart1"/>
    <dgm:cxn modelId="{5EB7BBD4-5856-4A94-9D7F-4788D02C3825}" srcId="{84BB3171-D547-4EE0-975C-B1EE37E294B3}" destId="{49BED9FC-E480-42C4-B6AE-83FCFB888053}" srcOrd="2" destOrd="0" parTransId="{29C4A01F-4E49-4CD0-9201-7A97613D22C6}" sibTransId="{FB60C884-6D1A-45D3-8820-9A3FFEA89F2B}"/>
    <dgm:cxn modelId="{2CBB6DAC-DDA3-4BAB-94CD-C540BD8E693F}" type="presOf" srcId="{8D1BCD80-A289-4753-89A9-08E3EDA9B073}" destId="{C3290D73-BFD9-4A67-8FCB-3D0DF1313B8A}" srcOrd="1" destOrd="0" presId="urn:microsoft.com/office/officeart/2005/8/layout/orgChart1"/>
    <dgm:cxn modelId="{3DAB7227-E4DC-430C-B67F-B24A3E278EBA}" type="presOf" srcId="{84BB3171-D547-4EE0-975C-B1EE37E294B3}" destId="{F7EFF19D-C7A1-45EF-A642-85720BC4F226}" srcOrd="1" destOrd="0" presId="urn:microsoft.com/office/officeart/2005/8/layout/orgChart1"/>
    <dgm:cxn modelId="{EFE02B3B-FC76-4AEF-B703-ED394F428A10}" srcId="{51097EB1-516E-4EC7-BD68-83E33CAF397F}" destId="{10AEF509-0A3B-4458-8C0A-F259DAE55B32}" srcOrd="3" destOrd="0" parTransId="{02887B1B-6669-45CF-A76D-BE5BD8206A15}" sibTransId="{69590C64-C2E9-459A-88C0-53D03710D690}"/>
    <dgm:cxn modelId="{6CFE9F54-4697-4C92-A820-112050041955}" type="presOf" srcId="{02887B1B-6669-45CF-A76D-BE5BD8206A15}" destId="{3207232B-595E-4876-8766-9B58F1C7AC0F}" srcOrd="0" destOrd="0" presId="urn:microsoft.com/office/officeart/2005/8/layout/orgChart1"/>
    <dgm:cxn modelId="{20C6C7B7-5134-4F36-9FC4-1EAC117A45F4}" type="presOf" srcId="{49BED9FC-E480-42C4-B6AE-83FCFB888053}" destId="{D5886ADF-AE10-4913-8EBA-4DDEA33634CD}" srcOrd="1" destOrd="0" presId="urn:microsoft.com/office/officeart/2005/8/layout/orgChart1"/>
    <dgm:cxn modelId="{A3B71DDD-BCD3-452C-97A0-57A794F7472F}" type="presOf" srcId="{F9DC2850-A1F8-4A92-AE32-EAC5B9DF17F0}" destId="{AAE3E057-C405-4F76-826F-BD4703BD011E}" srcOrd="1" destOrd="0" presId="urn:microsoft.com/office/officeart/2005/8/layout/orgChart1"/>
    <dgm:cxn modelId="{75303680-BD82-4AAE-8136-5BF421012345}" srcId="{51097EB1-516E-4EC7-BD68-83E33CAF397F}" destId="{84BB3171-D547-4EE0-975C-B1EE37E294B3}" srcOrd="1" destOrd="0" parTransId="{32311DAE-60AB-4328-B6C4-AB469884960A}" sibTransId="{CC95A488-F6CD-45C5-B122-455B1BBEA1E6}"/>
    <dgm:cxn modelId="{FE30F67E-F1DD-4787-8293-A2150050B8F6}" type="presOf" srcId="{51097EB1-516E-4EC7-BD68-83E33CAF397F}" destId="{D4D77FF8-A099-4EBC-B6AB-BA6A9371657F}" srcOrd="1" destOrd="0" presId="urn:microsoft.com/office/officeart/2005/8/layout/orgChart1"/>
    <dgm:cxn modelId="{E194C7F1-AA38-40A3-AF9D-44C1C484789A}" type="presOf" srcId="{29C4A01F-4E49-4CD0-9201-7A97613D22C6}" destId="{2694BE38-920F-402F-BE0E-6FBCA51372D2}" srcOrd="0" destOrd="0" presId="urn:microsoft.com/office/officeart/2005/8/layout/orgChart1"/>
    <dgm:cxn modelId="{BBB06103-007E-489F-A0B6-46BE854F639C}" type="presOf" srcId="{40D686E1-B42B-44A0-8743-8EB94A98D441}" destId="{2E28E21A-E6D3-41E8-A3B2-B020993C6E8D}" srcOrd="0" destOrd="0" presId="urn:microsoft.com/office/officeart/2005/8/layout/orgChart1"/>
    <dgm:cxn modelId="{14EF6273-36BA-458A-AE71-CBC106EF793F}" type="presOf" srcId="{240F6E0C-E67B-42B0-A75D-E71D89E87D2F}" destId="{368D5737-F7B5-4C2A-B129-6547AEFC904B}" srcOrd="0" destOrd="0" presId="urn:microsoft.com/office/officeart/2005/8/layout/orgChart1"/>
    <dgm:cxn modelId="{7FB05587-5878-4E98-B788-F21CA7965B8A}" type="presOf" srcId="{0017812B-5907-4432-A506-F7FBB4CAC3A5}" destId="{E84E4821-DB83-48D7-8502-0B886EB4E5FF}" srcOrd="1" destOrd="0" presId="urn:microsoft.com/office/officeart/2005/8/layout/orgChart1"/>
    <dgm:cxn modelId="{DDA7829A-5185-44C0-A2BE-8D07B03F292F}" srcId="{B587D8A3-6776-4852-8225-AA7C13B9DC0C}" destId="{7956E139-486C-4C54-9B1D-A6EDA4C9F310}" srcOrd="0" destOrd="0" parTransId="{240F6E0C-E67B-42B0-A75D-E71D89E87D2F}" sibTransId="{659CB62A-9D89-4342-8D19-FF04BD144861}"/>
    <dgm:cxn modelId="{8E6FD356-6488-407D-A126-41C8916BBF83}" type="presParOf" srcId="{1E270467-069D-4549-B306-AD002CDD1837}" destId="{1044A5FA-3F18-4CD9-B9A2-F0CD90C76B35}" srcOrd="0" destOrd="0" presId="urn:microsoft.com/office/officeart/2005/8/layout/orgChart1"/>
    <dgm:cxn modelId="{59E10BC5-95C2-4F6F-85C3-5D91644FD92F}" type="presParOf" srcId="{1044A5FA-3F18-4CD9-B9A2-F0CD90C76B35}" destId="{08402BF0-9877-4F1C-8665-555DED361B1F}" srcOrd="0" destOrd="0" presId="urn:microsoft.com/office/officeart/2005/8/layout/orgChart1"/>
    <dgm:cxn modelId="{8824A9EA-DCDB-4249-9800-EAC2FC86407E}" type="presParOf" srcId="{08402BF0-9877-4F1C-8665-555DED361B1F}" destId="{44573FFB-DAE9-462A-BBAB-A7460594A8F6}" srcOrd="0" destOrd="0" presId="urn:microsoft.com/office/officeart/2005/8/layout/orgChart1"/>
    <dgm:cxn modelId="{C4F936F7-2202-4969-B26A-355C38E38759}" type="presParOf" srcId="{08402BF0-9877-4F1C-8665-555DED361B1F}" destId="{D4D77FF8-A099-4EBC-B6AB-BA6A9371657F}" srcOrd="1" destOrd="0" presId="urn:microsoft.com/office/officeart/2005/8/layout/orgChart1"/>
    <dgm:cxn modelId="{43BDD7C7-A546-427D-B80E-28CCDE9C281A}" type="presParOf" srcId="{1044A5FA-3F18-4CD9-B9A2-F0CD90C76B35}" destId="{765B40D6-F2A3-4170-9507-910C7D698033}" srcOrd="1" destOrd="0" presId="urn:microsoft.com/office/officeart/2005/8/layout/orgChart1"/>
    <dgm:cxn modelId="{A955AB82-6CE9-4D76-A269-55C1D7B74C99}" type="presParOf" srcId="{765B40D6-F2A3-4170-9507-910C7D698033}" destId="{656302AA-031A-47B9-B232-3F6F0DA30E04}" srcOrd="0" destOrd="0" presId="urn:microsoft.com/office/officeart/2005/8/layout/orgChart1"/>
    <dgm:cxn modelId="{884E453D-0469-47E3-94F6-D6CFC59F81D3}" type="presParOf" srcId="{765B40D6-F2A3-4170-9507-910C7D698033}" destId="{F734B151-C4A1-4C98-B490-DC0B3A785E4E}" srcOrd="1" destOrd="0" presId="urn:microsoft.com/office/officeart/2005/8/layout/orgChart1"/>
    <dgm:cxn modelId="{DB5485D1-E7CF-4DD7-9018-F514BCD55209}" type="presParOf" srcId="{F734B151-C4A1-4C98-B490-DC0B3A785E4E}" destId="{013E4D27-2F57-489A-A678-F555DC38E1C9}" srcOrd="0" destOrd="0" presId="urn:microsoft.com/office/officeart/2005/8/layout/orgChart1"/>
    <dgm:cxn modelId="{2CF3C521-76D0-4D9A-B6E6-334162A4D12F}" type="presParOf" srcId="{013E4D27-2F57-489A-A678-F555DC38E1C9}" destId="{8F3A91CF-B24C-4BE9-ADFD-AD19EC7C71CC}" srcOrd="0" destOrd="0" presId="urn:microsoft.com/office/officeart/2005/8/layout/orgChart1"/>
    <dgm:cxn modelId="{7FF62911-3751-46D5-8752-9752873D076E}" type="presParOf" srcId="{013E4D27-2F57-489A-A678-F555DC38E1C9}" destId="{F7EFF19D-C7A1-45EF-A642-85720BC4F226}" srcOrd="1" destOrd="0" presId="urn:microsoft.com/office/officeart/2005/8/layout/orgChart1"/>
    <dgm:cxn modelId="{1C93ADF7-5256-4786-933E-760337A55117}" type="presParOf" srcId="{F734B151-C4A1-4C98-B490-DC0B3A785E4E}" destId="{1CF3C5E4-A3C1-40E3-A127-C2CD6868E475}" srcOrd="1" destOrd="0" presId="urn:microsoft.com/office/officeart/2005/8/layout/orgChart1"/>
    <dgm:cxn modelId="{BA018E11-F9FB-4183-BED9-8B269452959D}" type="presParOf" srcId="{1CF3C5E4-A3C1-40E3-A127-C2CD6868E475}" destId="{3251666E-BD92-4284-82F8-25ACE8838765}" srcOrd="0" destOrd="0" presId="urn:microsoft.com/office/officeart/2005/8/layout/orgChart1"/>
    <dgm:cxn modelId="{9BD4268A-B923-4182-B6D6-112197FE87FF}" type="presParOf" srcId="{1CF3C5E4-A3C1-40E3-A127-C2CD6868E475}" destId="{ACF35240-AE6E-4B9E-BC58-831EA93FC298}" srcOrd="1" destOrd="0" presId="urn:microsoft.com/office/officeart/2005/8/layout/orgChart1"/>
    <dgm:cxn modelId="{3239D814-C3D5-42A8-B3FE-35A5CE79DC86}" type="presParOf" srcId="{ACF35240-AE6E-4B9E-BC58-831EA93FC298}" destId="{EB933958-82AF-4F0A-A016-3EE1E2A5895D}" srcOrd="0" destOrd="0" presId="urn:microsoft.com/office/officeart/2005/8/layout/orgChart1"/>
    <dgm:cxn modelId="{34320973-E67C-4E31-B5EA-9CFE23DD998B}" type="presParOf" srcId="{EB933958-82AF-4F0A-A016-3EE1E2A5895D}" destId="{7DDB042D-1936-4908-A4B3-602ACD964BFD}" srcOrd="0" destOrd="0" presId="urn:microsoft.com/office/officeart/2005/8/layout/orgChart1"/>
    <dgm:cxn modelId="{1588798C-FBE1-4E43-ABE7-DAB23F7E5CF6}" type="presParOf" srcId="{EB933958-82AF-4F0A-A016-3EE1E2A5895D}" destId="{C3290D73-BFD9-4A67-8FCB-3D0DF1313B8A}" srcOrd="1" destOrd="0" presId="urn:microsoft.com/office/officeart/2005/8/layout/orgChart1"/>
    <dgm:cxn modelId="{02E5CBC8-9A06-40D2-9D80-B6B88557407A}" type="presParOf" srcId="{ACF35240-AE6E-4B9E-BC58-831EA93FC298}" destId="{66662B3B-A753-48A5-B3D4-D7BB7B643BD7}" srcOrd="1" destOrd="0" presId="urn:microsoft.com/office/officeart/2005/8/layout/orgChart1"/>
    <dgm:cxn modelId="{57BB9942-C346-43A7-9938-CC68669598FB}" type="presParOf" srcId="{ACF35240-AE6E-4B9E-BC58-831EA93FC298}" destId="{7B5DA1BE-0204-4B21-8F63-9C30CAB78CAB}" srcOrd="2" destOrd="0" presId="urn:microsoft.com/office/officeart/2005/8/layout/orgChart1"/>
    <dgm:cxn modelId="{E4B74457-E2B7-47D7-AE7B-A9B89E8A8063}" type="presParOf" srcId="{1CF3C5E4-A3C1-40E3-A127-C2CD6868E475}" destId="{5E27DEE9-48D6-4144-8DA7-3EAD052FB58B}" srcOrd="2" destOrd="0" presId="urn:microsoft.com/office/officeart/2005/8/layout/orgChart1"/>
    <dgm:cxn modelId="{323502A1-F699-4B25-BAEB-424DBCDC2242}" type="presParOf" srcId="{1CF3C5E4-A3C1-40E3-A127-C2CD6868E475}" destId="{99870BF6-37D2-4A0D-8249-B878952CC92C}" srcOrd="3" destOrd="0" presId="urn:microsoft.com/office/officeart/2005/8/layout/orgChart1"/>
    <dgm:cxn modelId="{562E9214-78F6-438E-AE48-2ABB508FA1C0}" type="presParOf" srcId="{99870BF6-37D2-4A0D-8249-B878952CC92C}" destId="{E4C11842-F4CC-4B9F-9A31-FAF730E62C88}" srcOrd="0" destOrd="0" presId="urn:microsoft.com/office/officeart/2005/8/layout/orgChart1"/>
    <dgm:cxn modelId="{103EA323-7E4F-4856-92E9-FF46E83A60F7}" type="presParOf" srcId="{E4C11842-F4CC-4B9F-9A31-FAF730E62C88}" destId="{37ADFEE9-796F-4466-A81D-829AC3C962AE}" srcOrd="0" destOrd="0" presId="urn:microsoft.com/office/officeart/2005/8/layout/orgChart1"/>
    <dgm:cxn modelId="{5D392BDE-D056-4642-9236-37F9E5C74356}" type="presParOf" srcId="{E4C11842-F4CC-4B9F-9A31-FAF730E62C88}" destId="{AAE3E057-C405-4F76-826F-BD4703BD011E}" srcOrd="1" destOrd="0" presId="urn:microsoft.com/office/officeart/2005/8/layout/orgChart1"/>
    <dgm:cxn modelId="{DB6D7EAF-E70E-4008-AA12-104718EE6200}" type="presParOf" srcId="{99870BF6-37D2-4A0D-8249-B878952CC92C}" destId="{5ED61AE5-70DE-4D38-B31D-AF77A3652BE4}" srcOrd="1" destOrd="0" presId="urn:microsoft.com/office/officeart/2005/8/layout/orgChart1"/>
    <dgm:cxn modelId="{CB8A5942-DC9E-47EC-BF4A-0D32CC5DCCCC}" type="presParOf" srcId="{99870BF6-37D2-4A0D-8249-B878952CC92C}" destId="{A4D3CAAB-46EC-4129-BBB2-16AA23B0A748}" srcOrd="2" destOrd="0" presId="urn:microsoft.com/office/officeart/2005/8/layout/orgChart1"/>
    <dgm:cxn modelId="{22511F62-2CFB-4FC3-8CE8-1F9443F30956}" type="presParOf" srcId="{1CF3C5E4-A3C1-40E3-A127-C2CD6868E475}" destId="{2694BE38-920F-402F-BE0E-6FBCA51372D2}" srcOrd="4" destOrd="0" presId="urn:microsoft.com/office/officeart/2005/8/layout/orgChart1"/>
    <dgm:cxn modelId="{3EEF9ED2-8149-45CE-BF62-5E734C985E50}" type="presParOf" srcId="{1CF3C5E4-A3C1-40E3-A127-C2CD6868E475}" destId="{A18BFB93-E78C-498A-A6D6-4A9745ED008D}" srcOrd="5" destOrd="0" presId="urn:microsoft.com/office/officeart/2005/8/layout/orgChart1"/>
    <dgm:cxn modelId="{C4707B66-3670-4621-85FC-DA94197E4D1F}" type="presParOf" srcId="{A18BFB93-E78C-498A-A6D6-4A9745ED008D}" destId="{BCB48B50-88D9-42DD-B418-934121BD6244}" srcOrd="0" destOrd="0" presId="urn:microsoft.com/office/officeart/2005/8/layout/orgChart1"/>
    <dgm:cxn modelId="{8FB65086-59CF-426B-AF34-77C6141CD7EC}" type="presParOf" srcId="{BCB48B50-88D9-42DD-B418-934121BD6244}" destId="{B76F5259-13ED-429A-ACE4-6710D87CA642}" srcOrd="0" destOrd="0" presId="urn:microsoft.com/office/officeart/2005/8/layout/orgChart1"/>
    <dgm:cxn modelId="{CB7387F2-B2F8-4D15-B126-ECC5288AE5B9}" type="presParOf" srcId="{BCB48B50-88D9-42DD-B418-934121BD6244}" destId="{D5886ADF-AE10-4913-8EBA-4DDEA33634CD}" srcOrd="1" destOrd="0" presId="urn:microsoft.com/office/officeart/2005/8/layout/orgChart1"/>
    <dgm:cxn modelId="{61E6999E-FB7D-4BCB-BEF1-4DAC8B2C164E}" type="presParOf" srcId="{A18BFB93-E78C-498A-A6D6-4A9745ED008D}" destId="{EFE12D73-3069-420D-8DD2-06D2E8921ECC}" srcOrd="1" destOrd="0" presId="urn:microsoft.com/office/officeart/2005/8/layout/orgChart1"/>
    <dgm:cxn modelId="{3C86E000-9E39-4DC5-AD32-838261B72898}" type="presParOf" srcId="{A18BFB93-E78C-498A-A6D6-4A9745ED008D}" destId="{12987071-E7FF-4447-B17E-5702B28183DC}" srcOrd="2" destOrd="0" presId="urn:microsoft.com/office/officeart/2005/8/layout/orgChart1"/>
    <dgm:cxn modelId="{CA8CC2B6-8CA6-43C1-9EAA-1F4BACD5CE16}" type="presParOf" srcId="{F734B151-C4A1-4C98-B490-DC0B3A785E4E}" destId="{7F37F89A-73E1-495F-ADC3-43C17222322E}" srcOrd="2" destOrd="0" presId="urn:microsoft.com/office/officeart/2005/8/layout/orgChart1"/>
    <dgm:cxn modelId="{C86C55F9-6628-4D81-B4A6-4334C9F56F8C}" type="presParOf" srcId="{765B40D6-F2A3-4170-9507-910C7D698033}" destId="{A1FC3926-C5DC-415A-998E-07DE6B4721B4}" srcOrd="2" destOrd="0" presId="urn:microsoft.com/office/officeart/2005/8/layout/orgChart1"/>
    <dgm:cxn modelId="{6B4A8A61-D3EB-413A-BF2A-94AF991845EE}" type="presParOf" srcId="{765B40D6-F2A3-4170-9507-910C7D698033}" destId="{DD45321E-AD1E-46A4-8308-7B74C6A0E9E7}" srcOrd="3" destOrd="0" presId="urn:microsoft.com/office/officeart/2005/8/layout/orgChart1"/>
    <dgm:cxn modelId="{44188FA1-1FEA-4D50-859D-231BB2F56106}" type="presParOf" srcId="{DD45321E-AD1E-46A4-8308-7B74C6A0E9E7}" destId="{8C502452-1125-463D-817B-E417F07B5B52}" srcOrd="0" destOrd="0" presId="urn:microsoft.com/office/officeart/2005/8/layout/orgChart1"/>
    <dgm:cxn modelId="{E759D8F3-A152-4114-8DEF-74DE754AF68C}" type="presParOf" srcId="{8C502452-1125-463D-817B-E417F07B5B52}" destId="{F5D57871-8BD2-4D87-A9C1-CD2E85AB2063}" srcOrd="0" destOrd="0" presId="urn:microsoft.com/office/officeart/2005/8/layout/orgChart1"/>
    <dgm:cxn modelId="{81AE47F3-A1D1-41DE-84B1-B03F4E74806F}" type="presParOf" srcId="{8C502452-1125-463D-817B-E417F07B5B52}" destId="{6A5C9377-EB34-4F1F-B069-93002837CDBD}" srcOrd="1" destOrd="0" presId="urn:microsoft.com/office/officeart/2005/8/layout/orgChart1"/>
    <dgm:cxn modelId="{C6A2B1EA-AE25-4F25-942A-F43EE9119CFD}" type="presParOf" srcId="{DD45321E-AD1E-46A4-8308-7B74C6A0E9E7}" destId="{37EF3606-D103-4413-9A2E-D2D1C2690E3B}" srcOrd="1" destOrd="0" presId="urn:microsoft.com/office/officeart/2005/8/layout/orgChart1"/>
    <dgm:cxn modelId="{C1C989ED-4C4F-45ED-BBC4-901334584A03}" type="presParOf" srcId="{37EF3606-D103-4413-9A2E-D2D1C2690E3B}" destId="{368D5737-F7B5-4C2A-B129-6547AEFC904B}" srcOrd="0" destOrd="0" presId="urn:microsoft.com/office/officeart/2005/8/layout/orgChart1"/>
    <dgm:cxn modelId="{F9323C19-DE63-442B-9EBE-26D5BD2C11A7}" type="presParOf" srcId="{37EF3606-D103-4413-9A2E-D2D1C2690E3B}" destId="{A97C44DF-341B-4403-B3D4-147E52353EE3}" srcOrd="1" destOrd="0" presId="urn:microsoft.com/office/officeart/2005/8/layout/orgChart1"/>
    <dgm:cxn modelId="{03920687-7EC2-4157-BB1A-78293653B276}" type="presParOf" srcId="{A97C44DF-341B-4403-B3D4-147E52353EE3}" destId="{D6BC9856-6E53-4967-85B3-8604A5AE16C9}" srcOrd="0" destOrd="0" presId="urn:microsoft.com/office/officeart/2005/8/layout/orgChart1"/>
    <dgm:cxn modelId="{3CD7739F-00BB-483A-870F-42C269992E21}" type="presParOf" srcId="{D6BC9856-6E53-4967-85B3-8604A5AE16C9}" destId="{E0E95209-3916-41DD-AD26-1904A76D73DD}" srcOrd="0" destOrd="0" presId="urn:microsoft.com/office/officeart/2005/8/layout/orgChart1"/>
    <dgm:cxn modelId="{0E04F29D-953C-4691-B510-346C8934A93C}" type="presParOf" srcId="{D6BC9856-6E53-4967-85B3-8604A5AE16C9}" destId="{070E9EB2-9602-4AB8-8171-0B5527F4082B}" srcOrd="1" destOrd="0" presId="urn:microsoft.com/office/officeart/2005/8/layout/orgChart1"/>
    <dgm:cxn modelId="{2D554000-4E24-48EB-B426-14039FA197D8}" type="presParOf" srcId="{A97C44DF-341B-4403-B3D4-147E52353EE3}" destId="{5A8CC298-7532-4F4B-80C6-EDB5F428A4BF}" srcOrd="1" destOrd="0" presId="urn:microsoft.com/office/officeart/2005/8/layout/orgChart1"/>
    <dgm:cxn modelId="{FACC1C23-4EA7-4734-9CE1-F16256BA05D7}" type="presParOf" srcId="{A97C44DF-341B-4403-B3D4-147E52353EE3}" destId="{5CB3CD16-9B31-48CB-8A7E-6E0F415124C8}" srcOrd="2" destOrd="0" presId="urn:microsoft.com/office/officeart/2005/8/layout/orgChart1"/>
    <dgm:cxn modelId="{B6E7F93F-3816-416C-8B8B-B1011CD47788}" type="presParOf" srcId="{DD45321E-AD1E-46A4-8308-7B74C6A0E9E7}" destId="{D4AE8B38-9747-4B79-92E8-6BCB0FA608D4}" srcOrd="2" destOrd="0" presId="urn:microsoft.com/office/officeart/2005/8/layout/orgChart1"/>
    <dgm:cxn modelId="{920829A5-5E37-4ACF-95D8-D36353C47911}" type="presParOf" srcId="{765B40D6-F2A3-4170-9507-910C7D698033}" destId="{3207232B-595E-4876-8766-9B58F1C7AC0F}" srcOrd="4" destOrd="0" presId="urn:microsoft.com/office/officeart/2005/8/layout/orgChart1"/>
    <dgm:cxn modelId="{D6A0CE96-1741-4772-A228-AEA5651418F8}" type="presParOf" srcId="{765B40D6-F2A3-4170-9507-910C7D698033}" destId="{FB774252-28BB-40F2-B325-AC7C3A8667DE}" srcOrd="5" destOrd="0" presId="urn:microsoft.com/office/officeart/2005/8/layout/orgChart1"/>
    <dgm:cxn modelId="{1C4DA62F-1268-49D5-919D-16BFE6D32D99}" type="presParOf" srcId="{FB774252-28BB-40F2-B325-AC7C3A8667DE}" destId="{5FC9EB61-0CDA-4A57-B705-F1AA84865C70}" srcOrd="0" destOrd="0" presId="urn:microsoft.com/office/officeart/2005/8/layout/orgChart1"/>
    <dgm:cxn modelId="{087C5548-B12C-4505-AF56-1ABCE8564A21}" type="presParOf" srcId="{5FC9EB61-0CDA-4A57-B705-F1AA84865C70}" destId="{E331FF3E-15EF-46F8-B3B4-0A42A335B93A}" srcOrd="0" destOrd="0" presId="urn:microsoft.com/office/officeart/2005/8/layout/orgChart1"/>
    <dgm:cxn modelId="{22F27189-459A-4D0A-9721-3CDDFF7D2AE2}" type="presParOf" srcId="{5FC9EB61-0CDA-4A57-B705-F1AA84865C70}" destId="{306C9AEB-4C3B-4A3E-A658-50B1C2A674C6}" srcOrd="1" destOrd="0" presId="urn:microsoft.com/office/officeart/2005/8/layout/orgChart1"/>
    <dgm:cxn modelId="{3F2D99A3-BB51-4406-8F38-6F5F0FD48965}" type="presParOf" srcId="{FB774252-28BB-40F2-B325-AC7C3A8667DE}" destId="{1BC79899-5DBE-47D9-B19F-59DEFDA43A3E}" srcOrd="1" destOrd="0" presId="urn:microsoft.com/office/officeart/2005/8/layout/orgChart1"/>
    <dgm:cxn modelId="{2F273A55-11DA-4CD2-B902-3F90C4E5AE32}" type="presParOf" srcId="{1BC79899-5DBE-47D9-B19F-59DEFDA43A3E}" destId="{2E28E21A-E6D3-41E8-A3B2-B020993C6E8D}" srcOrd="0" destOrd="0" presId="urn:microsoft.com/office/officeart/2005/8/layout/orgChart1"/>
    <dgm:cxn modelId="{5F7F662B-32F0-42CE-9F16-0E9E84AD5A39}" type="presParOf" srcId="{1BC79899-5DBE-47D9-B19F-59DEFDA43A3E}" destId="{30027031-90F8-46D3-BBC9-EA7F579286E0}" srcOrd="1" destOrd="0" presId="urn:microsoft.com/office/officeart/2005/8/layout/orgChart1"/>
    <dgm:cxn modelId="{29D81AB0-B25F-400D-9F63-15322F70AC35}" type="presParOf" srcId="{30027031-90F8-46D3-BBC9-EA7F579286E0}" destId="{5C8A4435-E59D-4449-972A-6C2024249CF7}" srcOrd="0" destOrd="0" presId="urn:microsoft.com/office/officeart/2005/8/layout/orgChart1"/>
    <dgm:cxn modelId="{1714842F-971D-4F81-B8AD-F5B827BA0976}" type="presParOf" srcId="{5C8A4435-E59D-4449-972A-6C2024249CF7}" destId="{87D6A031-FE8B-4CA6-B255-C3F3D18B355E}" srcOrd="0" destOrd="0" presId="urn:microsoft.com/office/officeart/2005/8/layout/orgChart1"/>
    <dgm:cxn modelId="{DF2E0FDF-D3F7-4A19-9A5F-C430784D07C8}" type="presParOf" srcId="{5C8A4435-E59D-4449-972A-6C2024249CF7}" destId="{301F5365-2CB2-4E0E-BF3B-FE703FC08734}" srcOrd="1" destOrd="0" presId="urn:microsoft.com/office/officeart/2005/8/layout/orgChart1"/>
    <dgm:cxn modelId="{A670EEBF-F2F7-4F59-BD62-2B343CF5B3A6}" type="presParOf" srcId="{30027031-90F8-46D3-BBC9-EA7F579286E0}" destId="{D0577D8F-A2AF-4EDC-94D2-AC0E338E1F49}" srcOrd="1" destOrd="0" presId="urn:microsoft.com/office/officeart/2005/8/layout/orgChart1"/>
    <dgm:cxn modelId="{AFB81DDE-CF93-43BC-BD32-784E5B11B7F2}" type="presParOf" srcId="{30027031-90F8-46D3-BBC9-EA7F579286E0}" destId="{55D2F304-7AB5-4034-8D97-1CD74549AB7A}" srcOrd="2" destOrd="0" presId="urn:microsoft.com/office/officeart/2005/8/layout/orgChart1"/>
    <dgm:cxn modelId="{1D13CDA1-9CB9-4E38-BD63-1413686D36CF}" type="presParOf" srcId="{FB774252-28BB-40F2-B325-AC7C3A8667DE}" destId="{BEEC5B5F-AD4E-4AD4-BBE3-9F3B7849911E}" srcOrd="2" destOrd="0" presId="urn:microsoft.com/office/officeart/2005/8/layout/orgChart1"/>
    <dgm:cxn modelId="{CD36704F-42DE-42EA-830B-C0E6D74E3632}" type="presParOf" srcId="{1044A5FA-3F18-4CD9-B9A2-F0CD90C76B35}" destId="{9B3A79EC-A38F-41E8-8A20-42CCE86F632F}" srcOrd="2" destOrd="0" presId="urn:microsoft.com/office/officeart/2005/8/layout/orgChart1"/>
    <dgm:cxn modelId="{012B9D89-58F4-4510-B885-13FB9ECFD5B6}" type="presParOf" srcId="{9B3A79EC-A38F-41E8-8A20-42CCE86F632F}" destId="{831616C0-0F4D-4933-9F50-7F2EE71A2384}" srcOrd="0" destOrd="0" presId="urn:microsoft.com/office/officeart/2005/8/layout/orgChart1"/>
    <dgm:cxn modelId="{54861D42-B912-4CB7-B78E-FC2A1AF0489B}" type="presParOf" srcId="{9B3A79EC-A38F-41E8-8A20-42CCE86F632F}" destId="{4A47885C-441B-4B81-A26C-328F54C6D03B}" srcOrd="1" destOrd="0" presId="urn:microsoft.com/office/officeart/2005/8/layout/orgChart1"/>
    <dgm:cxn modelId="{17CE7609-395C-4B95-83D3-DF5200517DF9}" type="presParOf" srcId="{4A47885C-441B-4B81-A26C-328F54C6D03B}" destId="{B897F028-0807-4494-B7EF-0FE259C76D69}" srcOrd="0" destOrd="0" presId="urn:microsoft.com/office/officeart/2005/8/layout/orgChart1"/>
    <dgm:cxn modelId="{87B00F51-CAE7-4B9A-913F-0AC535DE9AEE}" type="presParOf" srcId="{B897F028-0807-4494-B7EF-0FE259C76D69}" destId="{AB5AFCE7-F2E3-402A-BCC2-EA5EE8A88DAB}" srcOrd="0" destOrd="0" presId="urn:microsoft.com/office/officeart/2005/8/layout/orgChart1"/>
    <dgm:cxn modelId="{1009EFE4-492C-43E8-A3A5-54F8017CD2B0}" type="presParOf" srcId="{B897F028-0807-4494-B7EF-0FE259C76D69}" destId="{E84E4821-DB83-48D7-8502-0B886EB4E5FF}" srcOrd="1" destOrd="0" presId="urn:microsoft.com/office/officeart/2005/8/layout/orgChart1"/>
    <dgm:cxn modelId="{3B6D6EE0-FE43-494D-BA47-B60EECC4358F}" type="presParOf" srcId="{4A47885C-441B-4B81-A26C-328F54C6D03B}" destId="{509C2BA4-93FD-4033-82CB-2EF3E94E0FBF}" srcOrd="1" destOrd="0" presId="urn:microsoft.com/office/officeart/2005/8/layout/orgChart1"/>
    <dgm:cxn modelId="{3C9D9AC8-3B51-4339-A75B-AA15F7A0D62F}" type="presParOf" srcId="{4A47885C-441B-4B81-A26C-328F54C6D03B}" destId="{108A27C0-18C1-47E9-8285-33285E703796}"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1616C0-0F4D-4933-9F50-7F2EE71A2384}">
      <dsp:nvSpPr>
        <dsp:cNvPr id="0" name=""/>
        <dsp:cNvSpPr/>
      </dsp:nvSpPr>
      <dsp:spPr>
        <a:xfrm>
          <a:off x="4429965" y="514438"/>
          <a:ext cx="107679" cy="471738"/>
        </a:xfrm>
        <a:custGeom>
          <a:avLst/>
          <a:gdLst/>
          <a:ahLst/>
          <a:cxnLst/>
          <a:rect l="0" t="0" r="0" b="0"/>
          <a:pathLst>
            <a:path>
              <a:moveTo>
                <a:pt x="107679" y="0"/>
              </a:moveTo>
              <a:lnTo>
                <a:pt x="107679" y="471738"/>
              </a:lnTo>
              <a:lnTo>
                <a:pt x="0" y="471738"/>
              </a:lnTo>
            </a:path>
          </a:pathLst>
        </a:custGeom>
        <a:noFill/>
        <a:ln w="25400" cap="flat" cmpd="sng" algn="ctr">
          <a:solidFill>
            <a:srgbClr val="DDDDD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E28E21A-E6D3-41E8-A3B2-B020993C6E8D}">
      <dsp:nvSpPr>
        <dsp:cNvPr id="0" name=""/>
        <dsp:cNvSpPr/>
      </dsp:nvSpPr>
      <dsp:spPr>
        <a:xfrm>
          <a:off x="5743778" y="1970675"/>
          <a:ext cx="126251" cy="471738"/>
        </a:xfrm>
        <a:custGeom>
          <a:avLst/>
          <a:gdLst/>
          <a:ahLst/>
          <a:cxnLst/>
          <a:rect l="0" t="0" r="0" b="0"/>
          <a:pathLst>
            <a:path>
              <a:moveTo>
                <a:pt x="0" y="0"/>
              </a:moveTo>
              <a:lnTo>
                <a:pt x="0" y="471738"/>
              </a:lnTo>
              <a:lnTo>
                <a:pt x="126251" y="471738"/>
              </a:lnTo>
            </a:path>
          </a:pathLst>
        </a:custGeom>
        <a:noFill/>
        <a:ln w="25400" cap="flat" cmpd="sng" algn="ctr">
          <a:solidFill>
            <a:srgbClr val="DDDDD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207232B-595E-4876-8766-9B58F1C7AC0F}">
      <dsp:nvSpPr>
        <dsp:cNvPr id="0" name=""/>
        <dsp:cNvSpPr/>
      </dsp:nvSpPr>
      <dsp:spPr>
        <a:xfrm>
          <a:off x="4537645" y="514438"/>
          <a:ext cx="1866649" cy="943477"/>
        </a:xfrm>
        <a:custGeom>
          <a:avLst/>
          <a:gdLst/>
          <a:ahLst/>
          <a:cxnLst/>
          <a:rect l="0" t="0" r="0" b="0"/>
          <a:pathLst>
            <a:path>
              <a:moveTo>
                <a:pt x="0" y="0"/>
              </a:moveTo>
              <a:lnTo>
                <a:pt x="0" y="835797"/>
              </a:lnTo>
              <a:lnTo>
                <a:pt x="1866649" y="835797"/>
              </a:lnTo>
              <a:lnTo>
                <a:pt x="1866649" y="943477"/>
              </a:lnTo>
            </a:path>
          </a:pathLst>
        </a:custGeom>
        <a:noFill/>
        <a:ln w="25400" cap="flat" cmpd="sng" algn="ctr">
          <a:solidFill>
            <a:srgbClr val="DDDDD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68D5737-F7B5-4C2A-B129-6547AEFC904B}">
      <dsp:nvSpPr>
        <dsp:cNvPr id="0" name=""/>
        <dsp:cNvSpPr/>
      </dsp:nvSpPr>
      <dsp:spPr>
        <a:xfrm>
          <a:off x="3877128" y="1970675"/>
          <a:ext cx="154740" cy="471738"/>
        </a:xfrm>
        <a:custGeom>
          <a:avLst/>
          <a:gdLst/>
          <a:ahLst/>
          <a:cxnLst/>
          <a:rect l="0" t="0" r="0" b="0"/>
          <a:pathLst>
            <a:path>
              <a:moveTo>
                <a:pt x="0" y="0"/>
              </a:moveTo>
              <a:lnTo>
                <a:pt x="0" y="471738"/>
              </a:lnTo>
              <a:lnTo>
                <a:pt x="154740" y="471738"/>
              </a:lnTo>
            </a:path>
          </a:pathLst>
        </a:custGeom>
        <a:noFill/>
        <a:ln w="25400" cap="flat" cmpd="sng" algn="ctr">
          <a:solidFill>
            <a:srgbClr val="DDDDD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A1FC3926-C5DC-415A-998E-07DE6B4721B4}">
      <dsp:nvSpPr>
        <dsp:cNvPr id="0" name=""/>
        <dsp:cNvSpPr/>
      </dsp:nvSpPr>
      <dsp:spPr>
        <a:xfrm>
          <a:off x="4491925" y="514438"/>
          <a:ext cx="91440" cy="943477"/>
        </a:xfrm>
        <a:custGeom>
          <a:avLst/>
          <a:gdLst/>
          <a:ahLst/>
          <a:cxnLst/>
          <a:rect l="0" t="0" r="0" b="0"/>
          <a:pathLst>
            <a:path>
              <a:moveTo>
                <a:pt x="45720" y="0"/>
              </a:moveTo>
              <a:lnTo>
                <a:pt x="45720" y="943477"/>
              </a:lnTo>
            </a:path>
          </a:pathLst>
        </a:custGeom>
        <a:noFill/>
        <a:ln w="25400" cap="flat" cmpd="sng" algn="ctr">
          <a:solidFill>
            <a:srgbClr val="DDDDD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2694BE38-920F-402F-BE0E-6FBCA51372D2}">
      <dsp:nvSpPr>
        <dsp:cNvPr id="0" name=""/>
        <dsp:cNvSpPr/>
      </dsp:nvSpPr>
      <dsp:spPr>
        <a:xfrm>
          <a:off x="2010479" y="1970675"/>
          <a:ext cx="106930" cy="1927975"/>
        </a:xfrm>
        <a:custGeom>
          <a:avLst/>
          <a:gdLst/>
          <a:ahLst/>
          <a:cxnLst/>
          <a:rect l="0" t="0" r="0" b="0"/>
          <a:pathLst>
            <a:path>
              <a:moveTo>
                <a:pt x="0" y="0"/>
              </a:moveTo>
              <a:lnTo>
                <a:pt x="0" y="1927975"/>
              </a:lnTo>
              <a:lnTo>
                <a:pt x="106930" y="1927975"/>
              </a:lnTo>
            </a:path>
          </a:pathLst>
        </a:custGeom>
        <a:noFill/>
        <a:ln w="25400" cap="flat" cmpd="sng" algn="ctr">
          <a:solidFill>
            <a:srgbClr val="DDDDD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5E27DEE9-48D6-4144-8DA7-3EAD052FB58B}">
      <dsp:nvSpPr>
        <dsp:cNvPr id="0" name=""/>
        <dsp:cNvSpPr/>
      </dsp:nvSpPr>
      <dsp:spPr>
        <a:xfrm>
          <a:off x="2010479" y="1970675"/>
          <a:ext cx="106930" cy="1199856"/>
        </a:xfrm>
        <a:custGeom>
          <a:avLst/>
          <a:gdLst/>
          <a:ahLst/>
          <a:cxnLst/>
          <a:rect l="0" t="0" r="0" b="0"/>
          <a:pathLst>
            <a:path>
              <a:moveTo>
                <a:pt x="0" y="0"/>
              </a:moveTo>
              <a:lnTo>
                <a:pt x="0" y="1199856"/>
              </a:lnTo>
              <a:lnTo>
                <a:pt x="106930" y="1199856"/>
              </a:lnTo>
            </a:path>
          </a:pathLst>
        </a:custGeom>
        <a:noFill/>
        <a:ln w="25400" cap="flat" cmpd="sng" algn="ctr">
          <a:solidFill>
            <a:srgbClr val="DDDDD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3251666E-BD92-4284-82F8-25ACE8838765}">
      <dsp:nvSpPr>
        <dsp:cNvPr id="0" name=""/>
        <dsp:cNvSpPr/>
      </dsp:nvSpPr>
      <dsp:spPr>
        <a:xfrm>
          <a:off x="2010479" y="1970675"/>
          <a:ext cx="106930" cy="471738"/>
        </a:xfrm>
        <a:custGeom>
          <a:avLst/>
          <a:gdLst/>
          <a:ahLst/>
          <a:cxnLst/>
          <a:rect l="0" t="0" r="0" b="0"/>
          <a:pathLst>
            <a:path>
              <a:moveTo>
                <a:pt x="0" y="0"/>
              </a:moveTo>
              <a:lnTo>
                <a:pt x="0" y="471738"/>
              </a:lnTo>
              <a:lnTo>
                <a:pt x="106930" y="471738"/>
              </a:lnTo>
            </a:path>
          </a:pathLst>
        </a:custGeom>
        <a:noFill/>
        <a:ln w="25400" cap="flat" cmpd="sng" algn="ctr">
          <a:solidFill>
            <a:srgbClr val="DDDDDD">
              <a:shade val="8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656302AA-031A-47B9-B232-3F6F0DA30E04}">
      <dsp:nvSpPr>
        <dsp:cNvPr id="0" name=""/>
        <dsp:cNvSpPr/>
      </dsp:nvSpPr>
      <dsp:spPr>
        <a:xfrm>
          <a:off x="2670995" y="514438"/>
          <a:ext cx="1866649" cy="943477"/>
        </a:xfrm>
        <a:custGeom>
          <a:avLst/>
          <a:gdLst/>
          <a:ahLst/>
          <a:cxnLst/>
          <a:rect l="0" t="0" r="0" b="0"/>
          <a:pathLst>
            <a:path>
              <a:moveTo>
                <a:pt x="1866649" y="0"/>
              </a:moveTo>
              <a:lnTo>
                <a:pt x="1866649" y="835797"/>
              </a:lnTo>
              <a:lnTo>
                <a:pt x="0" y="835797"/>
              </a:lnTo>
              <a:lnTo>
                <a:pt x="0" y="943477"/>
              </a:lnTo>
            </a:path>
          </a:pathLst>
        </a:custGeom>
        <a:noFill/>
        <a:ln w="25400" cap="flat" cmpd="sng" algn="ctr">
          <a:solidFill>
            <a:srgbClr val="DDDDDD">
              <a:shade val="60000"/>
              <a:hueOff val="0"/>
              <a:satOff val="0"/>
              <a:lumOff val="0"/>
              <a:alphaOff val="0"/>
            </a:srgbClr>
          </a:solidFill>
          <a:prstDash val="solid"/>
        </a:ln>
        <a:effectLst/>
      </dsp:spPr>
      <dsp:style>
        <a:lnRef idx="2">
          <a:scrgbClr r="0" g="0" b="0"/>
        </a:lnRef>
        <a:fillRef idx="0">
          <a:scrgbClr r="0" g="0" b="0"/>
        </a:fillRef>
        <a:effectRef idx="0">
          <a:scrgbClr r="0" g="0" b="0"/>
        </a:effectRef>
        <a:fontRef idx="minor"/>
      </dsp:style>
    </dsp:sp>
    <dsp:sp modelId="{44573FFB-DAE9-462A-BBAB-A7460594A8F6}">
      <dsp:nvSpPr>
        <dsp:cNvPr id="0" name=""/>
        <dsp:cNvSpPr/>
      </dsp:nvSpPr>
      <dsp:spPr>
        <a:xfrm>
          <a:off x="3810511" y="1678"/>
          <a:ext cx="1454267" cy="512759"/>
        </a:xfrm>
        <a:prstGeom prst="rect">
          <a:avLst/>
        </a:prstGeom>
        <a:solidFill>
          <a:srgbClr val="C0000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ysClr val="window" lastClr="FFFFFF"/>
              </a:solidFill>
              <a:effectLst>
                <a:outerShdw blurRad="38100" dist="38100" dir="2700000" algn="tl">
                  <a:srgbClr val="000000">
                    <a:alpha val="43137"/>
                  </a:srgbClr>
                </a:outerShdw>
              </a:effectLst>
              <a:latin typeface="Verdana"/>
              <a:ea typeface="+mn-ea"/>
              <a:cs typeface="+mn-cs"/>
            </a:rPr>
            <a:t>Director</a:t>
          </a:r>
          <a:endParaRPr lang="en-US" sz="1400" b="1" kern="1200" dirty="0">
            <a:solidFill>
              <a:sysClr val="window" lastClr="FFFFFF"/>
            </a:solidFill>
            <a:effectLst>
              <a:outerShdw blurRad="38100" dist="38100" dir="2700000" algn="tl">
                <a:srgbClr val="000000">
                  <a:alpha val="43137"/>
                </a:srgbClr>
              </a:outerShdw>
            </a:effectLst>
            <a:latin typeface="Verdana"/>
            <a:ea typeface="+mn-ea"/>
            <a:cs typeface="+mn-cs"/>
          </a:endParaRPr>
        </a:p>
      </dsp:txBody>
      <dsp:txXfrm>
        <a:off x="3810511" y="1678"/>
        <a:ext cx="1454267" cy="512759"/>
      </dsp:txXfrm>
    </dsp:sp>
    <dsp:sp modelId="{8F3A91CF-B24C-4BE9-ADFD-AD19EC7C71CC}">
      <dsp:nvSpPr>
        <dsp:cNvPr id="0" name=""/>
        <dsp:cNvSpPr/>
      </dsp:nvSpPr>
      <dsp:spPr>
        <a:xfrm>
          <a:off x="1845350"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effectLst>
                <a:outerShdw blurRad="38100" dist="38100" dir="2700000" algn="tl">
                  <a:srgbClr val="000000">
                    <a:alpha val="43137"/>
                  </a:srgbClr>
                </a:outerShdw>
              </a:effectLst>
              <a:latin typeface="Verdana"/>
              <a:ea typeface="+mn-ea"/>
              <a:cs typeface="+mn-cs"/>
            </a:rPr>
            <a:t>Manager 1</a:t>
          </a:r>
          <a:endParaRPr lang="en-US" sz="1400" kern="1200" dirty="0">
            <a:solidFill>
              <a:sysClr val="window" lastClr="FFFFFF"/>
            </a:solidFill>
            <a:effectLst>
              <a:outerShdw blurRad="38100" dist="38100" dir="2700000" algn="tl">
                <a:srgbClr val="000000">
                  <a:alpha val="43137"/>
                </a:srgbClr>
              </a:outerShdw>
            </a:effectLst>
            <a:latin typeface="Verdana"/>
            <a:ea typeface="+mn-ea"/>
            <a:cs typeface="+mn-cs"/>
          </a:endParaRPr>
        </a:p>
      </dsp:txBody>
      <dsp:txXfrm>
        <a:off x="1845350" y="1457915"/>
        <a:ext cx="1651290" cy="512759"/>
      </dsp:txXfrm>
    </dsp:sp>
    <dsp:sp modelId="{7DDB042D-1936-4908-A4B3-602ACD964BFD}">
      <dsp:nvSpPr>
        <dsp:cNvPr id="0" name=""/>
        <dsp:cNvSpPr/>
      </dsp:nvSpPr>
      <dsp:spPr>
        <a:xfrm>
          <a:off x="2117410"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latin typeface="Verdana"/>
              <a:ea typeface="+mn-ea"/>
              <a:cs typeface="+mn-cs"/>
            </a:rPr>
            <a:t>Employee</a:t>
          </a:r>
          <a:endParaRPr lang="en-US" sz="1400" kern="1200" dirty="0">
            <a:solidFill>
              <a:sysClr val="window" lastClr="FFFFFF"/>
            </a:solidFill>
            <a:latin typeface="Verdana"/>
            <a:ea typeface="+mn-ea"/>
            <a:cs typeface="+mn-cs"/>
          </a:endParaRPr>
        </a:p>
      </dsp:txBody>
      <dsp:txXfrm>
        <a:off x="2117410" y="2186033"/>
        <a:ext cx="1307177" cy="512759"/>
      </dsp:txXfrm>
    </dsp:sp>
    <dsp:sp modelId="{37ADFEE9-796F-4466-A81D-829AC3C962AE}">
      <dsp:nvSpPr>
        <dsp:cNvPr id="0" name=""/>
        <dsp:cNvSpPr/>
      </dsp:nvSpPr>
      <dsp:spPr>
        <a:xfrm>
          <a:off x="2117410" y="2914152"/>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latin typeface="Verdana"/>
              <a:ea typeface="+mn-ea"/>
              <a:cs typeface="+mn-cs"/>
            </a:rPr>
            <a:t>Employee</a:t>
          </a:r>
          <a:endParaRPr lang="en-US" sz="1400" kern="1200" dirty="0">
            <a:solidFill>
              <a:sysClr val="window" lastClr="FFFFFF"/>
            </a:solidFill>
            <a:latin typeface="Verdana"/>
            <a:ea typeface="+mn-ea"/>
            <a:cs typeface="+mn-cs"/>
          </a:endParaRPr>
        </a:p>
      </dsp:txBody>
      <dsp:txXfrm>
        <a:off x="2117410" y="2914152"/>
        <a:ext cx="1307177" cy="512759"/>
      </dsp:txXfrm>
    </dsp:sp>
    <dsp:sp modelId="{B76F5259-13ED-429A-ACE4-6710D87CA642}">
      <dsp:nvSpPr>
        <dsp:cNvPr id="0" name=""/>
        <dsp:cNvSpPr/>
      </dsp:nvSpPr>
      <dsp:spPr>
        <a:xfrm>
          <a:off x="2117410" y="3642270"/>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latin typeface="Verdana"/>
              <a:ea typeface="+mn-ea"/>
              <a:cs typeface="+mn-cs"/>
            </a:rPr>
            <a:t>Employee</a:t>
          </a:r>
          <a:endParaRPr lang="en-US" sz="1400" kern="1200" dirty="0">
            <a:solidFill>
              <a:sysClr val="window" lastClr="FFFFFF"/>
            </a:solidFill>
            <a:latin typeface="Verdana"/>
            <a:ea typeface="+mn-ea"/>
            <a:cs typeface="+mn-cs"/>
          </a:endParaRPr>
        </a:p>
      </dsp:txBody>
      <dsp:txXfrm>
        <a:off x="2117410" y="3642270"/>
        <a:ext cx="1307177" cy="512759"/>
      </dsp:txXfrm>
    </dsp:sp>
    <dsp:sp modelId="{F5D57871-8BD2-4D87-A9C1-CD2E85AB2063}">
      <dsp:nvSpPr>
        <dsp:cNvPr id="0" name=""/>
        <dsp:cNvSpPr/>
      </dsp:nvSpPr>
      <dsp:spPr>
        <a:xfrm>
          <a:off x="371199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effectLst>
                <a:outerShdw blurRad="38100" dist="38100" dir="2700000" algn="tl">
                  <a:srgbClr val="000000">
                    <a:alpha val="43137"/>
                  </a:srgbClr>
                </a:outerShdw>
              </a:effectLst>
              <a:latin typeface="Verdana"/>
              <a:ea typeface="+mn-ea"/>
              <a:cs typeface="+mn-cs"/>
            </a:rPr>
            <a:t>Manager 2</a:t>
          </a:r>
          <a:endParaRPr lang="en-US" sz="1400" kern="1200" dirty="0">
            <a:solidFill>
              <a:sysClr val="window" lastClr="FFFFFF"/>
            </a:solidFill>
            <a:effectLst>
              <a:outerShdw blurRad="38100" dist="38100" dir="2700000" algn="tl">
                <a:srgbClr val="000000">
                  <a:alpha val="43137"/>
                </a:srgbClr>
              </a:outerShdw>
            </a:effectLst>
            <a:latin typeface="Verdana"/>
            <a:ea typeface="+mn-ea"/>
            <a:cs typeface="+mn-cs"/>
          </a:endParaRPr>
        </a:p>
      </dsp:txBody>
      <dsp:txXfrm>
        <a:off x="3711999" y="1457915"/>
        <a:ext cx="1651290" cy="512759"/>
      </dsp:txXfrm>
    </dsp:sp>
    <dsp:sp modelId="{E0E95209-3916-41DD-AD26-1904A76D73DD}">
      <dsp:nvSpPr>
        <dsp:cNvPr id="0" name=""/>
        <dsp:cNvSpPr/>
      </dsp:nvSpPr>
      <dsp:spPr>
        <a:xfrm>
          <a:off x="4031869"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latin typeface="Verdana"/>
              <a:ea typeface="+mn-ea"/>
              <a:cs typeface="+mn-cs"/>
            </a:rPr>
            <a:t>Employee</a:t>
          </a:r>
          <a:endParaRPr lang="en-US" sz="1400" kern="1200" dirty="0">
            <a:solidFill>
              <a:sysClr val="window" lastClr="FFFFFF"/>
            </a:solidFill>
            <a:latin typeface="Verdana"/>
            <a:ea typeface="+mn-ea"/>
            <a:cs typeface="+mn-cs"/>
          </a:endParaRPr>
        </a:p>
      </dsp:txBody>
      <dsp:txXfrm>
        <a:off x="4031869" y="2186033"/>
        <a:ext cx="1307177" cy="512759"/>
      </dsp:txXfrm>
    </dsp:sp>
    <dsp:sp modelId="{E331FF3E-15EF-46F8-B3B4-0A42A335B93A}">
      <dsp:nvSpPr>
        <dsp:cNvPr id="0" name=""/>
        <dsp:cNvSpPr/>
      </dsp:nvSpPr>
      <dsp:spPr>
        <a:xfrm>
          <a:off x="5578649" y="1457915"/>
          <a:ext cx="1651290" cy="512759"/>
        </a:xfrm>
        <a:prstGeom prst="rect">
          <a:avLst/>
        </a:prstGeom>
        <a:solidFill>
          <a:srgbClr val="0070C0"/>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effectLst>
                <a:outerShdw blurRad="38100" dist="38100" dir="2700000" algn="tl">
                  <a:srgbClr val="000000">
                    <a:alpha val="43137"/>
                  </a:srgbClr>
                </a:outerShdw>
              </a:effectLst>
              <a:latin typeface="Verdana"/>
              <a:ea typeface="+mn-ea"/>
              <a:cs typeface="+mn-cs"/>
            </a:rPr>
            <a:t>Manager 3</a:t>
          </a:r>
          <a:endParaRPr lang="en-US" sz="1400" kern="1200" dirty="0">
            <a:solidFill>
              <a:sysClr val="window" lastClr="FFFFFF"/>
            </a:solidFill>
            <a:effectLst>
              <a:outerShdw blurRad="38100" dist="38100" dir="2700000" algn="tl">
                <a:srgbClr val="000000">
                  <a:alpha val="43137"/>
                </a:srgbClr>
              </a:outerShdw>
            </a:effectLst>
            <a:latin typeface="Verdana"/>
            <a:ea typeface="+mn-ea"/>
            <a:cs typeface="+mn-cs"/>
          </a:endParaRPr>
        </a:p>
      </dsp:txBody>
      <dsp:txXfrm>
        <a:off x="5578649" y="1457915"/>
        <a:ext cx="1651290" cy="512759"/>
      </dsp:txXfrm>
    </dsp:sp>
    <dsp:sp modelId="{87D6A031-FE8B-4CA6-B255-C3F3D18B355E}">
      <dsp:nvSpPr>
        <dsp:cNvPr id="0" name=""/>
        <dsp:cNvSpPr/>
      </dsp:nvSpPr>
      <dsp:spPr>
        <a:xfrm>
          <a:off x="5870029" y="2186033"/>
          <a:ext cx="1307177" cy="512759"/>
        </a:xfrm>
        <a:prstGeom prst="rect">
          <a:avLst/>
        </a:prstGeom>
        <a:gradFill flip="none" rotWithShape="1">
          <a:gsLst>
            <a:gs pos="0">
              <a:srgbClr val="DDDDDD">
                <a:lumMod val="50000"/>
              </a:srgbClr>
            </a:gs>
            <a:gs pos="100000">
              <a:srgbClr val="DDDDDD">
                <a:lumMod val="75000"/>
              </a:srgbClr>
            </a:gs>
          </a:gsLst>
          <a:lin ang="5400000" scaled="1"/>
          <a:tileRect/>
        </a:gra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kern="1200" dirty="0" smtClean="0">
              <a:solidFill>
                <a:sysClr val="window" lastClr="FFFFFF"/>
              </a:solidFill>
              <a:latin typeface="Verdana"/>
              <a:ea typeface="+mn-ea"/>
              <a:cs typeface="+mn-cs"/>
            </a:rPr>
            <a:t>Employee</a:t>
          </a:r>
          <a:endParaRPr lang="en-US" sz="1400" kern="1200" dirty="0">
            <a:solidFill>
              <a:sysClr val="window" lastClr="FFFFFF"/>
            </a:solidFill>
            <a:latin typeface="Verdana"/>
            <a:ea typeface="+mn-ea"/>
            <a:cs typeface="+mn-cs"/>
          </a:endParaRPr>
        </a:p>
      </dsp:txBody>
      <dsp:txXfrm>
        <a:off x="5870029" y="2186033"/>
        <a:ext cx="1307177" cy="512759"/>
      </dsp:txXfrm>
    </dsp:sp>
    <dsp:sp modelId="{AB5AFCE7-F2E3-402A-BCC2-EA5EE8A88DAB}">
      <dsp:nvSpPr>
        <dsp:cNvPr id="0" name=""/>
        <dsp:cNvSpPr/>
      </dsp:nvSpPr>
      <dsp:spPr>
        <a:xfrm>
          <a:off x="2314915" y="729797"/>
          <a:ext cx="2115050" cy="512759"/>
        </a:xfrm>
        <a:prstGeom prst="rect">
          <a:avLst/>
        </a:prstGeom>
        <a:solidFill>
          <a:srgbClr val="FF9933"/>
        </a:solidFill>
        <a:ln w="25400" cap="flat" cmpd="sng" algn="ctr">
          <a:noFill/>
          <a:prstDash val="solid"/>
        </a:ln>
        <a:effectLst>
          <a:outerShdw blurRad="63500" sx="102000" sy="102000" algn="ctr" rotWithShape="0">
            <a:prstClr val="black">
              <a:alpha val="40000"/>
            </a:prstClr>
          </a:outerShdw>
        </a:effectLst>
        <a:scene3d>
          <a:camera prst="orthographicFront"/>
          <a:lightRig rig="threePt" dir="t"/>
        </a:scene3d>
        <a:sp3d>
          <a:bevelT w="63500" h="63500" prst="coolSlant"/>
        </a:sp3d>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en-US" sz="1400" b="1" kern="1200" dirty="0" smtClean="0">
              <a:solidFill>
                <a:sysClr val="windowText" lastClr="000000">
                  <a:lumMod val="95000"/>
                  <a:lumOff val="5000"/>
                </a:sysClr>
              </a:solidFill>
              <a:effectLst>
                <a:outerShdw blurRad="38100" dist="38100" dir="2700000" algn="tl">
                  <a:srgbClr val="000000">
                    <a:alpha val="43137"/>
                  </a:srgbClr>
                </a:outerShdw>
              </a:effectLst>
              <a:latin typeface="Verdana"/>
              <a:ea typeface="+mn-ea"/>
              <a:cs typeface="+mn-cs"/>
            </a:rPr>
            <a:t>Assistant Director</a:t>
          </a:r>
          <a:endParaRPr lang="en-US" sz="1400" b="1" kern="1200" dirty="0">
            <a:solidFill>
              <a:sysClr val="windowText" lastClr="000000">
                <a:lumMod val="95000"/>
                <a:lumOff val="5000"/>
              </a:sysClr>
            </a:solidFill>
            <a:effectLst>
              <a:outerShdw blurRad="38100" dist="38100" dir="2700000" algn="tl">
                <a:srgbClr val="000000">
                  <a:alpha val="43137"/>
                </a:srgbClr>
              </a:outerShdw>
            </a:effectLst>
            <a:latin typeface="Verdana"/>
            <a:ea typeface="+mn-ea"/>
            <a:cs typeface="+mn-cs"/>
          </a:endParaRPr>
        </a:p>
      </dsp:txBody>
      <dsp:txXfrm>
        <a:off x="2314915" y="729797"/>
        <a:ext cx="2115050" cy="512759"/>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2014/2/28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2014/2/28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2014/2/28</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2014/2/28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2014/2/28</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jpeg"/></Relationships>
</file>

<file path=ppt/slides/_rels/slide4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xml"/><Relationship Id="rId5" Type="http://schemas.openxmlformats.org/officeDocument/2006/relationships/image" Target="../media/image32.jpeg"/><Relationship Id="rId4" Type="http://schemas.openxmlformats.org/officeDocument/2006/relationships/image" Target="../media/image31.jpeg"/></Relationships>
</file>

<file path=ppt/slides/_rels/slide44.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3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image" Target="../media/image34.png"/><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1" Type="http://schemas.openxmlformats.org/officeDocument/2006/relationships/slideLayout" Target="../slideLayouts/slideLayout3.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36.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utoShape 3"/>
          <p:cNvSpPr>
            <a:spLocks noChangeArrowheads="1"/>
          </p:cNvSpPr>
          <p:nvPr/>
        </p:nvSpPr>
        <p:spPr bwMode="auto">
          <a:xfrm>
            <a:off x="1149350" y="1767557"/>
            <a:ext cx="7523163" cy="581025"/>
          </a:xfrm>
          <a:prstGeom prst="roundRect">
            <a:avLst>
              <a:gd name="adj" fmla="val 0"/>
            </a:avLst>
          </a:prstGeom>
          <a:noFill/>
          <a:ln w="3175">
            <a:solidFill>
              <a:srgbClr val="C0C0C0"/>
            </a:solidFill>
            <a:round/>
            <a:headEnd/>
            <a:tailEnd/>
          </a:ln>
        </p:spPr>
        <p:txBody>
          <a:bodyPr anchor="ctr"/>
          <a:lstStyle/>
          <a:p>
            <a:pPr fontAlgn="auto">
              <a:spcBef>
                <a:spcPts val="0"/>
              </a:spcBef>
              <a:spcAft>
                <a:spcPts val="0"/>
              </a:spcAft>
            </a:pPr>
            <a:r>
              <a:rPr lang="zh-CN" altLang="en-US" dirty="0">
                <a:solidFill>
                  <a:prstClr val="black"/>
                </a:solidFill>
                <a:latin typeface="华文细黑" pitchFamily="2" charset="-122"/>
                <a:ea typeface="微软雅黑"/>
              </a:rPr>
              <a:t>单击添加目录内容</a:t>
            </a:r>
            <a:r>
              <a:rPr lang="en-US" altLang="zh-CN" dirty="0">
                <a:solidFill>
                  <a:prstClr val="black"/>
                </a:solidFill>
                <a:latin typeface="华文细黑" pitchFamily="2" charset="-122"/>
                <a:ea typeface="微软雅黑"/>
              </a:rPr>
              <a:t>1</a:t>
            </a:r>
          </a:p>
        </p:txBody>
      </p:sp>
      <p:sp>
        <p:nvSpPr>
          <p:cNvPr id="16" name="Rectangle 4"/>
          <p:cNvSpPr>
            <a:spLocks noChangeArrowheads="1"/>
          </p:cNvSpPr>
          <p:nvPr/>
        </p:nvSpPr>
        <p:spPr bwMode="auto">
          <a:xfrm>
            <a:off x="465138" y="1767557"/>
            <a:ext cx="574675" cy="574675"/>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1</a:t>
            </a:r>
          </a:p>
        </p:txBody>
      </p:sp>
      <p:sp>
        <p:nvSpPr>
          <p:cNvPr id="17" name="AutoShape 5"/>
          <p:cNvSpPr>
            <a:spLocks noChangeArrowheads="1"/>
          </p:cNvSpPr>
          <p:nvPr/>
        </p:nvSpPr>
        <p:spPr bwMode="auto">
          <a:xfrm>
            <a:off x="1149350" y="2559719"/>
            <a:ext cx="7523163" cy="581025"/>
          </a:xfrm>
          <a:prstGeom prst="roundRect">
            <a:avLst>
              <a:gd name="adj" fmla="val 0"/>
            </a:avLst>
          </a:prstGeom>
          <a:gradFill flip="none" rotWithShape="1">
            <a:gsLst>
              <a:gs pos="0">
                <a:sysClr val="windowText" lastClr="000000">
                  <a:lumMod val="75000"/>
                  <a:lumOff val="25000"/>
                </a:sysClr>
              </a:gs>
              <a:gs pos="66000">
                <a:srgbClr val="DDDDDD">
                  <a:shade val="67500"/>
                  <a:satMod val="115000"/>
                </a:srgbClr>
              </a:gs>
              <a:gs pos="100000">
                <a:srgbClr val="F8F8F8">
                  <a:lumMod val="75000"/>
                </a:srgbClr>
              </a:gs>
            </a:gsLst>
            <a:lin ang="2700000" scaled="1"/>
            <a:tileRect/>
          </a:gradFill>
          <a:ln w="3175">
            <a:solidFill>
              <a:srgbClr val="C0C0C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华文细黑" pitchFamily="2" charset="-122"/>
                <a:ea typeface="微软雅黑"/>
              </a:rPr>
              <a:t>单击添加目录内容</a:t>
            </a:r>
            <a:r>
              <a:rPr kumimoji="0" lang="en-US" altLang="zh-CN"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华文细黑" pitchFamily="2" charset="-122"/>
                <a:ea typeface="微软雅黑"/>
              </a:rPr>
              <a:t>2</a:t>
            </a:r>
          </a:p>
        </p:txBody>
      </p:sp>
      <p:sp>
        <p:nvSpPr>
          <p:cNvPr id="18" name="Rectangle 6"/>
          <p:cNvSpPr>
            <a:spLocks noChangeArrowheads="1"/>
          </p:cNvSpPr>
          <p:nvPr/>
        </p:nvSpPr>
        <p:spPr bwMode="auto">
          <a:xfrm>
            <a:off x="465138" y="2559719"/>
            <a:ext cx="574675" cy="574675"/>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2</a:t>
            </a:r>
          </a:p>
        </p:txBody>
      </p:sp>
      <p:sp>
        <p:nvSpPr>
          <p:cNvPr id="19" name="AutoShape 7"/>
          <p:cNvSpPr>
            <a:spLocks noChangeArrowheads="1"/>
          </p:cNvSpPr>
          <p:nvPr/>
        </p:nvSpPr>
        <p:spPr bwMode="auto">
          <a:xfrm>
            <a:off x="1149350" y="3351882"/>
            <a:ext cx="7523163" cy="581025"/>
          </a:xfrm>
          <a:prstGeom prst="roundRect">
            <a:avLst>
              <a:gd name="adj" fmla="val 0"/>
            </a:avLst>
          </a:prstGeom>
          <a:noFill/>
          <a:ln w="3175">
            <a:solidFill>
              <a:srgbClr val="C0C0C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endParaRPr lang="en-US" altLang="zh-CN">
              <a:solidFill>
                <a:prstClr val="black"/>
              </a:solidFill>
              <a:latin typeface="华文细黑" pitchFamily="2" charset="-122"/>
              <a:ea typeface="微软雅黑"/>
            </a:endParaRPr>
          </a:p>
        </p:txBody>
      </p:sp>
      <p:sp>
        <p:nvSpPr>
          <p:cNvPr id="20" name="Rectangle 8"/>
          <p:cNvSpPr>
            <a:spLocks noChangeArrowheads="1"/>
          </p:cNvSpPr>
          <p:nvPr/>
        </p:nvSpPr>
        <p:spPr bwMode="auto">
          <a:xfrm>
            <a:off x="465138" y="3351882"/>
            <a:ext cx="574675" cy="574675"/>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a:solidFill>
                  <a:prstClr val="white"/>
                </a:solidFill>
                <a:effectLst>
                  <a:outerShdw blurRad="38100" dist="38100" dir="2700000" algn="tl">
                    <a:srgbClr val="000000">
                      <a:alpha val="43137"/>
                    </a:srgbClr>
                  </a:outerShdw>
                </a:effectLst>
                <a:latin typeface="Verdana"/>
                <a:ea typeface="微软雅黑"/>
              </a:rPr>
              <a:t>3</a:t>
            </a:r>
          </a:p>
        </p:txBody>
      </p:sp>
      <p:sp>
        <p:nvSpPr>
          <p:cNvPr id="21" name="AutoShape 9"/>
          <p:cNvSpPr>
            <a:spLocks noChangeArrowheads="1"/>
          </p:cNvSpPr>
          <p:nvPr/>
        </p:nvSpPr>
        <p:spPr bwMode="auto">
          <a:xfrm>
            <a:off x="1149350" y="4144044"/>
            <a:ext cx="7523163" cy="581025"/>
          </a:xfrm>
          <a:prstGeom prst="roundRect">
            <a:avLst>
              <a:gd name="adj" fmla="val 0"/>
            </a:avLst>
          </a:prstGeom>
          <a:noFill/>
          <a:ln w="3175">
            <a:solidFill>
              <a:srgbClr val="C0C0C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4</a:t>
            </a:r>
          </a:p>
        </p:txBody>
      </p:sp>
      <p:sp>
        <p:nvSpPr>
          <p:cNvPr id="22" name="Rectangle 10"/>
          <p:cNvSpPr>
            <a:spLocks noChangeArrowheads="1"/>
          </p:cNvSpPr>
          <p:nvPr/>
        </p:nvSpPr>
        <p:spPr bwMode="auto">
          <a:xfrm>
            <a:off x="465138" y="4144044"/>
            <a:ext cx="574675" cy="574675"/>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a:solidFill>
                  <a:prstClr val="white"/>
                </a:solidFill>
                <a:effectLst>
                  <a:outerShdw blurRad="38100" dist="38100" dir="2700000" algn="tl">
                    <a:srgbClr val="000000">
                      <a:alpha val="43137"/>
                    </a:srgbClr>
                  </a:outerShdw>
                </a:effectLst>
                <a:latin typeface="Verdana"/>
                <a:ea typeface="微软雅黑"/>
              </a:rPr>
              <a:t>4</a:t>
            </a:r>
          </a:p>
        </p:txBody>
      </p:sp>
      <p:sp>
        <p:nvSpPr>
          <p:cNvPr id="23" name="AutoShape 11"/>
          <p:cNvSpPr>
            <a:spLocks noChangeArrowheads="1"/>
          </p:cNvSpPr>
          <p:nvPr/>
        </p:nvSpPr>
        <p:spPr bwMode="auto">
          <a:xfrm>
            <a:off x="1149350" y="4936207"/>
            <a:ext cx="7523163" cy="581025"/>
          </a:xfrm>
          <a:prstGeom prst="roundRect">
            <a:avLst>
              <a:gd name="adj" fmla="val 0"/>
            </a:avLst>
          </a:prstGeom>
          <a:noFill/>
          <a:ln w="3175">
            <a:solidFill>
              <a:srgbClr val="C0C0C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5</a:t>
            </a:r>
          </a:p>
        </p:txBody>
      </p:sp>
      <p:sp>
        <p:nvSpPr>
          <p:cNvPr id="24" name="Rectangle 12"/>
          <p:cNvSpPr>
            <a:spLocks noChangeArrowheads="1"/>
          </p:cNvSpPr>
          <p:nvPr/>
        </p:nvSpPr>
        <p:spPr bwMode="auto">
          <a:xfrm>
            <a:off x="465138" y="4936207"/>
            <a:ext cx="574675" cy="574675"/>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a:solidFill>
                  <a:prstClr val="white"/>
                </a:solidFill>
                <a:effectLst>
                  <a:outerShdw blurRad="38100" dist="38100" dir="2700000" algn="tl">
                    <a:srgbClr val="000000">
                      <a:alpha val="43137"/>
                    </a:srgbClr>
                  </a:outerShdw>
                </a:effectLst>
                <a:latin typeface="Verdana"/>
                <a:ea typeface="微软雅黑"/>
              </a:rPr>
              <a:t>5</a:t>
            </a:r>
          </a:p>
        </p:txBody>
      </p:sp>
      <p:sp>
        <p:nvSpPr>
          <p:cNvPr id="25" name="矩形 24"/>
          <p:cNvSpPr/>
          <p:nvPr/>
        </p:nvSpPr>
        <p:spPr>
          <a:xfrm>
            <a:off x="349250" y="1092328"/>
            <a:ext cx="2794355" cy="584775"/>
          </a:xfrm>
          <a:prstGeom prst="rect">
            <a:avLst/>
          </a:prstGeom>
        </p:spPr>
        <p:txBody>
          <a:bodyPr wrap="none">
            <a:spAutoFit/>
          </a:bodyPr>
          <a:lstStyle/>
          <a:p>
            <a:pPr fontAlgn="auto">
              <a:spcBef>
                <a:spcPts val="0"/>
              </a:spcBef>
              <a:spcAft>
                <a:spcPts val="0"/>
              </a:spcAft>
            </a:pPr>
            <a:r>
              <a:rPr lang="zh-CN" altLang="en-US" sz="3200" b="1" dirty="0" smtClean="0">
                <a:solidFill>
                  <a:srgbClr val="0070C0"/>
                </a:solidFill>
                <a:latin typeface="华文细黑" pitchFamily="2" charset="-122"/>
                <a:ea typeface="微软雅黑"/>
              </a:rPr>
              <a:t>目 录 </a:t>
            </a:r>
            <a:r>
              <a:rPr lang="en-US" altLang="zh-CN" sz="2800" b="1" dirty="0" smtClean="0">
                <a:solidFill>
                  <a:prstClr val="black"/>
                </a:solidFill>
                <a:latin typeface="华文细黑" pitchFamily="2" charset="-122"/>
                <a:ea typeface="微软雅黑"/>
              </a:rPr>
              <a:t>Contents</a:t>
            </a:r>
            <a:endParaRPr lang="en-US" altLang="zh-CN" sz="2800" b="1" dirty="0">
              <a:solidFill>
                <a:prstClr val="black"/>
              </a:solidFill>
              <a:latin typeface="华文细黑" pitchFamily="2" charset="-122"/>
              <a:ea typeface="微软雅黑"/>
            </a:endParaRPr>
          </a:p>
        </p:txBody>
      </p:sp>
    </p:spTree>
    <p:extLst>
      <p:ext uri="{BB962C8B-B14F-4D97-AF65-F5344CB8AC3E}">
        <p14:creationId xmlns:p14="http://schemas.microsoft.com/office/powerpoint/2010/main" val="9815384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1"/>
          <p:cNvSpPr txBox="1">
            <a:spLocks/>
          </p:cNvSpPr>
          <p:nvPr/>
        </p:nvSpPr>
        <p:spPr>
          <a:xfrm>
            <a:off x="-36512" y="102155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75" name="矩形 74"/>
          <p:cNvSpPr/>
          <p:nvPr/>
        </p:nvSpPr>
        <p:spPr>
          <a:xfrm>
            <a:off x="4817344" y="3070542"/>
            <a:ext cx="459323" cy="2451835"/>
          </a:xfrm>
          <a:prstGeom prst="rect">
            <a:avLst/>
          </a:prstGeom>
          <a:solidFill>
            <a:srgbClr val="C00000">
              <a:alpha val="0"/>
            </a:srgbClr>
          </a:solidFill>
          <a:ln w="25400" cap="flat" cmpd="sng" algn="ctr">
            <a:solidFill>
              <a:srgbClr val="C0C0C0">
                <a:lumMod val="75000"/>
              </a:srgbClr>
            </a:solidFill>
            <a:prstDash val="solid"/>
          </a:ln>
          <a:effectLst/>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cxnSp>
        <p:nvCxnSpPr>
          <p:cNvPr id="76" name="直接连接符 75"/>
          <p:cNvCxnSpPr/>
          <p:nvPr/>
        </p:nvCxnSpPr>
        <p:spPr>
          <a:xfrm>
            <a:off x="1077294" y="5327097"/>
            <a:ext cx="7328864" cy="0"/>
          </a:xfrm>
          <a:prstGeom prst="line">
            <a:avLst/>
          </a:prstGeom>
          <a:noFill/>
          <a:ln w="9525" cap="flat" cmpd="sng" algn="ctr">
            <a:solidFill>
              <a:srgbClr val="C0C0C0"/>
            </a:solidFill>
            <a:prstDash val="solid"/>
          </a:ln>
          <a:effectLst/>
        </p:spPr>
      </p:cxnSp>
      <p:cxnSp>
        <p:nvCxnSpPr>
          <p:cNvPr id="77" name="直接连接符 76"/>
          <p:cNvCxnSpPr/>
          <p:nvPr/>
        </p:nvCxnSpPr>
        <p:spPr>
          <a:xfrm>
            <a:off x="1077294" y="5038711"/>
            <a:ext cx="7328864" cy="0"/>
          </a:xfrm>
          <a:prstGeom prst="line">
            <a:avLst/>
          </a:prstGeom>
          <a:noFill/>
          <a:ln w="9525" cap="flat" cmpd="sng" algn="ctr">
            <a:solidFill>
              <a:srgbClr val="C0C0C0"/>
            </a:solidFill>
            <a:prstDash val="solid"/>
          </a:ln>
          <a:effectLst/>
        </p:spPr>
      </p:cxnSp>
      <p:cxnSp>
        <p:nvCxnSpPr>
          <p:cNvPr id="78" name="直接连接符 77"/>
          <p:cNvCxnSpPr/>
          <p:nvPr/>
        </p:nvCxnSpPr>
        <p:spPr>
          <a:xfrm>
            <a:off x="1077294" y="4750324"/>
            <a:ext cx="7328864" cy="0"/>
          </a:xfrm>
          <a:prstGeom prst="line">
            <a:avLst/>
          </a:prstGeom>
          <a:noFill/>
          <a:ln w="9525" cap="flat" cmpd="sng" algn="ctr">
            <a:solidFill>
              <a:srgbClr val="C0C0C0"/>
            </a:solidFill>
            <a:prstDash val="solid"/>
          </a:ln>
          <a:effectLst/>
        </p:spPr>
      </p:cxnSp>
      <p:cxnSp>
        <p:nvCxnSpPr>
          <p:cNvPr id="79" name="直接连接符 78"/>
          <p:cNvCxnSpPr/>
          <p:nvPr/>
        </p:nvCxnSpPr>
        <p:spPr>
          <a:xfrm>
            <a:off x="1077294" y="4173549"/>
            <a:ext cx="7328864" cy="0"/>
          </a:xfrm>
          <a:prstGeom prst="line">
            <a:avLst/>
          </a:prstGeom>
          <a:noFill/>
          <a:ln w="9525" cap="flat" cmpd="sng" algn="ctr">
            <a:solidFill>
              <a:srgbClr val="C0C0C0"/>
            </a:solidFill>
            <a:prstDash val="solid"/>
          </a:ln>
          <a:effectLst/>
        </p:spPr>
      </p:cxnSp>
      <p:cxnSp>
        <p:nvCxnSpPr>
          <p:cNvPr id="80" name="直接连接符 79"/>
          <p:cNvCxnSpPr/>
          <p:nvPr/>
        </p:nvCxnSpPr>
        <p:spPr>
          <a:xfrm>
            <a:off x="1077294" y="4461937"/>
            <a:ext cx="7328864" cy="0"/>
          </a:xfrm>
          <a:prstGeom prst="line">
            <a:avLst/>
          </a:prstGeom>
          <a:noFill/>
          <a:ln w="9525" cap="flat" cmpd="sng" algn="ctr">
            <a:solidFill>
              <a:srgbClr val="C0C0C0"/>
            </a:solidFill>
            <a:prstDash val="solid"/>
          </a:ln>
          <a:effectLst/>
        </p:spPr>
      </p:cxnSp>
      <p:cxnSp>
        <p:nvCxnSpPr>
          <p:cNvPr id="81" name="直接连接符 80"/>
          <p:cNvCxnSpPr/>
          <p:nvPr/>
        </p:nvCxnSpPr>
        <p:spPr>
          <a:xfrm>
            <a:off x="1077294" y="3885162"/>
            <a:ext cx="7328864" cy="0"/>
          </a:xfrm>
          <a:prstGeom prst="line">
            <a:avLst/>
          </a:prstGeom>
          <a:noFill/>
          <a:ln w="9525" cap="flat" cmpd="sng" algn="ctr">
            <a:solidFill>
              <a:srgbClr val="C0C0C0"/>
            </a:solidFill>
            <a:prstDash val="solid"/>
          </a:ln>
          <a:effectLst/>
        </p:spPr>
      </p:cxnSp>
      <p:cxnSp>
        <p:nvCxnSpPr>
          <p:cNvPr id="82" name="直接连接符 81"/>
          <p:cNvCxnSpPr/>
          <p:nvPr/>
        </p:nvCxnSpPr>
        <p:spPr>
          <a:xfrm>
            <a:off x="1077294" y="3596775"/>
            <a:ext cx="7328864" cy="0"/>
          </a:xfrm>
          <a:prstGeom prst="line">
            <a:avLst/>
          </a:prstGeom>
          <a:noFill/>
          <a:ln w="9525" cap="flat" cmpd="sng" algn="ctr">
            <a:solidFill>
              <a:srgbClr val="C0C0C0"/>
            </a:solidFill>
            <a:prstDash val="solid"/>
          </a:ln>
          <a:effectLst/>
        </p:spPr>
      </p:cxnSp>
      <p:cxnSp>
        <p:nvCxnSpPr>
          <p:cNvPr id="83" name="直接连接符 82"/>
          <p:cNvCxnSpPr/>
          <p:nvPr/>
        </p:nvCxnSpPr>
        <p:spPr>
          <a:xfrm>
            <a:off x="1077294" y="3308388"/>
            <a:ext cx="7328864" cy="0"/>
          </a:xfrm>
          <a:prstGeom prst="line">
            <a:avLst/>
          </a:prstGeom>
          <a:noFill/>
          <a:ln w="9525" cap="flat" cmpd="sng" algn="ctr">
            <a:solidFill>
              <a:srgbClr val="C0C0C0"/>
            </a:solidFill>
            <a:prstDash val="solid"/>
          </a:ln>
          <a:effectLst/>
        </p:spPr>
      </p:cxnSp>
      <p:cxnSp>
        <p:nvCxnSpPr>
          <p:cNvPr id="84" name="直接连接符 83"/>
          <p:cNvCxnSpPr/>
          <p:nvPr/>
        </p:nvCxnSpPr>
        <p:spPr>
          <a:xfrm>
            <a:off x="1077294" y="3020000"/>
            <a:ext cx="7328864" cy="0"/>
          </a:xfrm>
          <a:prstGeom prst="line">
            <a:avLst/>
          </a:prstGeom>
          <a:noFill/>
          <a:ln w="9525" cap="flat" cmpd="sng" algn="ctr">
            <a:solidFill>
              <a:srgbClr val="C0C0C0"/>
            </a:solidFill>
            <a:prstDash val="solid"/>
          </a:ln>
          <a:effectLst/>
        </p:spPr>
      </p:cxnSp>
      <p:cxnSp>
        <p:nvCxnSpPr>
          <p:cNvPr id="85" name="直接连接符 84"/>
          <p:cNvCxnSpPr/>
          <p:nvPr/>
        </p:nvCxnSpPr>
        <p:spPr>
          <a:xfrm>
            <a:off x="1077294" y="2731613"/>
            <a:ext cx="7328864" cy="0"/>
          </a:xfrm>
          <a:prstGeom prst="line">
            <a:avLst/>
          </a:prstGeom>
          <a:noFill/>
          <a:ln w="9525" cap="flat" cmpd="sng" algn="ctr">
            <a:solidFill>
              <a:srgbClr val="C0C0C0"/>
            </a:solidFill>
            <a:prstDash val="solid"/>
          </a:ln>
          <a:effectLst/>
        </p:spPr>
      </p:cxnSp>
      <p:cxnSp>
        <p:nvCxnSpPr>
          <p:cNvPr id="86" name="直接连接符 85"/>
          <p:cNvCxnSpPr/>
          <p:nvPr/>
        </p:nvCxnSpPr>
        <p:spPr>
          <a:xfrm>
            <a:off x="1077294" y="2443226"/>
            <a:ext cx="7328864" cy="0"/>
          </a:xfrm>
          <a:prstGeom prst="line">
            <a:avLst/>
          </a:prstGeom>
          <a:noFill/>
          <a:ln w="9525" cap="flat" cmpd="sng" algn="ctr">
            <a:solidFill>
              <a:srgbClr val="C0C0C0"/>
            </a:solidFill>
            <a:prstDash val="solid"/>
          </a:ln>
          <a:effectLst/>
        </p:spPr>
      </p:cxnSp>
      <p:cxnSp>
        <p:nvCxnSpPr>
          <p:cNvPr id="87" name="直接连接符 86"/>
          <p:cNvCxnSpPr/>
          <p:nvPr/>
        </p:nvCxnSpPr>
        <p:spPr>
          <a:xfrm>
            <a:off x="1077294" y="2154838"/>
            <a:ext cx="7328864" cy="0"/>
          </a:xfrm>
          <a:prstGeom prst="line">
            <a:avLst/>
          </a:prstGeom>
          <a:noFill/>
          <a:ln w="9525" cap="flat" cmpd="sng" algn="ctr">
            <a:solidFill>
              <a:srgbClr val="014075"/>
            </a:solidFill>
            <a:prstDash val="solid"/>
          </a:ln>
          <a:effectLst>
            <a:outerShdw blurRad="50800" dist="38100" dir="2700000" algn="tl" rotWithShape="0">
              <a:prstClr val="black">
                <a:alpha val="40000"/>
              </a:prstClr>
            </a:outerShdw>
          </a:effectLst>
        </p:spPr>
      </p:cxnSp>
      <p:sp>
        <p:nvSpPr>
          <p:cNvPr id="88" name="TextBox 87"/>
          <p:cNvSpPr txBox="1"/>
          <p:nvPr/>
        </p:nvSpPr>
        <p:spPr>
          <a:xfrm>
            <a:off x="490538" y="4900614"/>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a:solidFill>
                  <a:sysClr val="windowText" lastClr="000000"/>
                </a:solidFill>
                <a:latin typeface="微软雅黑" pitchFamily="34" charset="-122"/>
                <a:ea typeface="微软雅黑" pitchFamily="34" charset="-122"/>
              </a:rPr>
              <a:t>1</a:t>
            </a:r>
            <a:r>
              <a:rPr lang="en-US" altLang="zh-CN" sz="1400" kern="0" dirty="0" smtClean="0">
                <a:solidFill>
                  <a:sysClr val="windowText" lastClr="000000"/>
                </a:solidFill>
                <a:latin typeface="微软雅黑" pitchFamily="34" charset="-122"/>
                <a:ea typeface="微软雅黑" pitchFamily="34" charset="-122"/>
              </a:rPr>
              <a:t>0</a:t>
            </a:r>
            <a:endParaRPr lang="zh-CN" altLang="en-US" sz="1400" kern="0" dirty="0">
              <a:solidFill>
                <a:sysClr val="windowText" lastClr="000000"/>
              </a:solidFill>
              <a:latin typeface="微软雅黑" pitchFamily="34" charset="-122"/>
              <a:ea typeface="微软雅黑" pitchFamily="34" charset="-122"/>
            </a:endParaRPr>
          </a:p>
        </p:txBody>
      </p:sp>
      <p:sp>
        <p:nvSpPr>
          <p:cNvPr id="89" name="TextBox 88"/>
          <p:cNvSpPr txBox="1"/>
          <p:nvPr/>
        </p:nvSpPr>
        <p:spPr>
          <a:xfrm>
            <a:off x="490538" y="5190741"/>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0</a:t>
            </a:r>
            <a:endParaRPr lang="zh-CN" altLang="en-US" sz="1400" kern="0" dirty="0">
              <a:solidFill>
                <a:sysClr val="windowText" lastClr="000000"/>
              </a:solidFill>
              <a:latin typeface="微软雅黑" pitchFamily="34" charset="-122"/>
              <a:ea typeface="微软雅黑" pitchFamily="34" charset="-122"/>
            </a:endParaRPr>
          </a:p>
        </p:txBody>
      </p:sp>
      <p:sp>
        <p:nvSpPr>
          <p:cNvPr id="90" name="TextBox 89"/>
          <p:cNvSpPr txBox="1"/>
          <p:nvPr/>
        </p:nvSpPr>
        <p:spPr>
          <a:xfrm>
            <a:off x="490538" y="4610487"/>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20</a:t>
            </a:r>
            <a:endParaRPr lang="zh-CN" altLang="en-US" sz="1400" kern="0" dirty="0">
              <a:solidFill>
                <a:sysClr val="windowText" lastClr="000000"/>
              </a:solidFill>
              <a:latin typeface="微软雅黑" pitchFamily="34" charset="-122"/>
              <a:ea typeface="微软雅黑" pitchFamily="34" charset="-122"/>
            </a:endParaRPr>
          </a:p>
        </p:txBody>
      </p:sp>
      <p:sp>
        <p:nvSpPr>
          <p:cNvPr id="91" name="TextBox 90"/>
          <p:cNvSpPr txBox="1"/>
          <p:nvPr/>
        </p:nvSpPr>
        <p:spPr>
          <a:xfrm>
            <a:off x="490538" y="4320359"/>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30</a:t>
            </a:r>
            <a:endParaRPr lang="zh-CN" altLang="en-US" sz="1400" kern="0" dirty="0">
              <a:solidFill>
                <a:sysClr val="windowText" lastClr="000000"/>
              </a:solidFill>
              <a:latin typeface="微软雅黑" pitchFamily="34" charset="-122"/>
              <a:ea typeface="微软雅黑" pitchFamily="34" charset="-122"/>
            </a:endParaRPr>
          </a:p>
        </p:txBody>
      </p:sp>
      <p:sp>
        <p:nvSpPr>
          <p:cNvPr id="92" name="TextBox 91"/>
          <p:cNvSpPr txBox="1"/>
          <p:nvPr/>
        </p:nvSpPr>
        <p:spPr>
          <a:xfrm>
            <a:off x="501353" y="4030231"/>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40</a:t>
            </a:r>
            <a:endParaRPr lang="zh-CN" altLang="en-US" sz="1400" kern="0" dirty="0">
              <a:solidFill>
                <a:sysClr val="windowText" lastClr="000000"/>
              </a:solidFill>
              <a:latin typeface="微软雅黑" pitchFamily="34" charset="-122"/>
              <a:ea typeface="微软雅黑" pitchFamily="34" charset="-122"/>
            </a:endParaRPr>
          </a:p>
        </p:txBody>
      </p:sp>
      <p:sp>
        <p:nvSpPr>
          <p:cNvPr id="93" name="TextBox 92"/>
          <p:cNvSpPr txBox="1"/>
          <p:nvPr/>
        </p:nvSpPr>
        <p:spPr>
          <a:xfrm>
            <a:off x="490538" y="3740104"/>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50</a:t>
            </a:r>
            <a:endParaRPr lang="zh-CN" altLang="en-US" sz="1400" kern="0" dirty="0">
              <a:solidFill>
                <a:sysClr val="windowText" lastClr="000000"/>
              </a:solidFill>
              <a:latin typeface="微软雅黑" pitchFamily="34" charset="-122"/>
              <a:ea typeface="微软雅黑" pitchFamily="34" charset="-122"/>
            </a:endParaRPr>
          </a:p>
        </p:txBody>
      </p:sp>
      <p:sp>
        <p:nvSpPr>
          <p:cNvPr id="94" name="TextBox 93"/>
          <p:cNvSpPr txBox="1"/>
          <p:nvPr/>
        </p:nvSpPr>
        <p:spPr>
          <a:xfrm>
            <a:off x="501353" y="3449976"/>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60</a:t>
            </a:r>
            <a:endParaRPr lang="zh-CN" altLang="en-US" sz="1400" kern="0" dirty="0">
              <a:solidFill>
                <a:sysClr val="windowText" lastClr="000000"/>
              </a:solidFill>
              <a:latin typeface="微软雅黑" pitchFamily="34" charset="-122"/>
              <a:ea typeface="微软雅黑" pitchFamily="34" charset="-122"/>
            </a:endParaRPr>
          </a:p>
        </p:txBody>
      </p:sp>
      <p:sp>
        <p:nvSpPr>
          <p:cNvPr id="95" name="TextBox 94"/>
          <p:cNvSpPr txBox="1"/>
          <p:nvPr/>
        </p:nvSpPr>
        <p:spPr>
          <a:xfrm>
            <a:off x="501353" y="3159848"/>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70</a:t>
            </a:r>
            <a:endParaRPr lang="zh-CN" altLang="en-US" sz="1400" kern="0" dirty="0">
              <a:solidFill>
                <a:sysClr val="windowText" lastClr="000000"/>
              </a:solidFill>
              <a:latin typeface="微软雅黑" pitchFamily="34" charset="-122"/>
              <a:ea typeface="微软雅黑" pitchFamily="34" charset="-122"/>
            </a:endParaRPr>
          </a:p>
        </p:txBody>
      </p:sp>
      <p:sp>
        <p:nvSpPr>
          <p:cNvPr id="96" name="TextBox 95"/>
          <p:cNvSpPr txBox="1"/>
          <p:nvPr/>
        </p:nvSpPr>
        <p:spPr>
          <a:xfrm>
            <a:off x="490538" y="2869721"/>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80</a:t>
            </a:r>
            <a:endParaRPr lang="zh-CN" altLang="en-US" sz="1400" kern="0" dirty="0">
              <a:solidFill>
                <a:sysClr val="windowText" lastClr="000000"/>
              </a:solidFill>
              <a:latin typeface="微软雅黑" pitchFamily="34" charset="-122"/>
              <a:ea typeface="微软雅黑" pitchFamily="34" charset="-122"/>
            </a:endParaRPr>
          </a:p>
        </p:txBody>
      </p:sp>
      <p:sp>
        <p:nvSpPr>
          <p:cNvPr id="97" name="TextBox 96"/>
          <p:cNvSpPr txBox="1"/>
          <p:nvPr/>
        </p:nvSpPr>
        <p:spPr>
          <a:xfrm>
            <a:off x="501353" y="2579593"/>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90</a:t>
            </a:r>
            <a:endParaRPr lang="zh-CN" altLang="en-US" sz="1400" kern="0" dirty="0">
              <a:solidFill>
                <a:sysClr val="windowText" lastClr="000000"/>
              </a:solidFill>
              <a:latin typeface="微软雅黑" pitchFamily="34" charset="-122"/>
              <a:ea typeface="微软雅黑" pitchFamily="34" charset="-122"/>
            </a:endParaRPr>
          </a:p>
        </p:txBody>
      </p:sp>
      <p:sp>
        <p:nvSpPr>
          <p:cNvPr id="98" name="TextBox 97"/>
          <p:cNvSpPr txBox="1"/>
          <p:nvPr/>
        </p:nvSpPr>
        <p:spPr>
          <a:xfrm>
            <a:off x="501353" y="2289465"/>
            <a:ext cx="575941" cy="279565"/>
          </a:xfrm>
          <a:prstGeom prst="rect">
            <a:avLst/>
          </a:prstGeom>
          <a:noFill/>
        </p:spPr>
        <p:txBody>
          <a:bodyPr wrap="square" rtlCol="0">
            <a:spAutoFit/>
          </a:bodyPr>
          <a:lstStyle/>
          <a:p>
            <a:pPr algn="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100</a:t>
            </a:r>
            <a:endParaRPr lang="zh-CN" altLang="en-US" sz="1400" kern="0" dirty="0">
              <a:solidFill>
                <a:sysClr val="windowText" lastClr="000000"/>
              </a:solidFill>
              <a:latin typeface="微软雅黑" pitchFamily="34" charset="-122"/>
              <a:ea typeface="微软雅黑" pitchFamily="34" charset="-122"/>
            </a:endParaRPr>
          </a:p>
        </p:txBody>
      </p:sp>
      <p:grpSp>
        <p:nvGrpSpPr>
          <p:cNvPr id="99" name="组合 53"/>
          <p:cNvGrpSpPr/>
          <p:nvPr/>
        </p:nvGrpSpPr>
        <p:grpSpPr>
          <a:xfrm>
            <a:off x="1174443" y="3561974"/>
            <a:ext cx="1680572" cy="1757534"/>
            <a:chOff x="1116000" y="3582336"/>
            <a:chExt cx="1512128" cy="1817952"/>
          </a:xfrm>
        </p:grpSpPr>
        <p:sp>
          <p:nvSpPr>
            <p:cNvPr id="100" name="矩形 99"/>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51</a:t>
              </a:r>
              <a:endParaRPr lang="zh-CN" altLang="en-US" sz="1400" kern="0" dirty="0">
                <a:solidFill>
                  <a:sysClr val="window" lastClr="FFFFFF"/>
                </a:solidFill>
                <a:latin typeface="微软雅黑" pitchFamily="34" charset="-122"/>
                <a:ea typeface="微软雅黑" pitchFamily="34" charset="-122"/>
              </a:endParaRPr>
            </a:p>
          </p:txBody>
        </p:sp>
        <p:sp>
          <p:nvSpPr>
            <p:cNvPr id="101" name="矩形 100"/>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61</a:t>
              </a:r>
              <a:endParaRPr lang="zh-CN" altLang="en-US" sz="1400" kern="0" dirty="0">
                <a:solidFill>
                  <a:sysClr val="window" lastClr="FFFFFF"/>
                </a:solidFill>
                <a:latin typeface="微软雅黑" pitchFamily="34" charset="-122"/>
                <a:ea typeface="微软雅黑" pitchFamily="34" charset="-122"/>
              </a:endParaRPr>
            </a:p>
          </p:txBody>
        </p:sp>
        <p:sp>
          <p:nvSpPr>
            <p:cNvPr id="102" name="矩形 101"/>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35</a:t>
              </a:r>
              <a:endParaRPr lang="zh-CN" altLang="en-US" sz="1400" kern="0" dirty="0">
                <a:solidFill>
                  <a:sysClr val="window" lastClr="FFFFFF"/>
                </a:solidFill>
                <a:latin typeface="微软雅黑" pitchFamily="34" charset="-122"/>
                <a:ea typeface="微软雅黑" pitchFamily="34" charset="-122"/>
              </a:endParaRPr>
            </a:p>
          </p:txBody>
        </p:sp>
        <p:sp>
          <p:nvSpPr>
            <p:cNvPr id="103" name="矩形 102"/>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41</a:t>
              </a:r>
              <a:endParaRPr lang="zh-CN" altLang="en-US" sz="1400" kern="0" dirty="0">
                <a:solidFill>
                  <a:sysClr val="window" lastClr="FFFFFF"/>
                </a:solidFill>
                <a:latin typeface="微软雅黑" pitchFamily="34" charset="-122"/>
                <a:ea typeface="微软雅黑" pitchFamily="34" charset="-122"/>
              </a:endParaRPr>
            </a:p>
          </p:txBody>
        </p:sp>
      </p:grpSp>
      <p:grpSp>
        <p:nvGrpSpPr>
          <p:cNvPr id="104" name="组合 71"/>
          <p:cNvGrpSpPr/>
          <p:nvPr/>
        </p:nvGrpSpPr>
        <p:grpSpPr>
          <a:xfrm>
            <a:off x="3012143" y="3422315"/>
            <a:ext cx="1680572" cy="1897190"/>
            <a:chOff x="1116000" y="3437878"/>
            <a:chExt cx="1512128" cy="1962410"/>
          </a:xfrm>
        </p:grpSpPr>
        <p:sp>
          <p:nvSpPr>
            <p:cNvPr id="105" name="矩形 10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51</a:t>
              </a:r>
              <a:endParaRPr lang="zh-CN" altLang="en-US" sz="1400" kern="0" dirty="0">
                <a:solidFill>
                  <a:sysClr val="window" lastClr="FFFFFF"/>
                </a:solidFill>
                <a:latin typeface="微软雅黑" pitchFamily="34" charset="-122"/>
                <a:ea typeface="微软雅黑" pitchFamily="34" charset="-122"/>
              </a:endParaRPr>
            </a:p>
          </p:txBody>
        </p:sp>
        <p:sp>
          <p:nvSpPr>
            <p:cNvPr id="106" name="矩形 10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61</a:t>
              </a:r>
              <a:endParaRPr lang="zh-CN" altLang="en-US" sz="1400" kern="0" dirty="0">
                <a:solidFill>
                  <a:sysClr val="window" lastClr="FFFFFF"/>
                </a:solidFill>
                <a:latin typeface="微软雅黑" pitchFamily="34" charset="-122"/>
                <a:ea typeface="微软雅黑" pitchFamily="34" charset="-122"/>
              </a:endParaRPr>
            </a:p>
          </p:txBody>
        </p:sp>
        <p:sp>
          <p:nvSpPr>
            <p:cNvPr id="107" name="矩形 106"/>
            <p:cNvSpPr/>
            <p:nvPr/>
          </p:nvSpPr>
          <p:spPr>
            <a:xfrm>
              <a:off x="2268128" y="3437878"/>
              <a:ext cx="360000" cy="1962410"/>
            </a:xfrm>
            <a:prstGeom prst="rect">
              <a:avLst/>
            </a:prstGeom>
            <a:solidFill>
              <a:srgbClr val="9DC2EC"/>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58</a:t>
              </a:r>
              <a:endParaRPr lang="zh-CN" altLang="en-US" sz="1400" kern="0" dirty="0">
                <a:solidFill>
                  <a:sysClr val="window" lastClr="FFFFFF"/>
                </a:solidFill>
                <a:latin typeface="微软雅黑" pitchFamily="34" charset="-122"/>
                <a:ea typeface="微软雅黑" pitchFamily="34" charset="-122"/>
              </a:endParaRPr>
            </a:p>
          </p:txBody>
        </p:sp>
        <p:sp>
          <p:nvSpPr>
            <p:cNvPr id="108" name="矩形 10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41</a:t>
              </a:r>
              <a:endParaRPr lang="zh-CN" altLang="en-US" sz="1400" kern="0" dirty="0">
                <a:solidFill>
                  <a:sysClr val="window" lastClr="FFFFFF"/>
                </a:solidFill>
                <a:latin typeface="微软雅黑" pitchFamily="34" charset="-122"/>
                <a:ea typeface="微软雅黑" pitchFamily="34" charset="-122"/>
              </a:endParaRPr>
            </a:p>
          </p:txBody>
        </p:sp>
      </p:grpSp>
      <p:grpSp>
        <p:nvGrpSpPr>
          <p:cNvPr id="109" name="组合 76"/>
          <p:cNvGrpSpPr/>
          <p:nvPr/>
        </p:nvGrpSpPr>
        <p:grpSpPr>
          <a:xfrm>
            <a:off x="4849843" y="3255712"/>
            <a:ext cx="1680572" cy="2063795"/>
            <a:chOff x="1116000" y="3265547"/>
            <a:chExt cx="1512128" cy="2134742"/>
          </a:xfrm>
        </p:grpSpPr>
        <p:sp>
          <p:nvSpPr>
            <p:cNvPr id="110" name="矩形 109"/>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51</a:t>
              </a:r>
              <a:endParaRPr lang="zh-CN" altLang="en-US" sz="1400" kern="0" dirty="0">
                <a:solidFill>
                  <a:sysClr val="window" lastClr="FFFFFF"/>
                </a:solidFill>
                <a:latin typeface="微软雅黑" pitchFamily="34" charset="-122"/>
                <a:ea typeface="微软雅黑" pitchFamily="34" charset="-122"/>
              </a:endParaRPr>
            </a:p>
          </p:txBody>
        </p:sp>
        <p:sp>
          <p:nvSpPr>
            <p:cNvPr id="111" name="矩形 110"/>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61</a:t>
              </a:r>
              <a:endParaRPr lang="zh-CN" altLang="en-US" sz="1400" kern="0" dirty="0">
                <a:solidFill>
                  <a:sysClr val="window" lastClr="FFFFFF"/>
                </a:solidFill>
                <a:latin typeface="微软雅黑" pitchFamily="34" charset="-122"/>
                <a:ea typeface="微软雅黑" pitchFamily="34" charset="-122"/>
              </a:endParaRPr>
            </a:p>
          </p:txBody>
        </p:sp>
        <p:sp>
          <p:nvSpPr>
            <p:cNvPr id="112" name="矩形 111"/>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35</a:t>
              </a:r>
              <a:endParaRPr lang="zh-CN" altLang="en-US" sz="1400" kern="0" dirty="0">
                <a:solidFill>
                  <a:sysClr val="window" lastClr="FFFFFF"/>
                </a:solidFill>
                <a:latin typeface="微软雅黑" pitchFamily="34" charset="-122"/>
                <a:ea typeface="微软雅黑" pitchFamily="34" charset="-122"/>
              </a:endParaRPr>
            </a:p>
          </p:txBody>
        </p:sp>
        <p:sp>
          <p:nvSpPr>
            <p:cNvPr id="113" name="矩形 112"/>
            <p:cNvSpPr/>
            <p:nvPr/>
          </p:nvSpPr>
          <p:spPr>
            <a:xfrm>
              <a:off x="1116000" y="3265547"/>
              <a:ext cx="360000" cy="2134742"/>
            </a:xfrm>
            <a:prstGeom prst="rect">
              <a:avLst/>
            </a:prstGeom>
            <a:solidFill>
              <a:srgbClr val="C00000"/>
            </a:solidFill>
            <a:ln w="25400" cap="flat" cmpd="sng" algn="ctr">
              <a:noFill/>
              <a:prstDash val="solid"/>
            </a:ln>
            <a:effectLst/>
          </p:spPr>
          <p:txBody>
            <a:bodyPr rtlCol="0" anchor="t"/>
            <a:lstStyle/>
            <a:p>
              <a:pP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72</a:t>
              </a:r>
              <a:endParaRPr lang="zh-CN" altLang="en-US" sz="1400" kern="0" dirty="0">
                <a:solidFill>
                  <a:sysClr val="window" lastClr="FFFFFF"/>
                </a:solidFill>
                <a:latin typeface="微软雅黑" pitchFamily="34" charset="-122"/>
                <a:ea typeface="微软雅黑" pitchFamily="34" charset="-122"/>
              </a:endParaRPr>
            </a:p>
          </p:txBody>
        </p:sp>
      </p:grpSp>
      <p:grpSp>
        <p:nvGrpSpPr>
          <p:cNvPr id="114" name="组合 81"/>
          <p:cNvGrpSpPr/>
          <p:nvPr/>
        </p:nvGrpSpPr>
        <p:grpSpPr>
          <a:xfrm>
            <a:off x="6687542" y="3561974"/>
            <a:ext cx="1680572" cy="1757534"/>
            <a:chOff x="1116000" y="3582336"/>
            <a:chExt cx="1512128" cy="1817952"/>
          </a:xfrm>
        </p:grpSpPr>
        <p:sp>
          <p:nvSpPr>
            <p:cNvPr id="115" name="矩形 114"/>
            <p:cNvSpPr/>
            <p:nvPr/>
          </p:nvSpPr>
          <p:spPr>
            <a:xfrm>
              <a:off x="1500043" y="3821772"/>
              <a:ext cx="360000" cy="1578516"/>
            </a:xfrm>
            <a:prstGeom prst="rect">
              <a:avLst/>
            </a:prstGeom>
            <a:solidFill>
              <a:srgbClr val="2979D0"/>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51</a:t>
              </a:r>
              <a:endParaRPr lang="zh-CN" altLang="en-US" sz="1400" kern="0" dirty="0">
                <a:solidFill>
                  <a:sysClr val="window" lastClr="FFFFFF"/>
                </a:solidFill>
                <a:latin typeface="微软雅黑" pitchFamily="34" charset="-122"/>
                <a:ea typeface="微软雅黑" pitchFamily="34" charset="-122"/>
              </a:endParaRPr>
            </a:p>
          </p:txBody>
        </p:sp>
        <p:sp>
          <p:nvSpPr>
            <p:cNvPr id="116" name="矩形 115"/>
            <p:cNvSpPr/>
            <p:nvPr/>
          </p:nvSpPr>
          <p:spPr>
            <a:xfrm>
              <a:off x="1884086" y="3582336"/>
              <a:ext cx="360000" cy="1817952"/>
            </a:xfrm>
            <a:prstGeom prst="rect">
              <a:avLst/>
            </a:prstGeom>
            <a:solidFill>
              <a:srgbClr val="68A2E1"/>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61</a:t>
              </a:r>
              <a:endParaRPr lang="zh-CN" altLang="en-US" sz="1400" kern="0" dirty="0">
                <a:solidFill>
                  <a:sysClr val="window" lastClr="FFFFFF"/>
                </a:solidFill>
                <a:latin typeface="微软雅黑" pitchFamily="34" charset="-122"/>
                <a:ea typeface="微软雅黑" pitchFamily="34" charset="-122"/>
              </a:endParaRPr>
            </a:p>
          </p:txBody>
        </p:sp>
        <p:sp>
          <p:nvSpPr>
            <p:cNvPr id="117" name="矩形 116"/>
            <p:cNvSpPr/>
            <p:nvPr/>
          </p:nvSpPr>
          <p:spPr>
            <a:xfrm>
              <a:off x="2268128" y="4370300"/>
              <a:ext cx="360000" cy="1029987"/>
            </a:xfrm>
            <a:prstGeom prst="rect">
              <a:avLst/>
            </a:prstGeom>
            <a:solidFill>
              <a:srgbClr val="9DC2EC"/>
            </a:solidFill>
            <a:ln w="25400" cap="flat" cmpd="sng" algn="ctr">
              <a:noFill/>
              <a:prstDash val="solid"/>
            </a:ln>
            <a:effectLst/>
          </p:spPr>
          <p:txBody>
            <a:bodyPr rtlCol="0" anchor="t"/>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35</a:t>
              </a:r>
              <a:endParaRPr lang="zh-CN" altLang="en-US" sz="1400" kern="0" dirty="0">
                <a:solidFill>
                  <a:sysClr val="window" lastClr="FFFFFF"/>
                </a:solidFill>
                <a:latin typeface="微软雅黑" pitchFamily="34" charset="-122"/>
                <a:ea typeface="微软雅黑" pitchFamily="34" charset="-122"/>
              </a:endParaRPr>
            </a:p>
          </p:txBody>
        </p:sp>
        <p:sp>
          <p:nvSpPr>
            <p:cNvPr id="118" name="矩形 117"/>
            <p:cNvSpPr/>
            <p:nvPr/>
          </p:nvSpPr>
          <p:spPr>
            <a:xfrm>
              <a:off x="1116000" y="4086392"/>
              <a:ext cx="360000" cy="1313896"/>
            </a:xfrm>
            <a:prstGeom prst="rect">
              <a:avLst/>
            </a:prstGeom>
            <a:solidFill>
              <a:srgbClr val="C00000"/>
            </a:solidFill>
            <a:ln w="25400" cap="flat" cmpd="sng" algn="ctr">
              <a:noFill/>
              <a:prstDash val="solid"/>
            </a:ln>
            <a:effectLst/>
          </p:spPr>
          <p:txBody>
            <a:bodyPr rtlCol="0" anchor="t"/>
            <a:lstStyle/>
            <a:p>
              <a:pP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41</a:t>
              </a:r>
              <a:endParaRPr lang="zh-CN" altLang="en-US" sz="1400" kern="0" dirty="0">
                <a:solidFill>
                  <a:sysClr val="window" lastClr="FFFFFF"/>
                </a:solidFill>
                <a:latin typeface="微软雅黑" pitchFamily="34" charset="-122"/>
                <a:ea typeface="微软雅黑" pitchFamily="34" charset="-122"/>
              </a:endParaRPr>
            </a:p>
          </p:txBody>
        </p:sp>
      </p:grpSp>
      <p:grpSp>
        <p:nvGrpSpPr>
          <p:cNvPr id="119" name="组合 91"/>
          <p:cNvGrpSpPr/>
          <p:nvPr/>
        </p:nvGrpSpPr>
        <p:grpSpPr>
          <a:xfrm>
            <a:off x="2570502" y="1623139"/>
            <a:ext cx="1338418" cy="279565"/>
            <a:chOff x="3646051" y="1256965"/>
            <a:chExt cx="1433383" cy="307777"/>
          </a:xfrm>
        </p:grpSpPr>
        <p:sp>
          <p:nvSpPr>
            <p:cNvPr id="120" name="矩形 119"/>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21" name="TextBox 120"/>
            <p:cNvSpPr txBox="1"/>
            <p:nvPr/>
          </p:nvSpPr>
          <p:spPr>
            <a:xfrm>
              <a:off x="3707904" y="1256965"/>
              <a:ext cx="1371530" cy="307777"/>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Descripation1</a:t>
              </a:r>
              <a:endParaRPr lang="zh-CN" altLang="en-US" sz="1400" kern="0" dirty="0">
                <a:solidFill>
                  <a:sysClr val="windowText" lastClr="000000"/>
                </a:solidFill>
                <a:latin typeface="微软雅黑" pitchFamily="34" charset="-122"/>
                <a:ea typeface="微软雅黑" pitchFamily="34" charset="-122"/>
              </a:endParaRPr>
            </a:p>
          </p:txBody>
        </p:sp>
      </p:grpSp>
      <p:grpSp>
        <p:nvGrpSpPr>
          <p:cNvPr id="122" name="组合 95"/>
          <p:cNvGrpSpPr/>
          <p:nvPr/>
        </p:nvGrpSpPr>
        <p:grpSpPr>
          <a:xfrm>
            <a:off x="4066661" y="1623139"/>
            <a:ext cx="1338418" cy="279565"/>
            <a:chOff x="3646051" y="1256965"/>
            <a:chExt cx="1433383" cy="307777"/>
          </a:xfrm>
        </p:grpSpPr>
        <p:sp>
          <p:nvSpPr>
            <p:cNvPr id="123" name="矩形 122"/>
            <p:cNvSpPr/>
            <p:nvPr/>
          </p:nvSpPr>
          <p:spPr>
            <a:xfrm>
              <a:off x="3646051" y="1394768"/>
              <a:ext cx="108000" cy="108000"/>
            </a:xfrm>
            <a:prstGeom prst="rect">
              <a:avLst/>
            </a:prstGeom>
            <a:solidFill>
              <a:srgbClr val="2979D0"/>
            </a:solidFill>
            <a:ln w="25400" cap="flat" cmpd="sng" algn="ctr">
              <a:noFill/>
              <a:prstDash val="solid"/>
            </a:ln>
            <a:effectLst/>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24" name="TextBox 123"/>
            <p:cNvSpPr txBox="1"/>
            <p:nvPr/>
          </p:nvSpPr>
          <p:spPr>
            <a:xfrm>
              <a:off x="3707904" y="1256965"/>
              <a:ext cx="1371530" cy="307777"/>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Descripation2</a:t>
              </a:r>
              <a:endParaRPr lang="zh-CN" altLang="en-US" sz="1400" kern="0" dirty="0">
                <a:solidFill>
                  <a:sysClr val="windowText" lastClr="000000"/>
                </a:solidFill>
                <a:latin typeface="微软雅黑" pitchFamily="34" charset="-122"/>
                <a:ea typeface="微软雅黑" pitchFamily="34" charset="-122"/>
              </a:endParaRPr>
            </a:p>
          </p:txBody>
        </p:sp>
      </p:grpSp>
      <p:grpSp>
        <p:nvGrpSpPr>
          <p:cNvPr id="125" name="组合 98"/>
          <p:cNvGrpSpPr/>
          <p:nvPr/>
        </p:nvGrpSpPr>
        <p:grpSpPr>
          <a:xfrm>
            <a:off x="5562819" y="1623139"/>
            <a:ext cx="1338418" cy="279565"/>
            <a:chOff x="3646051" y="1256965"/>
            <a:chExt cx="1433383" cy="307777"/>
          </a:xfrm>
        </p:grpSpPr>
        <p:sp>
          <p:nvSpPr>
            <p:cNvPr id="126" name="矩形 125"/>
            <p:cNvSpPr/>
            <p:nvPr/>
          </p:nvSpPr>
          <p:spPr>
            <a:xfrm>
              <a:off x="3646051" y="1394768"/>
              <a:ext cx="108000" cy="108000"/>
            </a:xfrm>
            <a:prstGeom prst="rect">
              <a:avLst/>
            </a:prstGeom>
            <a:solidFill>
              <a:srgbClr val="68A2E1"/>
            </a:solidFill>
            <a:ln w="25400" cap="flat" cmpd="sng" algn="ctr">
              <a:noFill/>
              <a:prstDash val="solid"/>
            </a:ln>
            <a:effectLst/>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27" name="TextBox 126"/>
            <p:cNvSpPr txBox="1"/>
            <p:nvPr/>
          </p:nvSpPr>
          <p:spPr>
            <a:xfrm>
              <a:off x="3707904" y="1256965"/>
              <a:ext cx="1371530" cy="307777"/>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Descripation3</a:t>
              </a:r>
              <a:endParaRPr lang="zh-CN" altLang="en-US" sz="1400" kern="0" dirty="0">
                <a:solidFill>
                  <a:sysClr val="windowText" lastClr="000000"/>
                </a:solidFill>
                <a:latin typeface="微软雅黑" pitchFamily="34" charset="-122"/>
                <a:ea typeface="微软雅黑" pitchFamily="34" charset="-122"/>
              </a:endParaRPr>
            </a:p>
          </p:txBody>
        </p:sp>
      </p:grpSp>
      <p:grpSp>
        <p:nvGrpSpPr>
          <p:cNvPr id="128" name="组合 101"/>
          <p:cNvGrpSpPr/>
          <p:nvPr/>
        </p:nvGrpSpPr>
        <p:grpSpPr>
          <a:xfrm>
            <a:off x="7058977" y="1623139"/>
            <a:ext cx="1338418" cy="279565"/>
            <a:chOff x="3646051" y="1256965"/>
            <a:chExt cx="1433383" cy="307777"/>
          </a:xfrm>
        </p:grpSpPr>
        <p:sp>
          <p:nvSpPr>
            <p:cNvPr id="129" name="矩形 128"/>
            <p:cNvSpPr/>
            <p:nvPr/>
          </p:nvSpPr>
          <p:spPr>
            <a:xfrm>
              <a:off x="3646051" y="1394768"/>
              <a:ext cx="108000" cy="108000"/>
            </a:xfrm>
            <a:prstGeom prst="rect">
              <a:avLst/>
            </a:prstGeom>
            <a:solidFill>
              <a:srgbClr val="9DC2EC"/>
            </a:solidFill>
            <a:ln w="25400" cap="flat" cmpd="sng" algn="ctr">
              <a:noFill/>
              <a:prstDash val="solid"/>
            </a:ln>
            <a:effectLst/>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30" name="TextBox 129"/>
            <p:cNvSpPr txBox="1"/>
            <p:nvPr/>
          </p:nvSpPr>
          <p:spPr>
            <a:xfrm>
              <a:off x="3707904" y="1256965"/>
              <a:ext cx="1371530" cy="307777"/>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Descripation4</a:t>
              </a:r>
              <a:endParaRPr lang="zh-CN" altLang="en-US" sz="1400" kern="0" dirty="0">
                <a:solidFill>
                  <a:sysClr val="windowText" lastClr="000000"/>
                </a:solidFill>
                <a:latin typeface="微软雅黑" pitchFamily="34" charset="-122"/>
                <a:ea typeface="微软雅黑" pitchFamily="34" charset="-122"/>
              </a:endParaRPr>
            </a:p>
          </p:txBody>
        </p:sp>
      </p:grpSp>
      <p:sp>
        <p:nvSpPr>
          <p:cNvPr id="131" name="圆角矩形 130"/>
          <p:cNvSpPr/>
          <p:nvPr/>
        </p:nvSpPr>
        <p:spPr>
          <a:xfrm>
            <a:off x="2828410" y="2788011"/>
            <a:ext cx="583951" cy="320364"/>
          </a:xfrm>
          <a:prstGeom prst="roundRect">
            <a:avLst/>
          </a:prstGeom>
          <a:solidFill>
            <a:srgbClr val="FEA501"/>
          </a:solidFill>
          <a:ln w="25400" cap="flat" cmpd="sng" algn="ctr">
            <a:noFill/>
            <a:prstDash val="solid"/>
          </a:ln>
          <a:effectLst/>
        </p:spPr>
        <p:txBody>
          <a:bodyPr rtlCol="0" anchor="ctr"/>
          <a:lstStyle/>
          <a:p>
            <a:pPr algn="ctr" fontAlgn="auto">
              <a:spcBef>
                <a:spcPts val="0"/>
              </a:spcBef>
              <a:spcAft>
                <a:spcPts val="0"/>
              </a:spcAft>
              <a:defRPr/>
            </a:pPr>
            <a:r>
              <a:rPr lang="en-US" altLang="zh-CN" sz="1400" kern="0" dirty="0" smtClean="0">
                <a:solidFill>
                  <a:sysClr val="window" lastClr="FFFFFF"/>
                </a:solidFill>
                <a:latin typeface="微软雅黑" pitchFamily="34" charset="-122"/>
                <a:ea typeface="微软雅黑" pitchFamily="34" charset="-122"/>
              </a:rPr>
              <a:t>+31</a:t>
            </a:r>
            <a:endParaRPr lang="zh-CN" altLang="en-US" sz="1400" kern="0" dirty="0">
              <a:solidFill>
                <a:sysClr val="window" lastClr="FFFFFF"/>
              </a:solidFill>
              <a:latin typeface="微软雅黑" pitchFamily="34" charset="-122"/>
              <a:ea typeface="微软雅黑" pitchFamily="34" charset="-122"/>
            </a:endParaRPr>
          </a:p>
        </p:txBody>
      </p:sp>
      <p:grpSp>
        <p:nvGrpSpPr>
          <p:cNvPr id="132" name="组合 114"/>
          <p:cNvGrpSpPr/>
          <p:nvPr/>
        </p:nvGrpSpPr>
        <p:grpSpPr>
          <a:xfrm>
            <a:off x="1337981" y="3423649"/>
            <a:ext cx="3675401" cy="1101086"/>
            <a:chOff x="1075502" y="3313687"/>
            <a:chExt cx="3936183" cy="1212202"/>
          </a:xfrm>
        </p:grpSpPr>
        <p:grpSp>
          <p:nvGrpSpPr>
            <p:cNvPr id="133" name="组合 113"/>
            <p:cNvGrpSpPr/>
            <p:nvPr/>
          </p:nvGrpSpPr>
          <p:grpSpPr>
            <a:xfrm>
              <a:off x="1075502" y="3313687"/>
              <a:ext cx="1557077" cy="1212202"/>
              <a:chOff x="1075502" y="3313687"/>
              <a:chExt cx="1557077" cy="1212202"/>
            </a:xfrm>
          </p:grpSpPr>
          <p:cxnSp>
            <p:nvCxnSpPr>
              <p:cNvPr id="136" name="直接连接符 135"/>
              <p:cNvCxnSpPr>
                <a:stCxn id="103" idx="0"/>
              </p:cNvCxnSpPr>
              <p:nvPr/>
            </p:nvCxnSpPr>
            <p:spPr>
              <a:xfrm flipH="1" flipV="1">
                <a:off x="1075502" y="3313687"/>
                <a:ext cx="1" cy="1212202"/>
              </a:xfrm>
              <a:prstGeom prst="line">
                <a:avLst/>
              </a:prstGeom>
              <a:noFill/>
              <a:ln w="25400" cap="flat" cmpd="sng" algn="ctr">
                <a:solidFill>
                  <a:srgbClr val="FEA501"/>
                </a:solidFill>
                <a:prstDash val="solid"/>
              </a:ln>
              <a:effectLst/>
            </p:spPr>
          </p:cxnSp>
          <p:cxnSp>
            <p:nvCxnSpPr>
              <p:cNvPr id="137" name="直接连接符 136"/>
              <p:cNvCxnSpPr>
                <a:endCxn id="131" idx="1"/>
              </p:cNvCxnSpPr>
              <p:nvPr/>
            </p:nvCxnSpPr>
            <p:spPr>
              <a:xfrm>
                <a:off x="1075503" y="3313687"/>
                <a:ext cx="1557076" cy="0"/>
              </a:xfrm>
              <a:prstGeom prst="line">
                <a:avLst/>
              </a:prstGeom>
              <a:noFill/>
              <a:ln w="25400" cap="flat" cmpd="sng" algn="ctr">
                <a:solidFill>
                  <a:srgbClr val="FEA501"/>
                </a:solidFill>
                <a:prstDash val="solid"/>
              </a:ln>
              <a:effectLst/>
            </p:spPr>
          </p:cxnSp>
        </p:grpSp>
        <p:cxnSp>
          <p:nvCxnSpPr>
            <p:cNvPr id="134" name="直接连接符 133"/>
            <p:cNvCxnSpPr>
              <a:stCxn id="131" idx="3"/>
            </p:cNvCxnSpPr>
            <p:nvPr/>
          </p:nvCxnSpPr>
          <p:spPr>
            <a:xfrm>
              <a:off x="3257964" y="3313687"/>
              <a:ext cx="1753721" cy="0"/>
            </a:xfrm>
            <a:prstGeom prst="line">
              <a:avLst/>
            </a:prstGeom>
            <a:noFill/>
            <a:ln w="25400" cap="flat" cmpd="sng" algn="ctr">
              <a:solidFill>
                <a:srgbClr val="FEA501"/>
              </a:solidFill>
              <a:prstDash val="solid"/>
            </a:ln>
            <a:effectLst/>
          </p:spPr>
        </p:cxnSp>
        <p:cxnSp>
          <p:nvCxnSpPr>
            <p:cNvPr id="135" name="直接箭头连接符 134"/>
            <p:cNvCxnSpPr>
              <a:endCxn id="113" idx="0"/>
            </p:cNvCxnSpPr>
            <p:nvPr/>
          </p:nvCxnSpPr>
          <p:spPr>
            <a:xfrm>
              <a:off x="5011684" y="3313687"/>
              <a:ext cx="1" cy="338553"/>
            </a:xfrm>
            <a:prstGeom prst="straightConnector1">
              <a:avLst/>
            </a:prstGeom>
            <a:noFill/>
            <a:ln w="25400" cap="flat" cmpd="sng" algn="ctr">
              <a:solidFill>
                <a:srgbClr val="FEA501"/>
              </a:solidFill>
              <a:prstDash val="solid"/>
              <a:tailEnd type="triangle"/>
            </a:ln>
            <a:effectLst/>
          </p:spPr>
        </p:cxnSp>
      </p:grpSp>
      <p:sp>
        <p:nvSpPr>
          <p:cNvPr id="138" name="TextBox 137"/>
          <p:cNvSpPr txBox="1"/>
          <p:nvPr/>
        </p:nvSpPr>
        <p:spPr>
          <a:xfrm>
            <a:off x="1564759" y="5453691"/>
            <a:ext cx="567587" cy="279565"/>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2009</a:t>
            </a:r>
            <a:endParaRPr lang="zh-CN" altLang="en-US" sz="1400" kern="0" dirty="0">
              <a:solidFill>
                <a:sysClr val="windowText" lastClr="000000"/>
              </a:solidFill>
              <a:latin typeface="微软雅黑" pitchFamily="34" charset="-122"/>
              <a:ea typeface="微软雅黑" pitchFamily="34" charset="-122"/>
            </a:endParaRPr>
          </a:p>
        </p:txBody>
      </p:sp>
      <p:sp>
        <p:nvSpPr>
          <p:cNvPr id="139" name="TextBox 138"/>
          <p:cNvSpPr txBox="1"/>
          <p:nvPr/>
        </p:nvSpPr>
        <p:spPr>
          <a:xfrm>
            <a:off x="3436442" y="5453691"/>
            <a:ext cx="567587" cy="279565"/>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2010</a:t>
            </a:r>
            <a:endParaRPr lang="zh-CN" altLang="en-US" sz="1400" kern="0" dirty="0">
              <a:solidFill>
                <a:sysClr val="windowText" lastClr="000000"/>
              </a:solidFill>
              <a:latin typeface="微软雅黑" pitchFamily="34" charset="-122"/>
              <a:ea typeface="微软雅黑" pitchFamily="34" charset="-122"/>
            </a:endParaRPr>
          </a:p>
        </p:txBody>
      </p:sp>
      <p:sp>
        <p:nvSpPr>
          <p:cNvPr id="140" name="TextBox 139"/>
          <p:cNvSpPr txBox="1"/>
          <p:nvPr/>
        </p:nvSpPr>
        <p:spPr>
          <a:xfrm>
            <a:off x="5308125" y="5453691"/>
            <a:ext cx="585548" cy="279565"/>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2011</a:t>
            </a:r>
            <a:endParaRPr lang="zh-CN" altLang="en-US" sz="1400" kern="0" dirty="0">
              <a:solidFill>
                <a:sysClr val="windowText" lastClr="000000"/>
              </a:solidFill>
              <a:latin typeface="微软雅黑" pitchFamily="34" charset="-122"/>
              <a:ea typeface="微软雅黑" pitchFamily="34" charset="-122"/>
            </a:endParaRPr>
          </a:p>
        </p:txBody>
      </p:sp>
      <p:sp>
        <p:nvSpPr>
          <p:cNvPr id="141" name="TextBox 140"/>
          <p:cNvSpPr txBox="1"/>
          <p:nvPr/>
        </p:nvSpPr>
        <p:spPr>
          <a:xfrm>
            <a:off x="7179808" y="5453691"/>
            <a:ext cx="585548" cy="279565"/>
          </a:xfrm>
          <a:prstGeom prst="rect">
            <a:avLst/>
          </a:prstGeom>
          <a:noFill/>
        </p:spPr>
        <p:txBody>
          <a:bodyPr wrap="none" rtlCol="0">
            <a:spAutoFit/>
          </a:bodyPr>
          <a:lstStyle/>
          <a:p>
            <a:pP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2012</a:t>
            </a:r>
            <a:endParaRPr lang="zh-CN" altLang="en-US" sz="1400" kern="0" dirty="0">
              <a:solidFill>
                <a:sysClr val="windowText" lastClr="000000"/>
              </a:solidFill>
              <a:latin typeface="微软雅黑" pitchFamily="34" charset="-122"/>
              <a:ea typeface="微软雅黑" pitchFamily="34" charset="-122"/>
            </a:endParaRPr>
          </a:p>
        </p:txBody>
      </p:sp>
      <p:grpSp>
        <p:nvGrpSpPr>
          <p:cNvPr id="142" name="组合 105"/>
          <p:cNvGrpSpPr/>
          <p:nvPr/>
        </p:nvGrpSpPr>
        <p:grpSpPr>
          <a:xfrm>
            <a:off x="6842430" y="4049278"/>
            <a:ext cx="1210271" cy="1177333"/>
            <a:chOff x="5292080" y="4005064"/>
            <a:chExt cx="1296144" cy="1296144"/>
          </a:xfrm>
        </p:grpSpPr>
        <p:sp>
          <p:nvSpPr>
            <p:cNvPr id="143" name="椭圆 142"/>
            <p:cNvSpPr/>
            <p:nvPr/>
          </p:nvSpPr>
          <p:spPr>
            <a:xfrm>
              <a:off x="5292080" y="4005064"/>
              <a:ext cx="1296144" cy="1296144"/>
            </a:xfrm>
            <a:prstGeom prst="ellipse">
              <a:avLst/>
            </a:prstGeom>
            <a:solidFill>
              <a:srgbClr val="FFFF00">
                <a:alpha val="80000"/>
              </a:srgbClr>
            </a:solidFill>
            <a:ln w="25400" cap="flat" cmpd="sng" algn="ctr">
              <a:noFill/>
              <a:prstDash val="soli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rtlCol="0" anchor="ctr"/>
            <a:lstStyle/>
            <a:p>
              <a:pPr algn="ctr" fontAlgn="auto">
                <a:spcBef>
                  <a:spcPts val="0"/>
                </a:spcBef>
                <a:spcAft>
                  <a:spcPts val="0"/>
                </a:spcAft>
                <a:defRPr/>
              </a:pPr>
              <a:endParaRPr lang="zh-CN" altLang="en-US" sz="1400" kern="0">
                <a:solidFill>
                  <a:sysClr val="window" lastClr="FFFFFF"/>
                </a:solidFill>
                <a:latin typeface="微软雅黑" pitchFamily="34" charset="-122"/>
                <a:ea typeface="微软雅黑" pitchFamily="34" charset="-122"/>
              </a:endParaRPr>
            </a:p>
          </p:txBody>
        </p:sp>
        <p:sp>
          <p:nvSpPr>
            <p:cNvPr id="144" name="Freeform 15"/>
            <p:cNvSpPr>
              <a:spLocks/>
            </p:cNvSpPr>
            <p:nvPr/>
          </p:nvSpPr>
          <p:spPr bwMode="gray">
            <a:xfrm>
              <a:off x="5400208" y="4005064"/>
              <a:ext cx="1044000" cy="57600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00">
                    <a:alpha val="0"/>
                  </a:srgbClr>
                </a:gs>
                <a:gs pos="100000">
                  <a:sysClr val="window" lastClr="FFFFFF">
                    <a:alpha val="41000"/>
                  </a:sysClr>
                </a:gs>
              </a:gsLst>
              <a:lin ang="5400000" scaled="1"/>
            </a:gradFill>
            <a:ln w="28575">
              <a:noFill/>
              <a:round/>
              <a:headEnd/>
              <a:tailEnd/>
            </a:ln>
            <a:scene3d>
              <a:camera prst="orthographicFront"/>
              <a:lightRig rig="soft" dir="t"/>
            </a:scene3d>
            <a:sp3d prstMaterial="plastic"/>
          </p:spPr>
          <p:txBody>
            <a:bodyPr/>
            <a:lstStyle/>
            <a:p>
              <a:pPr fontAlgn="auto">
                <a:spcBef>
                  <a:spcPts val="0"/>
                </a:spcBef>
                <a:spcAft>
                  <a:spcPts val="0"/>
                </a:spcAft>
                <a:defRPr/>
              </a:pPr>
              <a:endParaRPr lang="zh-CN" altLang="en-US" sz="1400" kern="0">
                <a:solidFill>
                  <a:sysClr val="windowText" lastClr="000000"/>
                </a:solidFill>
                <a:latin typeface="微软雅黑" pitchFamily="34" charset="-122"/>
                <a:ea typeface="微软雅黑" pitchFamily="34" charset="-122"/>
              </a:endParaRPr>
            </a:p>
          </p:txBody>
        </p:sp>
        <p:sp>
          <p:nvSpPr>
            <p:cNvPr id="145" name="TextBox 144"/>
            <p:cNvSpPr txBox="1"/>
            <p:nvPr/>
          </p:nvSpPr>
          <p:spPr>
            <a:xfrm rot="21178558">
              <a:off x="5346145" y="4532215"/>
              <a:ext cx="1188016" cy="307777"/>
            </a:xfrm>
            <a:prstGeom prst="rect">
              <a:avLst/>
            </a:prstGeom>
            <a:noFill/>
          </p:spPr>
          <p:txBody>
            <a:bodyPr wrap="square" rtlCol="0">
              <a:spAutoFit/>
            </a:bodyPr>
            <a:lstStyle/>
            <a:p>
              <a:pPr algn="ctr" fontAlgn="auto">
                <a:spcBef>
                  <a:spcPts val="0"/>
                </a:spcBef>
                <a:spcAft>
                  <a:spcPts val="0"/>
                </a:spcAft>
                <a:defRPr/>
              </a:pPr>
              <a:r>
                <a:rPr lang="en-US" altLang="zh-CN" sz="1400" kern="0" dirty="0" smtClean="0">
                  <a:solidFill>
                    <a:sysClr val="windowText" lastClr="000000"/>
                  </a:solidFill>
                  <a:latin typeface="微软雅黑" pitchFamily="34" charset="-122"/>
                  <a:ea typeface="微软雅黑" pitchFamily="34" charset="-122"/>
                </a:rPr>
                <a:t>Text here</a:t>
              </a:r>
            </a:p>
          </p:txBody>
        </p:sp>
      </p:grpSp>
    </p:spTree>
    <p:extLst>
      <p:ext uri="{BB962C8B-B14F-4D97-AF65-F5344CB8AC3E}">
        <p14:creationId xmlns:p14="http://schemas.microsoft.com/office/powerpoint/2010/main" val="23958347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标题 1"/>
          <p:cNvSpPr txBox="1">
            <a:spLocks/>
          </p:cNvSpPr>
          <p:nvPr/>
        </p:nvSpPr>
        <p:spPr>
          <a:xfrm>
            <a:off x="0" y="95675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24" name="组合 23"/>
          <p:cNvGrpSpPr/>
          <p:nvPr/>
        </p:nvGrpSpPr>
        <p:grpSpPr>
          <a:xfrm>
            <a:off x="3241932" y="2264427"/>
            <a:ext cx="2622683" cy="2622547"/>
            <a:chOff x="3041909" y="2043035"/>
            <a:chExt cx="2622683" cy="2622547"/>
          </a:xfrm>
        </p:grpSpPr>
        <p:sp>
          <p:nvSpPr>
            <p:cNvPr id="25" name="椭圆 2"/>
            <p:cNvSpPr/>
            <p:nvPr/>
          </p:nvSpPr>
          <p:spPr>
            <a:xfrm>
              <a:off x="4407251" y="2043035"/>
              <a:ext cx="1257341" cy="1257272"/>
            </a:xfrm>
            <a:custGeom>
              <a:avLst/>
              <a:gdLst/>
              <a:ahLst/>
              <a:cxnLst/>
              <a:rect l="l" t="t" r="r" b="b"/>
              <a:pathLst>
                <a:path w="1257341" h="1257272">
                  <a:moveTo>
                    <a:pt x="0" y="0"/>
                  </a:moveTo>
                  <a:cubicBezTo>
                    <a:pt x="682765" y="26037"/>
                    <a:pt x="1231279" y="574509"/>
                    <a:pt x="1257341" y="1257272"/>
                  </a:cubicBezTo>
                  <a:lnTo>
                    <a:pt x="0" y="1257272"/>
                  </a:lnTo>
                  <a:close/>
                </a:path>
              </a:pathLst>
            </a:custGeom>
            <a:gradFill flip="none" rotWithShape="1">
              <a:gsLst>
                <a:gs pos="0">
                  <a:srgbClr val="C00000">
                    <a:tint val="66000"/>
                    <a:satMod val="160000"/>
                  </a:srgbClr>
                </a:gs>
                <a:gs pos="50000">
                  <a:srgbClr val="C00000">
                    <a:tint val="44500"/>
                    <a:satMod val="160000"/>
                  </a:srgbClr>
                </a:gs>
                <a:gs pos="100000">
                  <a:srgbClr val="C00000">
                    <a:tint val="23500"/>
                    <a:satMod val="160000"/>
                  </a:srgbClr>
                </a:gs>
              </a:gsLst>
              <a:lin ang="54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26" name="椭圆 2"/>
            <p:cNvSpPr/>
            <p:nvPr/>
          </p:nvSpPr>
          <p:spPr>
            <a:xfrm>
              <a:off x="3041909" y="2043035"/>
              <a:ext cx="1257341" cy="1257272"/>
            </a:xfrm>
            <a:custGeom>
              <a:avLst/>
              <a:gdLst/>
              <a:ahLst/>
              <a:cxnLst/>
              <a:rect l="l" t="t" r="r" b="b"/>
              <a:pathLst>
                <a:path w="1257341" h="1257272">
                  <a:moveTo>
                    <a:pt x="1257341" y="0"/>
                  </a:moveTo>
                  <a:lnTo>
                    <a:pt x="1257341" y="1257272"/>
                  </a:lnTo>
                  <a:lnTo>
                    <a:pt x="0" y="1257272"/>
                  </a:lnTo>
                  <a:cubicBezTo>
                    <a:pt x="26062" y="574509"/>
                    <a:pt x="574576" y="26037"/>
                    <a:pt x="1257341" y="0"/>
                  </a:cubicBezTo>
                  <a:close/>
                </a:path>
              </a:pathLst>
            </a:custGeom>
            <a:gradFill>
              <a:gsLst>
                <a:gs pos="0">
                  <a:srgbClr val="C3C3C3"/>
                </a:gs>
                <a:gs pos="100000">
                  <a:srgbClr val="EFEFEF"/>
                </a:gs>
              </a:gsLst>
              <a:lin ang="3600000" scaled="0"/>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27" name="椭圆 2"/>
            <p:cNvSpPr/>
            <p:nvPr/>
          </p:nvSpPr>
          <p:spPr>
            <a:xfrm>
              <a:off x="3041910" y="3408307"/>
              <a:ext cx="1257341" cy="1257275"/>
            </a:xfrm>
            <a:custGeom>
              <a:avLst/>
              <a:gdLst/>
              <a:ahLst/>
              <a:cxnLst/>
              <a:rect l="l" t="t" r="r" b="b"/>
              <a:pathLst>
                <a:path w="1257341" h="1257275">
                  <a:moveTo>
                    <a:pt x="0" y="0"/>
                  </a:moveTo>
                  <a:lnTo>
                    <a:pt x="1257341" y="0"/>
                  </a:lnTo>
                  <a:lnTo>
                    <a:pt x="1257341" y="1257275"/>
                  </a:lnTo>
                  <a:cubicBezTo>
                    <a:pt x="574575" y="1231238"/>
                    <a:pt x="26061" y="682764"/>
                    <a:pt x="0" y="0"/>
                  </a:cubicBezTo>
                  <a:close/>
                </a:path>
              </a:pathLst>
            </a:custGeom>
            <a:gradFill flip="none" rotWithShape="1">
              <a:gsLst>
                <a:gs pos="0">
                  <a:srgbClr val="C3C3C3"/>
                </a:gs>
                <a:gs pos="100000">
                  <a:srgbClr val="EFEFEF"/>
                </a:gs>
              </a:gsLst>
              <a:lin ang="189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28" name="椭圆 2"/>
            <p:cNvSpPr/>
            <p:nvPr/>
          </p:nvSpPr>
          <p:spPr>
            <a:xfrm>
              <a:off x="4407251" y="3408307"/>
              <a:ext cx="1257341" cy="1257275"/>
            </a:xfrm>
            <a:custGeom>
              <a:avLst/>
              <a:gdLst/>
              <a:ahLst/>
              <a:cxnLst/>
              <a:rect l="l" t="t" r="r" b="b"/>
              <a:pathLst>
                <a:path w="1257341" h="1257275">
                  <a:moveTo>
                    <a:pt x="0" y="0"/>
                  </a:moveTo>
                  <a:lnTo>
                    <a:pt x="1257341" y="0"/>
                  </a:lnTo>
                  <a:cubicBezTo>
                    <a:pt x="1231280" y="682764"/>
                    <a:pt x="682766" y="1231238"/>
                    <a:pt x="0" y="1257275"/>
                  </a:cubicBezTo>
                  <a:close/>
                </a:path>
              </a:pathLst>
            </a:custGeom>
            <a:gradFill flip="none" rotWithShape="1">
              <a:gsLst>
                <a:gs pos="0">
                  <a:srgbClr val="C3C3C3"/>
                </a:gs>
                <a:gs pos="100000">
                  <a:srgbClr val="EFEFEF"/>
                </a:gs>
              </a:gsLst>
              <a:lin ang="13500000" scaled="1"/>
              <a:tileRect/>
            </a:gradFill>
            <a:ln w="381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grpSp>
      <p:grpSp>
        <p:nvGrpSpPr>
          <p:cNvPr id="29" name="组合 28"/>
          <p:cNvGrpSpPr/>
          <p:nvPr/>
        </p:nvGrpSpPr>
        <p:grpSpPr>
          <a:xfrm>
            <a:off x="2467768" y="1490152"/>
            <a:ext cx="4171010" cy="4171096"/>
            <a:chOff x="2486496" y="1268760"/>
            <a:chExt cx="4171010" cy="4171096"/>
          </a:xfrm>
        </p:grpSpPr>
        <p:sp>
          <p:nvSpPr>
            <p:cNvPr id="30" name="椭圆 4"/>
            <p:cNvSpPr/>
            <p:nvPr/>
          </p:nvSpPr>
          <p:spPr>
            <a:xfrm>
              <a:off x="2486496" y="1268760"/>
              <a:ext cx="2031505" cy="2031548"/>
            </a:xfrm>
            <a:custGeom>
              <a:avLst/>
              <a:gdLst/>
              <a:ahLst/>
              <a:cxnLst/>
              <a:rect l="l" t="t" r="r" b="b"/>
              <a:pathLst>
                <a:path w="2031505" h="2031548">
                  <a:moveTo>
                    <a:pt x="2031505" y="0"/>
                  </a:moveTo>
                  <a:lnTo>
                    <a:pt x="2031505" y="666212"/>
                  </a:lnTo>
                  <a:cubicBezTo>
                    <a:pt x="1289086" y="692305"/>
                    <a:pt x="692304" y="1289127"/>
                    <a:pt x="666232" y="2031548"/>
                  </a:cubicBezTo>
                  <a:lnTo>
                    <a:pt x="0" y="2031548"/>
                  </a:lnTo>
                  <a:cubicBezTo>
                    <a:pt x="26203" y="921140"/>
                    <a:pt x="921099" y="26213"/>
                    <a:pt x="2031505" y="0"/>
                  </a:cubicBezTo>
                  <a:close/>
                </a:path>
              </a:pathLst>
            </a:custGeom>
            <a:solidFill>
              <a:srgbClr val="68A2E1"/>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dirty="0" smtClean="0">
                <a:solidFill>
                  <a:sysClr val="window" lastClr="FFFFFF"/>
                </a:solidFill>
                <a:latin typeface="Calibri"/>
                <a:ea typeface="宋体"/>
              </a:endParaRPr>
            </a:p>
          </p:txBody>
        </p:sp>
        <p:sp>
          <p:nvSpPr>
            <p:cNvPr id="31" name="椭圆 4"/>
            <p:cNvSpPr/>
            <p:nvPr/>
          </p:nvSpPr>
          <p:spPr>
            <a:xfrm>
              <a:off x="4626001" y="1268760"/>
              <a:ext cx="2031505" cy="2031548"/>
            </a:xfrm>
            <a:custGeom>
              <a:avLst/>
              <a:gdLst/>
              <a:ahLst/>
              <a:cxnLst/>
              <a:rect l="l" t="t" r="r" b="b"/>
              <a:pathLst>
                <a:path w="2031505" h="2031548">
                  <a:moveTo>
                    <a:pt x="0" y="0"/>
                  </a:moveTo>
                  <a:cubicBezTo>
                    <a:pt x="1110407" y="26213"/>
                    <a:pt x="2005302" y="921140"/>
                    <a:pt x="2031505" y="2031548"/>
                  </a:cubicBezTo>
                  <a:lnTo>
                    <a:pt x="1365273" y="2031548"/>
                  </a:lnTo>
                  <a:cubicBezTo>
                    <a:pt x="1339201" y="1289127"/>
                    <a:pt x="742421" y="692305"/>
                    <a:pt x="0" y="666212"/>
                  </a:cubicBezTo>
                  <a:close/>
                </a:path>
              </a:pathLst>
            </a:custGeom>
            <a:gradFill flip="none" rotWithShape="1">
              <a:gsLst>
                <a:gs pos="0">
                  <a:srgbClr val="C00000">
                    <a:shade val="30000"/>
                    <a:satMod val="115000"/>
                  </a:srgbClr>
                </a:gs>
                <a:gs pos="50000">
                  <a:srgbClr val="C00000">
                    <a:shade val="67500"/>
                    <a:satMod val="115000"/>
                  </a:srgbClr>
                </a:gs>
                <a:gs pos="100000">
                  <a:srgbClr val="C00000">
                    <a:shade val="100000"/>
                    <a:satMod val="115000"/>
                  </a:srgbClr>
                </a:gs>
              </a:gsLst>
              <a:lin ang="5400000" scaled="1"/>
              <a:tileRect/>
            </a:gra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32" name="椭圆 4"/>
            <p:cNvSpPr/>
            <p:nvPr/>
          </p:nvSpPr>
          <p:spPr>
            <a:xfrm>
              <a:off x="2486496" y="3408308"/>
              <a:ext cx="2031505" cy="2031548"/>
            </a:xfrm>
            <a:custGeom>
              <a:avLst/>
              <a:gdLst/>
              <a:ahLst/>
              <a:cxnLst/>
              <a:rect l="l" t="t" r="r" b="b"/>
              <a:pathLst>
                <a:path w="2031505" h="2031548">
                  <a:moveTo>
                    <a:pt x="0" y="0"/>
                  </a:moveTo>
                  <a:lnTo>
                    <a:pt x="666232" y="0"/>
                  </a:lnTo>
                  <a:cubicBezTo>
                    <a:pt x="692304" y="742422"/>
                    <a:pt x="1289086" y="1339243"/>
                    <a:pt x="2031505" y="1365336"/>
                  </a:cubicBezTo>
                  <a:lnTo>
                    <a:pt x="2031505" y="2031548"/>
                  </a:lnTo>
                  <a:cubicBezTo>
                    <a:pt x="921099" y="2005335"/>
                    <a:pt x="26203" y="1110408"/>
                    <a:pt x="0" y="0"/>
                  </a:cubicBezTo>
                  <a:close/>
                </a:path>
              </a:pathLst>
            </a:custGeom>
            <a:solidFill>
              <a:srgbClr val="2979D0"/>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33" name="椭圆 4"/>
            <p:cNvSpPr/>
            <p:nvPr/>
          </p:nvSpPr>
          <p:spPr>
            <a:xfrm>
              <a:off x="4626001" y="3408308"/>
              <a:ext cx="2031505" cy="2031548"/>
            </a:xfrm>
            <a:custGeom>
              <a:avLst/>
              <a:gdLst/>
              <a:ahLst/>
              <a:cxnLst/>
              <a:rect l="l" t="t" r="r" b="b"/>
              <a:pathLst>
                <a:path w="2031505" h="2031548">
                  <a:moveTo>
                    <a:pt x="1365273" y="0"/>
                  </a:moveTo>
                  <a:lnTo>
                    <a:pt x="2031505" y="0"/>
                  </a:lnTo>
                  <a:cubicBezTo>
                    <a:pt x="2005302" y="1110408"/>
                    <a:pt x="1110407" y="2005335"/>
                    <a:pt x="0" y="2031548"/>
                  </a:cubicBezTo>
                  <a:lnTo>
                    <a:pt x="0" y="1365336"/>
                  </a:lnTo>
                  <a:cubicBezTo>
                    <a:pt x="742421" y="1339243"/>
                    <a:pt x="1339201" y="742422"/>
                    <a:pt x="1365273" y="0"/>
                  </a:cubicBezTo>
                  <a:close/>
                </a:path>
              </a:pathLst>
            </a:custGeom>
            <a:solidFill>
              <a:srgbClr val="0061B2"/>
            </a:solidFill>
            <a:ln w="25400" cap="flat" cmpd="sng" algn="ctr">
              <a:solidFill>
                <a:sysClr val="window" lastClr="FFFFFF">
                  <a:lumMod val="85000"/>
                </a:sysClr>
              </a:solidFill>
              <a:prstDash val="solid"/>
            </a:ln>
            <a:effectLst>
              <a:outerShdw blurRad="50800" dist="38100" dir="2700000" algn="tl" rotWithShape="0">
                <a:prstClr val="black">
                  <a:alpha val="40000"/>
                </a:prstClr>
              </a:outerShdw>
            </a:effectLst>
          </p:spPr>
          <p:txBody>
            <a:bodyPr rtlCol="0" anchor="ctr"/>
            <a:lstStyle/>
            <a:p>
              <a:pPr algn="ctr" fontAlgn="auto">
                <a:spcBef>
                  <a:spcPts val="0"/>
                </a:spcBef>
                <a:spcAft>
                  <a:spcPts val="0"/>
                </a:spcAft>
                <a:defRPr/>
              </a:pPr>
              <a:endParaRPr lang="zh-CN" altLang="en-US" kern="0" smtClean="0">
                <a:solidFill>
                  <a:sysClr val="window" lastClr="FFFFFF"/>
                </a:solidFill>
                <a:latin typeface="Calibri"/>
                <a:ea typeface="宋体"/>
              </a:endParaRPr>
            </a:p>
          </p:txBody>
        </p:sp>
        <p:sp>
          <p:nvSpPr>
            <p:cNvPr id="34" name="TextBox 33"/>
            <p:cNvSpPr txBox="1"/>
            <p:nvPr/>
          </p:nvSpPr>
          <p:spPr>
            <a:xfrm rot="18436381">
              <a:off x="2706663" y="2069410"/>
              <a:ext cx="1107996" cy="369332"/>
            </a:xfrm>
            <a:prstGeom prst="rect">
              <a:avLst/>
            </a:prstGeom>
            <a:noFill/>
          </p:spPr>
          <p:txBody>
            <a:bodyPr wrap="none" rtlCol="0">
              <a:spAutoFit/>
            </a:bodyPr>
            <a:lstStyle/>
            <a:p>
              <a:pPr fontAlgn="auto">
                <a:spcBef>
                  <a:spcPts val="0"/>
                </a:spcBef>
                <a:spcAft>
                  <a:spcPts val="0"/>
                </a:spcAft>
                <a:defRPr/>
              </a:pPr>
              <a:r>
                <a:rPr lang="zh-CN" altLang="en-US" kern="0" dirty="0" smtClean="0">
                  <a:solidFill>
                    <a:sysClr val="window" lastClr="FFFFFF"/>
                  </a:solidFill>
                  <a:latin typeface="Adobe Gothic Std B" pitchFamily="34" charset="-128"/>
                  <a:ea typeface="微软雅黑"/>
                </a:rPr>
                <a:t>文本替换</a:t>
              </a:r>
              <a:endParaRPr lang="zh-CN" altLang="en-US" kern="0" dirty="0">
                <a:solidFill>
                  <a:sysClr val="window" lastClr="FFFFFF"/>
                </a:solidFill>
                <a:latin typeface="Adobe Gothic Std B" pitchFamily="34" charset="-128"/>
                <a:ea typeface="微软雅黑"/>
              </a:endParaRPr>
            </a:p>
          </p:txBody>
        </p:sp>
        <p:sp>
          <p:nvSpPr>
            <p:cNvPr id="35" name="TextBox 34"/>
            <p:cNvSpPr txBox="1"/>
            <p:nvPr/>
          </p:nvSpPr>
          <p:spPr>
            <a:xfrm rot="2914233">
              <a:off x="5318144" y="2069410"/>
              <a:ext cx="1107996" cy="369332"/>
            </a:xfrm>
            <a:prstGeom prst="rect">
              <a:avLst/>
            </a:prstGeom>
            <a:noFill/>
          </p:spPr>
          <p:txBody>
            <a:bodyPr wrap="none" rtlCol="0">
              <a:spAutoFit/>
            </a:bodyPr>
            <a:lstStyle/>
            <a:p>
              <a:pPr fontAlgn="auto">
                <a:spcBef>
                  <a:spcPts val="0"/>
                </a:spcBef>
                <a:spcAft>
                  <a:spcPts val="0"/>
                </a:spcAft>
                <a:defRPr/>
              </a:pPr>
              <a:r>
                <a:rPr lang="zh-CN" altLang="en-US" kern="0" dirty="0" smtClean="0">
                  <a:solidFill>
                    <a:sysClr val="window" lastClr="FFFFFF"/>
                  </a:solidFill>
                  <a:latin typeface="Adobe Gothic Std B" pitchFamily="34" charset="-128"/>
                  <a:ea typeface="微软雅黑"/>
                </a:rPr>
                <a:t>文本替换</a:t>
              </a:r>
              <a:endParaRPr lang="zh-CN" altLang="en-US" kern="0" dirty="0">
                <a:solidFill>
                  <a:sysClr val="window" lastClr="FFFFFF"/>
                </a:solidFill>
                <a:latin typeface="Adobe Gothic Std B" pitchFamily="34" charset="-128"/>
                <a:ea typeface="微软雅黑"/>
              </a:endParaRPr>
            </a:p>
          </p:txBody>
        </p:sp>
        <p:sp>
          <p:nvSpPr>
            <p:cNvPr id="36" name="TextBox 35"/>
            <p:cNvSpPr txBox="1"/>
            <p:nvPr/>
          </p:nvSpPr>
          <p:spPr>
            <a:xfrm rot="18436381">
              <a:off x="5304846" y="4292273"/>
              <a:ext cx="1107996" cy="369332"/>
            </a:xfrm>
            <a:prstGeom prst="rect">
              <a:avLst/>
            </a:prstGeom>
            <a:noFill/>
          </p:spPr>
          <p:txBody>
            <a:bodyPr wrap="none" rtlCol="0">
              <a:spAutoFit/>
            </a:bodyPr>
            <a:lstStyle/>
            <a:p>
              <a:pPr fontAlgn="auto">
                <a:spcBef>
                  <a:spcPts val="0"/>
                </a:spcBef>
                <a:spcAft>
                  <a:spcPts val="0"/>
                </a:spcAft>
                <a:defRPr/>
              </a:pPr>
              <a:r>
                <a:rPr lang="zh-CN" altLang="en-US" kern="0" dirty="0" smtClean="0">
                  <a:solidFill>
                    <a:sysClr val="window" lastClr="FFFFFF"/>
                  </a:solidFill>
                  <a:latin typeface="Adobe Gothic Std B" pitchFamily="34" charset="-128"/>
                  <a:ea typeface="微软雅黑"/>
                </a:rPr>
                <a:t>文本替换</a:t>
              </a:r>
              <a:endParaRPr lang="zh-CN" altLang="en-US" kern="0" dirty="0">
                <a:solidFill>
                  <a:sysClr val="window" lastClr="FFFFFF"/>
                </a:solidFill>
                <a:latin typeface="Adobe Gothic Std B" pitchFamily="34" charset="-128"/>
                <a:ea typeface="微软雅黑"/>
              </a:endParaRPr>
            </a:p>
          </p:txBody>
        </p:sp>
        <p:sp>
          <p:nvSpPr>
            <p:cNvPr id="37" name="TextBox 36"/>
            <p:cNvSpPr txBox="1"/>
            <p:nvPr/>
          </p:nvSpPr>
          <p:spPr>
            <a:xfrm rot="2914233">
              <a:off x="2835272" y="4360014"/>
              <a:ext cx="1107996" cy="369332"/>
            </a:xfrm>
            <a:prstGeom prst="rect">
              <a:avLst/>
            </a:prstGeom>
            <a:noFill/>
          </p:spPr>
          <p:txBody>
            <a:bodyPr wrap="none" rtlCol="0">
              <a:spAutoFit/>
            </a:bodyPr>
            <a:lstStyle/>
            <a:p>
              <a:pPr fontAlgn="auto">
                <a:spcBef>
                  <a:spcPts val="0"/>
                </a:spcBef>
                <a:spcAft>
                  <a:spcPts val="0"/>
                </a:spcAft>
                <a:defRPr/>
              </a:pPr>
              <a:r>
                <a:rPr lang="zh-CN" altLang="en-US" kern="0" dirty="0" smtClean="0">
                  <a:solidFill>
                    <a:sysClr val="window" lastClr="FFFFFF"/>
                  </a:solidFill>
                  <a:latin typeface="Adobe Gothic Std B" pitchFamily="34" charset="-128"/>
                  <a:ea typeface="微软雅黑"/>
                </a:rPr>
                <a:t>文本替换</a:t>
              </a:r>
              <a:endParaRPr lang="zh-CN" altLang="en-US" kern="0" dirty="0">
                <a:solidFill>
                  <a:sysClr val="window" lastClr="FFFFFF"/>
                </a:solidFill>
                <a:latin typeface="Adobe Gothic Std B" pitchFamily="34" charset="-128"/>
                <a:ea typeface="微软雅黑"/>
              </a:endParaRPr>
            </a:p>
          </p:txBody>
        </p:sp>
      </p:grpSp>
      <p:cxnSp>
        <p:nvCxnSpPr>
          <p:cNvPr id="38" name="直接连接符 37"/>
          <p:cNvCxnSpPr/>
          <p:nvPr/>
        </p:nvCxnSpPr>
        <p:spPr>
          <a:xfrm>
            <a:off x="304800" y="3578384"/>
            <a:ext cx="2088000" cy="0"/>
          </a:xfrm>
          <a:prstGeom prst="line">
            <a:avLst/>
          </a:prstGeom>
          <a:noFill/>
          <a:ln w="38100" cap="flat" cmpd="sng" algn="ctr">
            <a:solidFill>
              <a:srgbClr val="C0C0C0">
                <a:lumMod val="75000"/>
              </a:srgbClr>
            </a:solidFill>
            <a:prstDash val="sysDot"/>
          </a:ln>
          <a:effectLst/>
        </p:spPr>
      </p:cxnSp>
      <p:cxnSp>
        <p:nvCxnSpPr>
          <p:cNvPr id="39" name="直接连接符 38"/>
          <p:cNvCxnSpPr/>
          <p:nvPr/>
        </p:nvCxnSpPr>
        <p:spPr>
          <a:xfrm>
            <a:off x="6713512" y="3578384"/>
            <a:ext cx="2088000" cy="0"/>
          </a:xfrm>
          <a:prstGeom prst="line">
            <a:avLst/>
          </a:prstGeom>
          <a:noFill/>
          <a:ln w="38100" cap="flat" cmpd="sng" algn="ctr">
            <a:solidFill>
              <a:srgbClr val="C0C0C0">
                <a:lumMod val="75000"/>
              </a:srgbClr>
            </a:solidFill>
            <a:prstDash val="sysDot"/>
          </a:ln>
          <a:effectLst/>
        </p:spPr>
      </p:cxnSp>
      <p:sp>
        <p:nvSpPr>
          <p:cNvPr id="40" name="TextBox 39"/>
          <p:cNvSpPr txBox="1"/>
          <p:nvPr/>
        </p:nvSpPr>
        <p:spPr>
          <a:xfrm>
            <a:off x="457522" y="1700942"/>
            <a:ext cx="2392322" cy="369332"/>
          </a:xfrm>
          <a:prstGeom prst="rect">
            <a:avLst/>
          </a:prstGeom>
          <a:noFill/>
        </p:spPr>
        <p:txBody>
          <a:bodyPr wrap="none" rtlCol="0">
            <a:spAutoFit/>
          </a:bodyPr>
          <a:lstStyle/>
          <a:p>
            <a:pPr marL="357188" indent="-357188" fontAlgn="auto">
              <a:spcBef>
                <a:spcPts val="0"/>
              </a:spcBef>
              <a:spcAft>
                <a:spcPts val="0"/>
              </a:spcAft>
              <a:buClr>
                <a:srgbClr val="B2B2B2"/>
              </a:buClr>
              <a:buSzPct val="80000"/>
              <a:buFont typeface="Wingdings" pitchFamily="2" charset="2"/>
              <a:buChar char="n"/>
            </a:pPr>
            <a:r>
              <a:rPr lang="zh-CN" altLang="en-US" dirty="0" smtClean="0">
                <a:solidFill>
                  <a:prstClr val="black"/>
                </a:solidFill>
                <a:latin typeface="Verdana"/>
                <a:ea typeface="微软雅黑"/>
              </a:rPr>
              <a:t>单击添加段落文字</a:t>
            </a:r>
            <a:endParaRPr lang="en-US" altLang="zh-CN" dirty="0">
              <a:solidFill>
                <a:prstClr val="black"/>
              </a:solidFill>
              <a:latin typeface="Verdana"/>
              <a:ea typeface="微软雅黑"/>
            </a:endParaRPr>
          </a:p>
        </p:txBody>
      </p:sp>
      <p:sp>
        <p:nvSpPr>
          <p:cNvPr id="41" name="TextBox 40"/>
          <p:cNvSpPr txBox="1"/>
          <p:nvPr/>
        </p:nvSpPr>
        <p:spPr>
          <a:xfrm>
            <a:off x="6314057" y="1688032"/>
            <a:ext cx="2379416" cy="369332"/>
          </a:xfrm>
          <a:prstGeom prst="rect">
            <a:avLst/>
          </a:prstGeom>
          <a:noFill/>
        </p:spPr>
        <p:txBody>
          <a:bodyPr wrap="square" rtlCol="0">
            <a:spAutoFit/>
          </a:bodyPr>
          <a:lstStyle/>
          <a:p>
            <a:pPr marL="357188" indent="-357188" fontAlgn="auto">
              <a:spcBef>
                <a:spcPts val="0"/>
              </a:spcBef>
              <a:spcAft>
                <a:spcPts val="0"/>
              </a:spcAft>
              <a:buClr>
                <a:srgbClr val="B2B2B2"/>
              </a:buClr>
              <a:buSzPct val="80000"/>
              <a:buFont typeface="Wingdings" pitchFamily="2" charset="2"/>
              <a:buChar char="n"/>
            </a:pPr>
            <a:r>
              <a:rPr lang="zh-CN" altLang="en-US" dirty="0" smtClean="0">
                <a:solidFill>
                  <a:prstClr val="black"/>
                </a:solidFill>
                <a:latin typeface="Verdana"/>
                <a:ea typeface="微软雅黑"/>
              </a:rPr>
              <a:t>单击添加段落文字</a:t>
            </a:r>
            <a:endParaRPr lang="en-US" altLang="zh-CN" dirty="0">
              <a:solidFill>
                <a:prstClr val="black"/>
              </a:solidFill>
              <a:latin typeface="Verdana"/>
              <a:ea typeface="微软雅黑"/>
            </a:endParaRPr>
          </a:p>
        </p:txBody>
      </p:sp>
      <p:sp>
        <p:nvSpPr>
          <p:cNvPr id="42" name="TextBox 41"/>
          <p:cNvSpPr txBox="1"/>
          <p:nvPr/>
        </p:nvSpPr>
        <p:spPr>
          <a:xfrm>
            <a:off x="457522" y="4812442"/>
            <a:ext cx="2392322" cy="369332"/>
          </a:xfrm>
          <a:prstGeom prst="rect">
            <a:avLst/>
          </a:prstGeom>
          <a:noFill/>
        </p:spPr>
        <p:txBody>
          <a:bodyPr wrap="none" rtlCol="0">
            <a:spAutoFit/>
          </a:bodyPr>
          <a:lstStyle/>
          <a:p>
            <a:pPr marL="357188" indent="-357188" fontAlgn="auto">
              <a:spcBef>
                <a:spcPts val="0"/>
              </a:spcBef>
              <a:spcAft>
                <a:spcPts val="0"/>
              </a:spcAft>
              <a:buClr>
                <a:srgbClr val="B2B2B2"/>
              </a:buClr>
              <a:buSzPct val="80000"/>
              <a:buFont typeface="Wingdings" pitchFamily="2" charset="2"/>
              <a:buChar char="n"/>
            </a:pPr>
            <a:r>
              <a:rPr lang="zh-CN" altLang="en-US" dirty="0" smtClean="0">
                <a:solidFill>
                  <a:prstClr val="black"/>
                </a:solidFill>
                <a:latin typeface="Verdana"/>
                <a:ea typeface="微软雅黑"/>
              </a:rPr>
              <a:t>单击添加段落文字</a:t>
            </a:r>
            <a:endParaRPr lang="en-US" altLang="zh-CN" dirty="0">
              <a:solidFill>
                <a:prstClr val="black"/>
              </a:solidFill>
              <a:latin typeface="Verdana"/>
              <a:ea typeface="微软雅黑"/>
            </a:endParaRPr>
          </a:p>
        </p:txBody>
      </p:sp>
      <p:sp>
        <p:nvSpPr>
          <p:cNvPr id="43" name="TextBox 42"/>
          <p:cNvSpPr txBox="1"/>
          <p:nvPr/>
        </p:nvSpPr>
        <p:spPr>
          <a:xfrm>
            <a:off x="6064571" y="4901342"/>
            <a:ext cx="2628901" cy="369332"/>
          </a:xfrm>
          <a:prstGeom prst="rect">
            <a:avLst/>
          </a:prstGeom>
          <a:noFill/>
        </p:spPr>
        <p:txBody>
          <a:bodyPr wrap="square" rtlCol="0">
            <a:spAutoFit/>
          </a:bodyPr>
          <a:lstStyle/>
          <a:p>
            <a:pPr marL="357188" indent="-357188" algn="r" fontAlgn="auto">
              <a:spcBef>
                <a:spcPts val="0"/>
              </a:spcBef>
              <a:spcAft>
                <a:spcPts val="0"/>
              </a:spcAft>
              <a:buClr>
                <a:srgbClr val="B2B2B2"/>
              </a:buClr>
              <a:buSzPct val="80000"/>
              <a:buFont typeface="Wingdings" pitchFamily="2" charset="2"/>
              <a:buChar char="n"/>
            </a:pPr>
            <a:r>
              <a:rPr lang="zh-CN" altLang="en-US" dirty="0" smtClean="0">
                <a:solidFill>
                  <a:prstClr val="black"/>
                </a:solidFill>
                <a:latin typeface="Verdana"/>
                <a:ea typeface="微软雅黑"/>
              </a:rPr>
              <a:t>单击添加段落文字</a:t>
            </a:r>
            <a:endParaRPr lang="en-US" altLang="zh-CN" dirty="0" smtClean="0">
              <a:solidFill>
                <a:prstClr val="black"/>
              </a:solidFill>
              <a:latin typeface="Verdana"/>
              <a:ea typeface="微软雅黑"/>
            </a:endParaRPr>
          </a:p>
        </p:txBody>
      </p:sp>
    </p:spTree>
    <p:extLst>
      <p:ext uri="{BB962C8B-B14F-4D97-AF65-F5344CB8AC3E}">
        <p14:creationId xmlns:p14="http://schemas.microsoft.com/office/powerpoint/2010/main" val="33357072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a:spLocks/>
          </p:cNvSpPr>
          <p:nvPr/>
        </p:nvSpPr>
        <p:spPr>
          <a:xfrm>
            <a:off x="0" y="101089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6" name="组合 45"/>
          <p:cNvGrpSpPr/>
          <p:nvPr/>
        </p:nvGrpSpPr>
        <p:grpSpPr>
          <a:xfrm>
            <a:off x="959256" y="1805558"/>
            <a:ext cx="2628000" cy="2628000"/>
            <a:chOff x="3258000" y="2115000"/>
            <a:chExt cx="2628000" cy="2628000"/>
          </a:xfrm>
        </p:grpSpPr>
        <p:grpSp>
          <p:nvGrpSpPr>
            <p:cNvPr id="47" name="组合 13"/>
            <p:cNvGrpSpPr/>
            <p:nvPr/>
          </p:nvGrpSpPr>
          <p:grpSpPr>
            <a:xfrm>
              <a:off x="3348000" y="2205000"/>
              <a:ext cx="2448000" cy="2448000"/>
              <a:chOff x="3348000" y="2205000"/>
              <a:chExt cx="2448000" cy="2448000"/>
            </a:xfrm>
          </p:grpSpPr>
          <p:sp>
            <p:nvSpPr>
              <p:cNvPr id="56" name="饼形 55"/>
              <p:cNvSpPr/>
              <p:nvPr/>
            </p:nvSpPr>
            <p:spPr>
              <a:xfrm>
                <a:off x="3348000" y="2205000"/>
                <a:ext cx="2448000" cy="2448000"/>
              </a:xfrm>
              <a:prstGeom prst="pie">
                <a:avLst>
                  <a:gd name="adj1" fmla="val 2628706"/>
                  <a:gd name="adj2" fmla="val 8646554"/>
                </a:avLst>
              </a:prstGeom>
              <a:solidFill>
                <a:srgbClr val="0070C0"/>
              </a:solidFill>
              <a:ln w="25400" cap="flat" cmpd="sng" algn="ctr">
                <a:noFill/>
                <a:prstDash val="solid"/>
              </a:ln>
              <a:effectLst/>
            </p:spPr>
            <p:txBody>
              <a:bodyPr rtlCol="0" anchor="b"/>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white"/>
                  </a:solidFill>
                  <a:effectLst/>
                  <a:uLnTx/>
                  <a:uFillTx/>
                  <a:latin typeface="Verdana"/>
                  <a:ea typeface="微软雅黑"/>
                </a:endParaRPr>
              </a:p>
            </p:txBody>
          </p:sp>
          <p:sp>
            <p:nvSpPr>
              <p:cNvPr id="57" name="饼形 56"/>
              <p:cNvSpPr>
                <a:spLocks noChangeAspect="1"/>
              </p:cNvSpPr>
              <p:nvPr/>
            </p:nvSpPr>
            <p:spPr>
              <a:xfrm>
                <a:off x="3348000" y="2205000"/>
                <a:ext cx="2448000" cy="2448000"/>
              </a:xfrm>
              <a:prstGeom prst="pie">
                <a:avLst>
                  <a:gd name="adj1" fmla="val 16281755"/>
                  <a:gd name="adj2" fmla="val 2573145"/>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prstClr val="black"/>
                  </a:solidFill>
                  <a:effectLst/>
                  <a:uLnTx/>
                  <a:uFillTx/>
                  <a:latin typeface="Verdana"/>
                  <a:ea typeface="微软雅黑"/>
                </a:endParaRPr>
              </a:p>
            </p:txBody>
          </p:sp>
          <p:sp>
            <p:nvSpPr>
              <p:cNvPr id="58" name="饼形 57"/>
              <p:cNvSpPr/>
              <p:nvPr/>
            </p:nvSpPr>
            <p:spPr>
              <a:xfrm>
                <a:off x="3348000" y="2205000"/>
                <a:ext cx="2448000" cy="2448000"/>
              </a:xfrm>
              <a:prstGeom prst="pie">
                <a:avLst>
                  <a:gd name="adj1" fmla="val 8694158"/>
                  <a:gd name="adj2" fmla="val 12314886"/>
                </a:avLst>
              </a:prstGeom>
              <a:solidFill>
                <a:srgbClr val="00B0F0">
                  <a:alpha val="8980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9" name="饼形 58"/>
              <p:cNvSpPr/>
              <p:nvPr/>
            </p:nvSpPr>
            <p:spPr>
              <a:xfrm>
                <a:off x="3348000" y="2205000"/>
                <a:ext cx="2448000" cy="2448000"/>
              </a:xfrm>
              <a:prstGeom prst="pie">
                <a:avLst>
                  <a:gd name="adj1" fmla="val 12366463"/>
                  <a:gd name="adj2" fmla="val 14544381"/>
                </a:avLst>
              </a:prstGeom>
              <a:solidFill>
                <a:srgbClr val="969696">
                  <a:lumMod val="5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0" name="饼形 59"/>
              <p:cNvSpPr/>
              <p:nvPr/>
            </p:nvSpPr>
            <p:spPr>
              <a:xfrm>
                <a:off x="3348000" y="2205000"/>
                <a:ext cx="2448000" cy="2448000"/>
              </a:xfrm>
              <a:prstGeom prst="pie">
                <a:avLst>
                  <a:gd name="adj1" fmla="val 14597829"/>
                  <a:gd name="adj2" fmla="val 16209675"/>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sp>
          <p:nvSpPr>
            <p:cNvPr id="48" name="同心圆 47"/>
            <p:cNvSpPr/>
            <p:nvPr/>
          </p:nvSpPr>
          <p:spPr>
            <a:xfrm>
              <a:off x="3294000" y="2151000"/>
              <a:ext cx="2556000" cy="2556000"/>
            </a:xfrm>
            <a:prstGeom prst="donut">
              <a:avLst>
                <a:gd name="adj" fmla="val 1980"/>
              </a:avLst>
            </a:prstGeom>
            <a:solidFill>
              <a:srgbClr val="808080">
                <a:alpha val="80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9" name="同心圆 48"/>
            <p:cNvSpPr/>
            <p:nvPr/>
          </p:nvSpPr>
          <p:spPr>
            <a:xfrm>
              <a:off x="3258000" y="2115000"/>
              <a:ext cx="2628000" cy="2628000"/>
            </a:xfrm>
            <a:prstGeom prst="donut">
              <a:avLst>
                <a:gd name="adj" fmla="val 2012"/>
              </a:avLst>
            </a:prstGeom>
            <a:solidFill>
              <a:sysClr val="window" lastClr="FFFFFF">
                <a:lumMod val="85000"/>
                <a:alpha val="8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Freeform 15"/>
            <p:cNvSpPr>
              <a:spLocks/>
            </p:cNvSpPr>
            <p:nvPr/>
          </p:nvSpPr>
          <p:spPr bwMode="gray">
            <a:xfrm>
              <a:off x="3827985" y="2232000"/>
              <a:ext cx="1488031" cy="718950"/>
            </a:xfrm>
            <a:custGeom>
              <a:avLst/>
              <a:gdLst>
                <a:gd name="T0" fmla="*/ 2147483647 w 1321"/>
                <a:gd name="T1" fmla="*/ 2147483647 h 712"/>
                <a:gd name="T2" fmla="*/ 2147483647 w 1321"/>
                <a:gd name="T3" fmla="*/ 2147483647 h 712"/>
                <a:gd name="T4" fmla="*/ 2147483647 w 1321"/>
                <a:gd name="T5" fmla="*/ 2147483647 h 712"/>
                <a:gd name="T6" fmla="*/ 2147483647 w 1321"/>
                <a:gd name="T7" fmla="*/ 2147483647 h 712"/>
                <a:gd name="T8" fmla="*/ 2147483647 w 1321"/>
                <a:gd name="T9" fmla="*/ 2147483647 h 712"/>
                <a:gd name="T10" fmla="*/ 2147483647 w 1321"/>
                <a:gd name="T11" fmla="*/ 2147483647 h 712"/>
                <a:gd name="T12" fmla="*/ 2147483647 w 1321"/>
                <a:gd name="T13" fmla="*/ 2147483647 h 712"/>
                <a:gd name="T14" fmla="*/ 2147483647 w 1321"/>
                <a:gd name="T15" fmla="*/ 2147483647 h 712"/>
                <a:gd name="T16" fmla="*/ 2147483647 w 1321"/>
                <a:gd name="T17" fmla="*/ 2147483647 h 712"/>
                <a:gd name="T18" fmla="*/ 2147483647 w 1321"/>
                <a:gd name="T19" fmla="*/ 2147483647 h 712"/>
                <a:gd name="T20" fmla="*/ 2147483647 w 1321"/>
                <a:gd name="T21" fmla="*/ 2147483647 h 712"/>
                <a:gd name="T22" fmla="*/ 2147483647 w 1321"/>
                <a:gd name="T23" fmla="*/ 2147483647 h 712"/>
                <a:gd name="T24" fmla="*/ 2147483647 w 1321"/>
                <a:gd name="T25" fmla="*/ 2147483647 h 712"/>
                <a:gd name="T26" fmla="*/ 2147483647 w 1321"/>
                <a:gd name="T27" fmla="*/ 2147483647 h 712"/>
                <a:gd name="T28" fmla="*/ 2147483647 w 1321"/>
                <a:gd name="T29" fmla="*/ 2147483647 h 712"/>
                <a:gd name="T30" fmla="*/ 2147483647 w 1321"/>
                <a:gd name="T31" fmla="*/ 2147483647 h 712"/>
                <a:gd name="T32" fmla="*/ 2147483647 w 1321"/>
                <a:gd name="T33" fmla="*/ 2147483647 h 712"/>
                <a:gd name="T34" fmla="*/ 2147483647 w 1321"/>
                <a:gd name="T35" fmla="*/ 2147483647 h 712"/>
                <a:gd name="T36" fmla="*/ 2147483647 w 1321"/>
                <a:gd name="T37" fmla="*/ 2147483647 h 712"/>
                <a:gd name="T38" fmla="*/ 2147483647 w 1321"/>
                <a:gd name="T39" fmla="*/ 2147483647 h 712"/>
                <a:gd name="T40" fmla="*/ 2147483647 w 1321"/>
                <a:gd name="T41" fmla="*/ 2147483647 h 712"/>
                <a:gd name="T42" fmla="*/ 2147483647 w 1321"/>
                <a:gd name="T43" fmla="*/ 2147483647 h 712"/>
                <a:gd name="T44" fmla="*/ 2147483647 w 1321"/>
                <a:gd name="T45" fmla="*/ 2147483647 h 712"/>
                <a:gd name="T46" fmla="*/ 2147483647 w 1321"/>
                <a:gd name="T47" fmla="*/ 2147483647 h 712"/>
                <a:gd name="T48" fmla="*/ 2147483647 w 1321"/>
                <a:gd name="T49" fmla="*/ 2147483647 h 712"/>
                <a:gd name="T50" fmla="*/ 2147483647 w 1321"/>
                <a:gd name="T51" fmla="*/ 2147483647 h 712"/>
                <a:gd name="T52" fmla="*/ 2147483647 w 1321"/>
                <a:gd name="T53" fmla="*/ 2147483647 h 712"/>
                <a:gd name="T54" fmla="*/ 2147483647 w 1321"/>
                <a:gd name="T55" fmla="*/ 2147483647 h 712"/>
                <a:gd name="T56" fmla="*/ 0 w 1321"/>
                <a:gd name="T57" fmla="*/ 2147483647 h 712"/>
                <a:gd name="T58" fmla="*/ 0 w 1321"/>
                <a:gd name="T59" fmla="*/ 2147483647 h 712"/>
                <a:gd name="T60" fmla="*/ 2147483647 w 1321"/>
                <a:gd name="T61" fmla="*/ 2147483647 h 712"/>
                <a:gd name="T62" fmla="*/ 2147483647 w 1321"/>
                <a:gd name="T63" fmla="*/ 2147483647 h 712"/>
                <a:gd name="T64" fmla="*/ 2147483647 w 1321"/>
                <a:gd name="T65" fmla="*/ 2147483647 h 712"/>
                <a:gd name="T66" fmla="*/ 2147483647 w 1321"/>
                <a:gd name="T67" fmla="*/ 2147483647 h 712"/>
                <a:gd name="T68" fmla="*/ 2147483647 w 1321"/>
                <a:gd name="T69" fmla="*/ 2147483647 h 712"/>
                <a:gd name="T70" fmla="*/ 2147483647 w 1321"/>
                <a:gd name="T71" fmla="*/ 2147483647 h 712"/>
                <a:gd name="T72" fmla="*/ 2147483647 w 1321"/>
                <a:gd name="T73" fmla="*/ 2147483647 h 712"/>
                <a:gd name="T74" fmla="*/ 2147483647 w 1321"/>
                <a:gd name="T75" fmla="*/ 2147483647 h 712"/>
                <a:gd name="T76" fmla="*/ 2147483647 w 1321"/>
                <a:gd name="T77" fmla="*/ 2147483647 h 712"/>
                <a:gd name="T78" fmla="*/ 2147483647 w 1321"/>
                <a:gd name="T79" fmla="*/ 2147483647 h 712"/>
                <a:gd name="T80" fmla="*/ 2147483647 w 1321"/>
                <a:gd name="T81" fmla="*/ 2147483647 h 712"/>
                <a:gd name="T82" fmla="*/ 2147483647 w 1321"/>
                <a:gd name="T83" fmla="*/ 0 h 712"/>
                <a:gd name="T84" fmla="*/ 2147483647 w 1321"/>
                <a:gd name="T85" fmla="*/ 0 h 712"/>
                <a:gd name="T86" fmla="*/ 2147483647 w 1321"/>
                <a:gd name="T87" fmla="*/ 2147483647 h 712"/>
                <a:gd name="T88" fmla="*/ 2147483647 w 1321"/>
                <a:gd name="T89" fmla="*/ 2147483647 h 712"/>
                <a:gd name="T90" fmla="*/ 2147483647 w 1321"/>
                <a:gd name="T91" fmla="*/ 2147483647 h 712"/>
                <a:gd name="T92" fmla="*/ 2147483647 w 1321"/>
                <a:gd name="T93" fmla="*/ 2147483647 h 712"/>
                <a:gd name="T94" fmla="*/ 2147483647 w 1321"/>
                <a:gd name="T95" fmla="*/ 2147483647 h 712"/>
                <a:gd name="T96" fmla="*/ 2147483647 w 1321"/>
                <a:gd name="T97" fmla="*/ 2147483647 h 712"/>
                <a:gd name="T98" fmla="*/ 2147483647 w 1321"/>
                <a:gd name="T99" fmla="*/ 2147483647 h 712"/>
                <a:gd name="T100" fmla="*/ 2147483647 w 1321"/>
                <a:gd name="T101" fmla="*/ 2147483647 h 712"/>
                <a:gd name="T102" fmla="*/ 2147483647 w 1321"/>
                <a:gd name="T103" fmla="*/ 2147483647 h 712"/>
                <a:gd name="T104" fmla="*/ 2147483647 w 1321"/>
                <a:gd name="T105" fmla="*/ 2147483647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alpha val="60000"/>
                  </a:srgbClr>
                </a:gs>
                <a:gs pos="100000">
                  <a:sysClr val="window" lastClr="FFFFFF">
                    <a:alpha val="13000"/>
                  </a:sysClr>
                </a:gs>
              </a:gsLst>
              <a:lin ang="5400000" scaled="1"/>
            </a:gradFill>
            <a:ln w="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51" name="TextBox 50"/>
            <p:cNvSpPr txBox="1"/>
            <p:nvPr/>
          </p:nvSpPr>
          <p:spPr>
            <a:xfrm>
              <a:off x="4319972" y="4293096"/>
              <a:ext cx="5040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rPr>
                <a:t>45</a:t>
              </a:r>
              <a:endParaRPr kumimoji="0" lang="zh-CN" altLang="en-US"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endParaRPr>
            </a:p>
          </p:txBody>
        </p:sp>
        <p:sp>
          <p:nvSpPr>
            <p:cNvPr id="52" name="TextBox 51"/>
            <p:cNvSpPr txBox="1"/>
            <p:nvPr/>
          </p:nvSpPr>
          <p:spPr>
            <a:xfrm>
              <a:off x="5220072" y="2935238"/>
              <a:ext cx="5040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rPr>
                <a:t>60</a:t>
              </a:r>
              <a:endParaRPr kumimoji="0" lang="zh-CN" altLang="en-US"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endParaRPr>
            </a:p>
          </p:txBody>
        </p:sp>
        <p:sp>
          <p:nvSpPr>
            <p:cNvPr id="53" name="TextBox 52"/>
            <p:cNvSpPr txBox="1"/>
            <p:nvPr/>
          </p:nvSpPr>
          <p:spPr>
            <a:xfrm>
              <a:off x="4139952" y="2298358"/>
              <a:ext cx="5040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rPr>
                <a:t>10</a:t>
              </a:r>
              <a:endParaRPr kumimoji="0" lang="zh-CN" altLang="en-US"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endParaRPr>
            </a:p>
          </p:txBody>
        </p:sp>
        <p:sp>
          <p:nvSpPr>
            <p:cNvPr id="54" name="TextBox 53"/>
            <p:cNvSpPr txBox="1"/>
            <p:nvPr/>
          </p:nvSpPr>
          <p:spPr>
            <a:xfrm>
              <a:off x="3605165" y="2657267"/>
              <a:ext cx="5040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rPr>
                <a:t>27</a:t>
              </a:r>
              <a:endParaRPr kumimoji="0" lang="zh-CN" altLang="en-US"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endParaRPr>
            </a:p>
          </p:txBody>
        </p:sp>
        <p:sp>
          <p:nvSpPr>
            <p:cNvPr id="55" name="TextBox 54"/>
            <p:cNvSpPr txBox="1"/>
            <p:nvPr/>
          </p:nvSpPr>
          <p:spPr>
            <a:xfrm>
              <a:off x="3353137" y="3305339"/>
              <a:ext cx="504056" cy="33855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rPr>
                <a:t>33</a:t>
              </a:r>
              <a:endParaRPr kumimoji="0" lang="zh-CN" altLang="en-US" sz="1600" b="0" i="0" u="none" strike="noStrike" kern="0" cap="none" spc="0" normalizeH="0" baseline="0" noProof="0" dirty="0" smtClean="0">
                <a:ln>
                  <a:noFill/>
                </a:ln>
                <a:solidFill>
                  <a:prstClr val="white"/>
                </a:solidFill>
                <a:effectLst/>
                <a:uLnTx/>
                <a:uFillTx/>
                <a:latin typeface="Adobe 黑体 Std R" pitchFamily="34" charset="-122"/>
                <a:ea typeface="Adobe 黑体 Std R" pitchFamily="34" charset="-122"/>
              </a:endParaRPr>
            </a:p>
          </p:txBody>
        </p:sp>
      </p:grpSp>
      <p:grpSp>
        <p:nvGrpSpPr>
          <p:cNvPr id="61" name="组合 60"/>
          <p:cNvGrpSpPr/>
          <p:nvPr/>
        </p:nvGrpSpPr>
        <p:grpSpPr>
          <a:xfrm>
            <a:off x="644182" y="4714926"/>
            <a:ext cx="1480831" cy="307777"/>
            <a:chOff x="3646051" y="1256965"/>
            <a:chExt cx="1480831" cy="307777"/>
          </a:xfrm>
        </p:grpSpPr>
        <p:sp>
          <p:nvSpPr>
            <p:cNvPr id="62" name="矩形 61"/>
            <p:cNvSpPr/>
            <p:nvPr/>
          </p:nvSpPr>
          <p:spPr>
            <a:xfrm>
              <a:off x="3646051" y="1394768"/>
              <a:ext cx="108000" cy="108000"/>
            </a:xfrm>
            <a:prstGeom prst="rect">
              <a:avLst/>
            </a:prstGeom>
            <a:solidFill>
              <a:srgbClr val="C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Verdana"/>
                <a:ea typeface="微软雅黑"/>
              </a:endParaRPr>
            </a:p>
          </p:txBody>
        </p:sp>
        <p:sp>
          <p:nvSpPr>
            <p:cNvPr id="63" name="TextBox 62"/>
            <p:cNvSpPr txBox="1"/>
            <p:nvPr/>
          </p:nvSpPr>
          <p:spPr>
            <a:xfrm>
              <a:off x="3707904" y="1256965"/>
              <a:ext cx="141897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Verdana"/>
                  <a:ea typeface="微软雅黑"/>
                </a:rPr>
                <a:t>Descripation1</a:t>
              </a:r>
              <a:endParaRPr kumimoji="0" lang="zh-CN" altLang="en-US" sz="14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64" name="组合 63"/>
          <p:cNvGrpSpPr/>
          <p:nvPr/>
        </p:nvGrpSpPr>
        <p:grpSpPr>
          <a:xfrm>
            <a:off x="2377886" y="4714926"/>
            <a:ext cx="1480831" cy="307777"/>
            <a:chOff x="3646051" y="1256965"/>
            <a:chExt cx="1480831" cy="307777"/>
          </a:xfrm>
        </p:grpSpPr>
        <p:sp>
          <p:nvSpPr>
            <p:cNvPr id="65" name="矩形 64"/>
            <p:cNvSpPr/>
            <p:nvPr/>
          </p:nvSpPr>
          <p:spPr>
            <a:xfrm>
              <a:off x="3646051" y="1394768"/>
              <a:ext cx="108000" cy="108000"/>
            </a:xfrm>
            <a:prstGeom prst="rect">
              <a:avLst/>
            </a:prstGeom>
            <a:solidFill>
              <a:sysClr val="window" lastClr="FFFFFF">
                <a:lumMod val="50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Verdana"/>
                <a:ea typeface="微软雅黑"/>
              </a:endParaRPr>
            </a:p>
          </p:txBody>
        </p:sp>
        <p:sp>
          <p:nvSpPr>
            <p:cNvPr id="66" name="TextBox 65"/>
            <p:cNvSpPr txBox="1"/>
            <p:nvPr/>
          </p:nvSpPr>
          <p:spPr>
            <a:xfrm>
              <a:off x="3707904" y="1256965"/>
              <a:ext cx="141897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Verdana"/>
                  <a:ea typeface="微软雅黑"/>
                </a:rPr>
                <a:t>Descripation2</a:t>
              </a:r>
              <a:endParaRPr kumimoji="0" lang="zh-CN" altLang="en-US" sz="14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67" name="组合 66"/>
          <p:cNvGrpSpPr/>
          <p:nvPr/>
        </p:nvGrpSpPr>
        <p:grpSpPr>
          <a:xfrm>
            <a:off x="644182" y="5002958"/>
            <a:ext cx="1480831" cy="307777"/>
            <a:chOff x="3646051" y="1256965"/>
            <a:chExt cx="1480831" cy="307777"/>
          </a:xfrm>
        </p:grpSpPr>
        <p:sp>
          <p:nvSpPr>
            <p:cNvPr id="68" name="矩形 67"/>
            <p:cNvSpPr/>
            <p:nvPr/>
          </p:nvSpPr>
          <p:spPr>
            <a:xfrm>
              <a:off x="3646051" y="1394768"/>
              <a:ext cx="108000" cy="108000"/>
            </a:xfrm>
            <a:prstGeom prst="rect">
              <a:avLst/>
            </a:prstGeom>
            <a:solidFill>
              <a:srgbClr val="990033">
                <a:alpha val="69804"/>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Verdana"/>
                <a:ea typeface="微软雅黑"/>
              </a:endParaRPr>
            </a:p>
          </p:txBody>
        </p:sp>
        <p:sp>
          <p:nvSpPr>
            <p:cNvPr id="69" name="TextBox 68"/>
            <p:cNvSpPr txBox="1"/>
            <p:nvPr/>
          </p:nvSpPr>
          <p:spPr>
            <a:xfrm>
              <a:off x="3707904" y="1256965"/>
              <a:ext cx="141897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Verdana"/>
                  <a:ea typeface="微软雅黑"/>
                </a:rPr>
                <a:t>Descripation3</a:t>
              </a:r>
              <a:endParaRPr kumimoji="0" lang="zh-CN" altLang="en-US" sz="14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70" name="组合 69"/>
          <p:cNvGrpSpPr/>
          <p:nvPr/>
        </p:nvGrpSpPr>
        <p:grpSpPr>
          <a:xfrm>
            <a:off x="2377886" y="5002958"/>
            <a:ext cx="1480831" cy="307777"/>
            <a:chOff x="3646051" y="1256965"/>
            <a:chExt cx="1480831" cy="307777"/>
          </a:xfrm>
        </p:grpSpPr>
        <p:sp>
          <p:nvSpPr>
            <p:cNvPr id="71" name="矩形 70"/>
            <p:cNvSpPr/>
            <p:nvPr/>
          </p:nvSpPr>
          <p:spPr>
            <a:xfrm>
              <a:off x="3646051" y="1394768"/>
              <a:ext cx="108000" cy="108000"/>
            </a:xfrm>
            <a:prstGeom prst="rect">
              <a:avLst/>
            </a:prstGeom>
            <a:solidFill>
              <a:sysClr val="window" lastClr="FFFFFF">
                <a:lumMod val="85000"/>
              </a:sys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Verdana"/>
                <a:ea typeface="微软雅黑"/>
              </a:endParaRPr>
            </a:p>
          </p:txBody>
        </p:sp>
        <p:sp>
          <p:nvSpPr>
            <p:cNvPr id="72" name="TextBox 71"/>
            <p:cNvSpPr txBox="1"/>
            <p:nvPr/>
          </p:nvSpPr>
          <p:spPr>
            <a:xfrm>
              <a:off x="3707904" y="1256965"/>
              <a:ext cx="141897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Verdana"/>
                  <a:ea typeface="微软雅黑"/>
                </a:rPr>
                <a:t>Descripation4</a:t>
              </a:r>
              <a:endParaRPr kumimoji="0" lang="zh-CN" altLang="en-US" sz="14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73" name="组合 72"/>
          <p:cNvGrpSpPr/>
          <p:nvPr/>
        </p:nvGrpSpPr>
        <p:grpSpPr>
          <a:xfrm>
            <a:off x="649694" y="5261942"/>
            <a:ext cx="1480831" cy="307777"/>
            <a:chOff x="3646051" y="1256965"/>
            <a:chExt cx="1480831" cy="307777"/>
          </a:xfrm>
        </p:grpSpPr>
        <p:sp>
          <p:nvSpPr>
            <p:cNvPr id="74" name="矩形 73"/>
            <p:cNvSpPr/>
            <p:nvPr/>
          </p:nvSpPr>
          <p:spPr>
            <a:xfrm>
              <a:off x="3646051" y="1394768"/>
              <a:ext cx="108000" cy="108000"/>
            </a:xfrm>
            <a:prstGeom prst="rect">
              <a:avLst/>
            </a:prstGeom>
            <a:solidFill>
              <a:srgbClr val="FF7D7D"/>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smtClean="0">
                <a:ln>
                  <a:noFill/>
                </a:ln>
                <a:solidFill>
                  <a:prstClr val="white"/>
                </a:solidFill>
                <a:effectLst/>
                <a:uLnTx/>
                <a:uFillTx/>
                <a:latin typeface="Verdana"/>
                <a:ea typeface="微软雅黑"/>
              </a:endParaRPr>
            </a:p>
          </p:txBody>
        </p:sp>
        <p:sp>
          <p:nvSpPr>
            <p:cNvPr id="75" name="TextBox 74"/>
            <p:cNvSpPr txBox="1"/>
            <p:nvPr/>
          </p:nvSpPr>
          <p:spPr>
            <a:xfrm>
              <a:off x="3707904" y="1256965"/>
              <a:ext cx="1418978"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black"/>
                  </a:solidFill>
                  <a:effectLst/>
                  <a:uLnTx/>
                  <a:uFillTx/>
                  <a:latin typeface="Verdana"/>
                  <a:ea typeface="微软雅黑"/>
                </a:rPr>
                <a:t>Descripation5</a:t>
              </a:r>
              <a:endParaRPr kumimoji="0" lang="zh-CN" altLang="en-US" sz="14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76" name="组合 75"/>
          <p:cNvGrpSpPr/>
          <p:nvPr/>
        </p:nvGrpSpPr>
        <p:grpSpPr>
          <a:xfrm>
            <a:off x="4589462" y="1746275"/>
            <a:ext cx="3960000" cy="3842965"/>
            <a:chOff x="323528" y="1196754"/>
            <a:chExt cx="2700000" cy="3613082"/>
          </a:xfrm>
        </p:grpSpPr>
        <p:sp>
          <p:nvSpPr>
            <p:cNvPr id="77" name="矩形 76"/>
            <p:cNvSpPr/>
            <p:nvPr/>
          </p:nvSpPr>
          <p:spPr>
            <a:xfrm>
              <a:off x="323528" y="1511422"/>
              <a:ext cx="2682000" cy="3298414"/>
            </a:xfrm>
            <a:prstGeom prst="rect">
              <a:avLst/>
            </a:prstGeom>
            <a:noFill/>
            <a:ln w="25400" cap="flat" cmpd="sng" algn="ctr">
              <a:solidFill>
                <a:sysClr val="window" lastClr="FFFFFF">
                  <a:lumMod val="85000"/>
                </a:sys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endParaRPr>
            </a:p>
          </p:txBody>
        </p:sp>
        <p:sp>
          <p:nvSpPr>
            <p:cNvPr id="78" name="矩形 77"/>
            <p:cNvSpPr/>
            <p:nvPr/>
          </p:nvSpPr>
          <p:spPr>
            <a:xfrm>
              <a:off x="323528" y="1196754"/>
              <a:ext cx="2700000" cy="338465"/>
            </a:xfrm>
            <a:prstGeom prst="rect">
              <a:avLst/>
            </a:prstGeom>
            <a:solidFill>
              <a:srgbClr val="0070C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600" b="0" i="0" u="none" strike="noStrike" kern="0" cap="none" spc="0" normalizeH="0" baseline="0" noProof="0" dirty="0" smtClean="0">
                  <a:ln>
                    <a:noFill/>
                  </a:ln>
                  <a:solidFill>
                    <a:sysClr val="window" lastClr="FFFFFF"/>
                  </a:solidFill>
                  <a:effectLst/>
                  <a:uLnTx/>
                  <a:uFillTx/>
                  <a:latin typeface="Adobe 黑体 Std R" pitchFamily="34" charset="-122"/>
                  <a:ea typeface="Adobe 黑体 Std R" pitchFamily="34" charset="-122"/>
                </a:rPr>
                <a:t>Insert your owner text here</a:t>
              </a:r>
              <a:endParaRPr kumimoji="0" lang="zh-CN" altLang="en-US" sz="1600" b="0" i="0" u="none" strike="noStrike" kern="0" cap="none" spc="0" normalizeH="0" baseline="0" noProof="0" dirty="0" smtClean="0">
                <a:ln>
                  <a:noFill/>
                </a:ln>
                <a:solidFill>
                  <a:sysClr val="window" lastClr="FFFFFF"/>
                </a:solidFill>
                <a:effectLst/>
                <a:uLnTx/>
                <a:uFillTx/>
                <a:latin typeface="Adobe 黑体 Std R" pitchFamily="34" charset="-122"/>
                <a:ea typeface="Adobe 黑体 Std R" pitchFamily="34" charset="-122"/>
              </a:endParaRPr>
            </a:p>
          </p:txBody>
        </p:sp>
      </p:grpSp>
      <p:grpSp>
        <p:nvGrpSpPr>
          <p:cNvPr id="79" name="组合 78"/>
          <p:cNvGrpSpPr/>
          <p:nvPr/>
        </p:nvGrpSpPr>
        <p:grpSpPr>
          <a:xfrm>
            <a:off x="4716016" y="2268494"/>
            <a:ext cx="3744416" cy="923330"/>
            <a:chOff x="4716016" y="1713582"/>
            <a:chExt cx="3744416" cy="923330"/>
          </a:xfrm>
        </p:grpSpPr>
        <p:sp>
          <p:nvSpPr>
            <p:cNvPr id="80" name="矩形 79"/>
            <p:cNvSpPr/>
            <p:nvPr/>
          </p:nvSpPr>
          <p:spPr>
            <a:xfrm>
              <a:off x="4716016" y="1873723"/>
              <a:ext cx="72000" cy="72000"/>
            </a:xfrm>
            <a:prstGeom prst="rect">
              <a:avLst/>
            </a:prstGeom>
            <a:solidFill>
              <a:srgbClr val="B2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81" name="TextBox 80"/>
            <p:cNvSpPr txBox="1"/>
            <p:nvPr/>
          </p:nvSpPr>
          <p:spPr>
            <a:xfrm>
              <a:off x="4788024" y="1713582"/>
              <a:ext cx="367240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black"/>
                  </a:solidFill>
                  <a:effectLst/>
                  <a:uLnTx/>
                  <a:uFillTx/>
                  <a:latin typeface="Verdana"/>
                  <a:ea typeface="微软雅黑"/>
                </a:rPr>
                <a:t>This is a placeholder text.   All phrases can be replaced with your own text.</a:t>
              </a:r>
              <a:endParaRPr kumimoji="0" lang="zh-CN" altLang="en-US" sz="18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82" name="组合 81"/>
          <p:cNvGrpSpPr/>
          <p:nvPr/>
        </p:nvGrpSpPr>
        <p:grpSpPr>
          <a:xfrm>
            <a:off x="4684054" y="3303553"/>
            <a:ext cx="3744416" cy="923330"/>
            <a:chOff x="4716016" y="1713582"/>
            <a:chExt cx="3744416" cy="923330"/>
          </a:xfrm>
        </p:grpSpPr>
        <p:sp>
          <p:nvSpPr>
            <p:cNvPr id="83" name="矩形 82"/>
            <p:cNvSpPr/>
            <p:nvPr/>
          </p:nvSpPr>
          <p:spPr>
            <a:xfrm>
              <a:off x="4716016" y="1873723"/>
              <a:ext cx="72000" cy="72000"/>
            </a:xfrm>
            <a:prstGeom prst="rect">
              <a:avLst/>
            </a:prstGeom>
            <a:solidFill>
              <a:srgbClr val="B2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84" name="TextBox 83"/>
            <p:cNvSpPr txBox="1"/>
            <p:nvPr/>
          </p:nvSpPr>
          <p:spPr>
            <a:xfrm>
              <a:off x="4788024" y="1713582"/>
              <a:ext cx="367240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black"/>
                  </a:solidFill>
                  <a:effectLst/>
                  <a:uLnTx/>
                  <a:uFillTx/>
                  <a:latin typeface="Verdana"/>
                  <a:ea typeface="微软雅黑"/>
                </a:rPr>
                <a:t>This is a placeholder text.   All phrases can be replaced with your own text.</a:t>
              </a:r>
              <a:endParaRPr kumimoji="0" lang="zh-CN" altLang="en-US" sz="1800" b="0" i="0" u="none" strike="noStrike" kern="0" cap="none" spc="0" normalizeH="0" baseline="0" noProof="0" dirty="0" smtClean="0">
                <a:ln>
                  <a:noFill/>
                </a:ln>
                <a:solidFill>
                  <a:prstClr val="black"/>
                </a:solidFill>
                <a:effectLst/>
                <a:uLnTx/>
                <a:uFillTx/>
                <a:latin typeface="Verdana"/>
                <a:ea typeface="微软雅黑"/>
              </a:endParaRPr>
            </a:p>
          </p:txBody>
        </p:sp>
      </p:grpSp>
      <p:grpSp>
        <p:nvGrpSpPr>
          <p:cNvPr id="85" name="组合 84"/>
          <p:cNvGrpSpPr/>
          <p:nvPr/>
        </p:nvGrpSpPr>
        <p:grpSpPr>
          <a:xfrm>
            <a:off x="4697254" y="4338612"/>
            <a:ext cx="3744416" cy="923330"/>
            <a:chOff x="4716016" y="1713582"/>
            <a:chExt cx="3744416" cy="923330"/>
          </a:xfrm>
        </p:grpSpPr>
        <p:sp>
          <p:nvSpPr>
            <p:cNvPr id="86" name="矩形 85"/>
            <p:cNvSpPr/>
            <p:nvPr/>
          </p:nvSpPr>
          <p:spPr>
            <a:xfrm>
              <a:off x="4716016" y="1873723"/>
              <a:ext cx="72000" cy="72000"/>
            </a:xfrm>
            <a:prstGeom prst="rect">
              <a:avLst/>
            </a:prstGeom>
            <a:solidFill>
              <a:srgbClr val="B2B2B2"/>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87" name="TextBox 86"/>
            <p:cNvSpPr txBox="1"/>
            <p:nvPr/>
          </p:nvSpPr>
          <p:spPr>
            <a:xfrm>
              <a:off x="4788024" y="1713582"/>
              <a:ext cx="3672408"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black"/>
                  </a:solidFill>
                  <a:effectLst/>
                  <a:uLnTx/>
                  <a:uFillTx/>
                  <a:latin typeface="Verdana"/>
                  <a:ea typeface="微软雅黑"/>
                </a:rPr>
                <a:t>This is a placeholder text.   All phrases can be replaced with your own text.</a:t>
              </a:r>
              <a:endParaRPr kumimoji="0" lang="zh-CN" altLang="en-US" sz="1800" b="0" i="0" u="none" strike="noStrike" kern="0" cap="none" spc="0" normalizeH="0" baseline="0" noProof="0" dirty="0" smtClean="0">
                <a:ln>
                  <a:noFill/>
                </a:ln>
                <a:solidFill>
                  <a:prstClr val="black"/>
                </a:solidFill>
                <a:effectLst/>
                <a:uLnTx/>
                <a:uFillTx/>
                <a:latin typeface="Verdana"/>
                <a:ea typeface="微软雅黑"/>
              </a:endParaRPr>
            </a:p>
          </p:txBody>
        </p:sp>
      </p:grpSp>
    </p:spTree>
    <p:extLst>
      <p:ext uri="{BB962C8B-B14F-4D97-AF65-F5344CB8AC3E}">
        <p14:creationId xmlns:p14="http://schemas.microsoft.com/office/powerpoint/2010/main" val="31585036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0" y="993998"/>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aphicFrame>
        <p:nvGraphicFramePr>
          <p:cNvPr id="6" name="Group 3"/>
          <p:cNvGraphicFramePr>
            <a:graphicFrameLocks/>
          </p:cNvGraphicFramePr>
          <p:nvPr>
            <p:extLst>
              <p:ext uri="{D42A27DB-BD31-4B8C-83A1-F6EECF244321}">
                <p14:modId xmlns:p14="http://schemas.microsoft.com/office/powerpoint/2010/main" val="3078891407"/>
              </p:ext>
            </p:extLst>
          </p:nvPr>
        </p:nvGraphicFramePr>
        <p:xfrm>
          <a:off x="386535" y="1749648"/>
          <a:ext cx="8207375" cy="2697164"/>
        </p:xfrm>
        <a:graphic>
          <a:graphicData uri="http://schemas.openxmlformats.org/drawingml/2006/table">
            <a:tbl>
              <a:tblPr/>
              <a:tblGrid>
                <a:gridCol w="1801812"/>
                <a:gridCol w="1066800"/>
                <a:gridCol w="1068388"/>
                <a:gridCol w="1068387"/>
                <a:gridCol w="1066800"/>
                <a:gridCol w="1066800"/>
                <a:gridCol w="1068388"/>
              </a:tblGrid>
              <a:tr h="433388">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l"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GB"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内容</a:t>
                      </a:r>
                    </a:p>
                  </a:txBody>
                  <a:tcPr marL="73129" marR="73129" marT="36565" marB="36565" anchor="ctr" anchorCtr="1" horzOverflow="overflow">
                    <a:lnL>
                      <a:noFill/>
                    </a:lnL>
                    <a:lnR w="19050" cap="flat" cmpd="sng" algn="ctr">
                      <a:solidFill>
                        <a:sysClr val="window" lastClr="FFFFFF"/>
                      </a:solidFill>
                      <a:prstDash val="solid"/>
                      <a:round/>
                      <a:headEnd type="none" w="med" len="med"/>
                      <a:tailEnd type="none" w="med" len="med"/>
                    </a:lnR>
                    <a:lnT>
                      <a:noFill/>
                    </a:lnT>
                    <a:lnB w="1270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1</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2</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3</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4</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5</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项目</a:t>
                      </a:r>
                      <a:r>
                        <a:rPr kumimoji="0" lang="en-US" altLang="zh-CN" sz="1600" b="1" i="0" u="none" strike="noStrike" cap="none" normalizeH="0" baseline="0" dirty="0" smtClean="0">
                          <a:ln>
                            <a:noFill/>
                          </a:ln>
                          <a:solidFill>
                            <a:schemeClr val="bg1"/>
                          </a:solidFill>
                          <a:effectLst>
                            <a:outerShdw blurRad="38100" dist="38100" dir="2700000" algn="tl">
                              <a:srgbClr val="000000">
                                <a:alpha val="43137"/>
                              </a:srgbClr>
                            </a:outerShdw>
                          </a:effectLst>
                          <a:latin typeface="+mj-ea"/>
                          <a:ea typeface="+mj-ea"/>
                        </a:rPr>
                        <a:t>6</a:t>
                      </a:r>
                    </a:p>
                  </a:txBody>
                  <a:tcPr marL="73129" marR="73129" marT="36565" marB="36565" anchor="ctr" anchorCtr="1" horzOverflow="overflow">
                    <a:lnL w="19050" cap="flat" cmpd="sng" algn="ctr">
                      <a:solidFill>
                        <a:sysClr val="window" lastClr="FFFFFF"/>
                      </a:solidFill>
                      <a:prstDash val="solid"/>
                      <a:round/>
                      <a:headEnd type="none" w="med" len="med"/>
                      <a:tailEnd type="none" w="med" len="med"/>
                    </a:lnL>
                    <a:lnR w="19050" cap="flat" cmpd="sng" algn="ctr">
                      <a:solidFill>
                        <a:sysClr val="window" lastClr="FFFFFF"/>
                      </a:solidFill>
                      <a:prstDash val="solid"/>
                      <a:round/>
                      <a:headEnd type="none" w="med" len="med"/>
                      <a:tailEnd type="none" w="med" len="med"/>
                    </a:lnR>
                    <a:lnT>
                      <a:noFill/>
                    </a:lnT>
                    <a:lnB w="19050" cap="flat" cmpd="sng" algn="ctr">
                      <a:solidFill>
                        <a:sysClr val="window" lastClr="FFFFFF"/>
                      </a:solidFill>
                      <a:prstDash val="solid"/>
                      <a:round/>
                      <a:headEnd type="none" w="med" len="med"/>
                      <a:tailEnd type="none" w="med" len="med"/>
                    </a:lnB>
                    <a:lnTlToBr>
                      <a:noFill/>
                    </a:lnTlToBr>
                    <a:lnBlToTr>
                      <a:noFill/>
                    </a:lnBlToTr>
                    <a:solidFill>
                      <a:srgbClr val="B2B2B2"/>
                    </a:solidFill>
                  </a:tcPr>
                </a:tc>
              </a:tr>
              <a:tr h="457200">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1</a:t>
                      </a:r>
                    </a:p>
                  </a:txBody>
                  <a:tcPr marL="182880" marR="182880" marT="0" marB="0" anchor="ctr" anchorCtr="1" horzOverflow="overflow">
                    <a:lnL>
                      <a:noFill/>
                    </a:lnL>
                    <a:lnR>
                      <a:noFill/>
                    </a:lnR>
                    <a:lnT w="1270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9050" cap="flat" cmpd="sng" algn="ctr">
                      <a:solidFill>
                        <a:sysClr val="window" lastClr="FFFFFF"/>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52438">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2</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w="12700" cap="flat" cmpd="sng" algn="ctr">
                      <a:solidFill>
                        <a:srgbClr val="8E8E95"/>
                      </a:solidFill>
                      <a:prstDash val="solid"/>
                      <a:round/>
                      <a:headEnd type="none" w="med" len="med"/>
                      <a:tailEnd type="none" w="med" len="med"/>
                    </a:lnB>
                    <a:lnTlToBr>
                      <a:noFill/>
                    </a:lnTlToBr>
                    <a:lnBlToTr>
                      <a:noFill/>
                    </a:lnBlToTr>
                    <a:solidFill>
                      <a:srgbClr val="D2D2D4"/>
                    </a:solidFill>
                  </a:tcPr>
                </a:tc>
              </a:tr>
              <a:tr h="449263">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smtClean="0">
                          <a:ln>
                            <a:noFill/>
                          </a:ln>
                          <a:solidFill>
                            <a:schemeClr val="tx1"/>
                          </a:solidFill>
                          <a:effectLst/>
                          <a:latin typeface="+mj-ea"/>
                          <a:ea typeface="+mj-ea"/>
                        </a:rPr>
                        <a:t>标题</a:t>
                      </a:r>
                      <a:r>
                        <a:rPr kumimoji="0" lang="en-US" altLang="zh-CN" sz="1600" b="0" i="0" u="none" strike="noStrike" cap="none" normalizeH="0" baseline="0" smtClean="0">
                          <a:ln>
                            <a:noFill/>
                          </a:ln>
                          <a:solidFill>
                            <a:schemeClr val="tx1"/>
                          </a:solidFill>
                          <a:effectLst/>
                          <a:latin typeface="+mj-ea"/>
                          <a:ea typeface="+mj-ea"/>
                        </a:rPr>
                        <a:t>3</a:t>
                      </a:r>
                    </a:p>
                  </a:txBody>
                  <a:tcPr marL="182880" marR="182880" marT="0" marB="0" anchor="ctr"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no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smtClean="0">
                          <a:ln>
                            <a:noFill/>
                          </a:ln>
                          <a:solidFill>
                            <a:schemeClr val="tx2"/>
                          </a:solidFill>
                          <a:effectLst/>
                          <a:latin typeface="+mj-ea"/>
                          <a:ea typeface="+mj-ea"/>
                        </a:rPr>
                        <a:t>□</a:t>
                      </a:r>
                      <a:endParaRPr kumimoji="0" lang="en-US" altLang="zh-CN" sz="1800" b="0" i="0" u="none" strike="noStrike" cap="none" normalizeH="0" baseline="0" smtClean="0">
                        <a:ln>
                          <a:noFill/>
                        </a:ln>
                        <a:solidFill>
                          <a:schemeClr val="tx2"/>
                        </a:solidFill>
                        <a:effectLst/>
                        <a:latin typeface="+mj-ea"/>
                        <a:ea typeface="+mj-ea"/>
                      </a:endParaRPr>
                    </a:p>
                  </a:txBody>
                  <a:tcPr marL="73129" marR="73129" marT="36565" marB="36565" anchor="ctr" anchorCtr="1" horzOverflow="overflow">
                    <a:lnL>
                      <a:noFill/>
                    </a:lnL>
                    <a:lnR>
                      <a:noFill/>
                    </a:lnR>
                    <a:lnT w="12700" cap="flat" cmpd="sng" algn="ctr">
                      <a:solidFill>
                        <a:srgbClr val="8E8E95"/>
                      </a:solidFill>
                      <a:prstDash val="solid"/>
                      <a:round/>
                      <a:headEnd type="none" w="med" len="med"/>
                      <a:tailEnd type="none" w="med" len="med"/>
                    </a:lnT>
                    <a:lnB>
                      <a:noFill/>
                    </a:lnB>
                    <a:lnTlToBr>
                      <a:noFill/>
                    </a:lnTlToBr>
                    <a:lnBlToTr>
                      <a:noFill/>
                    </a:lnBlToTr>
                    <a:solidFill>
                      <a:srgbClr val="D2D2D4"/>
                    </a:solidFill>
                  </a:tcPr>
                </a:tc>
              </a:tr>
              <a:tr h="454025">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1" i="0" u="none" strike="noStrike" cap="none" normalizeH="0" baseline="0" dirty="0" smtClean="0">
                          <a:ln>
                            <a:noFill/>
                          </a:ln>
                          <a:solidFill>
                            <a:schemeClr val="bg1"/>
                          </a:solidFill>
                          <a:effectLst/>
                          <a:latin typeface="+mj-ea"/>
                          <a:ea typeface="+mj-ea"/>
                        </a:rPr>
                        <a:t>标题</a:t>
                      </a:r>
                      <a:r>
                        <a:rPr kumimoji="0" lang="en-US" altLang="zh-CN" sz="1600" b="1" i="0" u="none" strike="noStrike" cap="none" normalizeH="0" baseline="0" dirty="0" smtClean="0">
                          <a:ln>
                            <a:noFill/>
                          </a:ln>
                          <a:solidFill>
                            <a:schemeClr val="bg1"/>
                          </a:solidFill>
                          <a:effectLst/>
                          <a:latin typeface="+mj-ea"/>
                          <a:ea typeface="+mj-ea"/>
                        </a:rPr>
                        <a:t>4</a:t>
                      </a:r>
                    </a:p>
                  </a:txBody>
                  <a:tcPr marL="182880" marR="182880" marT="0" marB="0" anchor="ctr"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1" i="0" u="none" strike="noStrike" cap="none" normalizeH="0" baseline="0" dirty="0" smtClean="0">
                          <a:ln>
                            <a:noFill/>
                          </a:ln>
                          <a:solidFill>
                            <a:schemeClr val="bg1"/>
                          </a:solidFill>
                          <a:effectLst/>
                          <a:latin typeface="+mj-ea"/>
                          <a:ea typeface="+mj-ea"/>
                        </a:rPr>
                        <a:t>□</a:t>
                      </a:r>
                      <a:endParaRPr kumimoji="0" lang="en-US" altLang="zh-CN" sz="1800" b="1" i="0" u="none" strike="noStrike" cap="none" normalizeH="0" baseline="0" dirty="0" smtClean="0">
                        <a:ln>
                          <a:noFill/>
                        </a:ln>
                        <a:solidFill>
                          <a:schemeClr val="bg1"/>
                        </a:solidFill>
                        <a:effectLst/>
                        <a:latin typeface="+mj-ea"/>
                        <a:ea typeface="+mj-ea"/>
                      </a:endParaRPr>
                    </a:p>
                  </a:txBody>
                  <a:tcPr marL="73129" marR="73129" marT="36565" marB="36565" anchor="ctr" anchorCtr="1" horzOverflow="overflow">
                    <a:lnL>
                      <a:noFill/>
                    </a:lnL>
                    <a:lnR>
                      <a:noFill/>
                    </a:lnR>
                    <a:lnT>
                      <a:noFill/>
                    </a:lnT>
                    <a:lnB>
                      <a:noFill/>
                    </a:lnB>
                    <a:lnTlToBr>
                      <a:noFill/>
                    </a:lnTlToBr>
                    <a:lnBlToTr>
                      <a:noFill/>
                    </a:lnBlToTr>
                    <a:solidFill>
                      <a:srgbClr val="0070C0"/>
                    </a:solidFill>
                  </a:tcPr>
                </a:tc>
              </a:tr>
              <a:tr h="450850">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600" b="0" i="0" u="none" strike="noStrike" cap="none" normalizeH="0" baseline="0" dirty="0" smtClean="0">
                          <a:ln>
                            <a:noFill/>
                          </a:ln>
                          <a:solidFill>
                            <a:schemeClr val="tx2"/>
                          </a:solidFill>
                          <a:effectLst/>
                          <a:latin typeface="+mj-ea"/>
                          <a:ea typeface="+mj-ea"/>
                        </a:rPr>
                        <a:t>标题</a:t>
                      </a:r>
                      <a:r>
                        <a:rPr kumimoji="0" lang="en-US" altLang="zh-CN" sz="1600" b="0" i="0" u="none" strike="noStrike" cap="none" normalizeH="0" baseline="0" dirty="0" smtClean="0">
                          <a:ln>
                            <a:noFill/>
                          </a:ln>
                          <a:solidFill>
                            <a:schemeClr val="tx2"/>
                          </a:solidFill>
                          <a:effectLst/>
                          <a:latin typeface="+mj-ea"/>
                          <a:ea typeface="+mj-ea"/>
                        </a:rPr>
                        <a:t>5</a:t>
                      </a:r>
                    </a:p>
                  </a:txBody>
                  <a:tcPr marL="182880" marR="182880" marT="0" marB="0" anchor="ctr"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no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2D2D4"/>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DDDDD"/>
                    </a:solidFill>
                  </a:tcPr>
                </a:tc>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0" marR="0" lvl="0" indent="0" algn="ctr" defTabSz="814388" rtl="0" eaLnBrk="1" fontAlgn="base" latinLnBrk="0" hangingPunct="1">
                        <a:lnSpc>
                          <a:spcPct val="100000"/>
                        </a:lnSpc>
                        <a:spcBef>
                          <a:spcPct val="20000"/>
                        </a:spcBef>
                        <a:spcAft>
                          <a:spcPct val="0"/>
                        </a:spcAft>
                        <a:buClr>
                          <a:schemeClr val="accent1"/>
                        </a:buClr>
                        <a:buSzTx/>
                        <a:buFont typeface="MS UI Gothic" pitchFamily="34" charset="-128"/>
                        <a:buNone/>
                        <a:tabLst/>
                      </a:pPr>
                      <a:r>
                        <a:rPr kumimoji="0" lang="zh-CN" altLang="en-US" sz="1800" b="0" i="0" u="none" strike="noStrike" cap="none" normalizeH="0" baseline="0" dirty="0" smtClean="0">
                          <a:ln>
                            <a:noFill/>
                          </a:ln>
                          <a:solidFill>
                            <a:schemeClr val="tx2"/>
                          </a:solidFill>
                          <a:effectLst/>
                          <a:latin typeface="+mj-ea"/>
                          <a:ea typeface="+mj-ea"/>
                        </a:rPr>
                        <a:t>□</a:t>
                      </a:r>
                      <a:endParaRPr kumimoji="0" lang="en-US" altLang="zh-CN" sz="1800" b="0" i="0" u="none" strike="noStrike" cap="none" normalizeH="0" baseline="0" dirty="0" smtClean="0">
                        <a:ln>
                          <a:noFill/>
                        </a:ln>
                        <a:solidFill>
                          <a:schemeClr val="tx2"/>
                        </a:solidFill>
                        <a:effectLst/>
                        <a:latin typeface="+mj-ea"/>
                        <a:ea typeface="+mj-ea"/>
                      </a:endParaRPr>
                    </a:p>
                  </a:txBody>
                  <a:tcPr marL="73129" marR="73129" marT="36565" marB="36565" anchor="ctr" anchorCtr="1" horzOverflow="overflow">
                    <a:lnL>
                      <a:noFill/>
                    </a:lnL>
                    <a:lnR>
                      <a:noFill/>
                    </a:lnR>
                    <a:lnT>
                      <a:noFill/>
                    </a:lnT>
                    <a:lnB w="12700" cap="flat" cmpd="sng" algn="ctr">
                      <a:solidFill>
                        <a:sysClr val="window" lastClr="FFFFFF">
                          <a:lumMod val="65000"/>
                        </a:sysClr>
                      </a:solidFill>
                      <a:prstDash val="solid"/>
                      <a:round/>
                      <a:headEnd type="none" w="med" len="med"/>
                      <a:tailEnd type="none" w="med" len="med"/>
                    </a:lnB>
                    <a:lnTlToBr>
                      <a:noFill/>
                    </a:lnTlToBr>
                    <a:lnBlToTr>
                      <a:noFill/>
                    </a:lnBlToTr>
                    <a:solidFill>
                      <a:srgbClr val="D2D2D4"/>
                    </a:solidFill>
                  </a:tcPr>
                </a:tc>
              </a:tr>
            </a:tbl>
          </a:graphicData>
        </a:graphic>
      </p:graphicFrame>
      <p:sp>
        <p:nvSpPr>
          <p:cNvPr id="7" name="AutoShape 58"/>
          <p:cNvSpPr>
            <a:spLocks noChangeArrowheads="1"/>
          </p:cNvSpPr>
          <p:nvPr/>
        </p:nvSpPr>
        <p:spPr bwMode="auto">
          <a:xfrm>
            <a:off x="476250" y="4594448"/>
            <a:ext cx="8207375" cy="1066800"/>
          </a:xfrm>
          <a:prstGeom prst="roundRect">
            <a:avLst>
              <a:gd name="adj" fmla="val 0"/>
            </a:avLst>
          </a:prstGeom>
          <a:solidFill>
            <a:sysClr val="window" lastClr="FFFFFF"/>
          </a:solidFill>
          <a:ln w="9525">
            <a:noFill/>
            <a:round/>
            <a:headEnd/>
            <a:tailEnd/>
          </a:ln>
        </p:spPr>
        <p:txBody>
          <a:bodyPr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smtClean="0">
                <a:ln>
                  <a:noFill/>
                </a:ln>
                <a:solidFill>
                  <a:prstClr val="black"/>
                </a:solidFill>
                <a:effectLst/>
                <a:uLnTx/>
                <a:uFillTx/>
                <a:latin typeface="Verdana"/>
                <a:ea typeface="微软雅黑"/>
              </a:rPr>
              <a:t>单击添加段落文字单击添加段落文字单击添加段落文字单击添加段落文字。单击添加段落文字单击添加段落文字。单击添加段落文字。</a:t>
            </a:r>
          </a:p>
          <a:p>
            <a:pPr marL="271463" marR="0" lvl="0" indent="-271463"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smtClean="0">
              <a:ln>
                <a:noFill/>
              </a:ln>
              <a:solidFill>
                <a:srgbClr val="000000"/>
              </a:solidFill>
              <a:effectLst/>
              <a:uLnTx/>
              <a:uFillTx/>
              <a:latin typeface="Verdana"/>
              <a:ea typeface="微软雅黑"/>
            </a:endParaRPr>
          </a:p>
        </p:txBody>
      </p:sp>
    </p:spTree>
    <p:extLst>
      <p:ext uri="{BB962C8B-B14F-4D97-AF65-F5344CB8AC3E}">
        <p14:creationId xmlns:p14="http://schemas.microsoft.com/office/powerpoint/2010/main" val="262675440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标题 1"/>
          <p:cNvSpPr txBox="1">
            <a:spLocks/>
          </p:cNvSpPr>
          <p:nvPr/>
        </p:nvSpPr>
        <p:spPr>
          <a:xfrm>
            <a:off x="0" y="764704"/>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75" name="组合 74"/>
          <p:cNvGrpSpPr/>
          <p:nvPr/>
        </p:nvGrpSpPr>
        <p:grpSpPr>
          <a:xfrm>
            <a:off x="228600" y="1455924"/>
            <a:ext cx="8763000" cy="4541837"/>
            <a:chOff x="228600" y="1484313"/>
            <a:chExt cx="8763000" cy="4541837"/>
          </a:xfrm>
        </p:grpSpPr>
        <p:grpSp>
          <p:nvGrpSpPr>
            <p:cNvPr id="76" name="Group 4"/>
            <p:cNvGrpSpPr>
              <a:grpSpLocks/>
            </p:cNvGrpSpPr>
            <p:nvPr/>
          </p:nvGrpSpPr>
          <p:grpSpPr bwMode="auto">
            <a:xfrm>
              <a:off x="1295400" y="3903663"/>
              <a:ext cx="898525" cy="895350"/>
              <a:chOff x="2335" y="1139"/>
              <a:chExt cx="1089" cy="1089"/>
            </a:xfrm>
          </p:grpSpPr>
          <p:sp>
            <p:nvSpPr>
              <p:cNvPr id="141" name="Oval 5"/>
              <p:cNvSpPr>
                <a:spLocks noChangeArrowheads="1"/>
              </p:cNvSpPr>
              <p:nvPr/>
            </p:nvSpPr>
            <p:spPr bwMode="auto">
              <a:xfrm>
                <a:off x="2335" y="1139"/>
                <a:ext cx="1089" cy="1089"/>
              </a:xfrm>
              <a:prstGeom prst="ellipse">
                <a:avLst/>
              </a:prstGeom>
              <a:gradFill rotWithShape="1">
                <a:gsLst>
                  <a:gs pos="0">
                    <a:srgbClr val="FFFFFF"/>
                  </a:gs>
                  <a:gs pos="100000">
                    <a:srgbClr val="EAEAEA"/>
                  </a:gs>
                </a:gsLst>
                <a:lin ang="2700000" scaled="1"/>
              </a:grad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outerShdw blurRad="38100" dist="38100" dir="2700000" algn="tl">
                        <a:srgbClr val="000000">
                          <a:alpha val="43137"/>
                        </a:srgbClr>
                      </a:outerShdw>
                    </a:effectLst>
                    <a:uLnTx/>
                    <a:uFillTx/>
                    <a:latin typeface="Verdana"/>
                    <a:ea typeface="华文细黑" pitchFamily="2" charset="-122"/>
                  </a:rPr>
                  <a:t>1</a:t>
                </a:r>
              </a:p>
            </p:txBody>
          </p:sp>
          <p:grpSp>
            <p:nvGrpSpPr>
              <p:cNvPr id="142" name="Group 6"/>
              <p:cNvGrpSpPr>
                <a:grpSpLocks/>
              </p:cNvGrpSpPr>
              <p:nvPr/>
            </p:nvGrpSpPr>
            <p:grpSpPr bwMode="auto">
              <a:xfrm>
                <a:off x="2426" y="1169"/>
                <a:ext cx="908" cy="296"/>
                <a:chOff x="1431" y="1843"/>
                <a:chExt cx="907" cy="295"/>
              </a:xfrm>
            </p:grpSpPr>
            <p:sp>
              <p:nvSpPr>
                <p:cNvPr id="143" name="Freeform 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44" name="Oval 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nvGrpSpPr>
            <p:cNvPr id="77" name="Group 9"/>
            <p:cNvGrpSpPr>
              <a:grpSpLocks/>
            </p:cNvGrpSpPr>
            <p:nvPr/>
          </p:nvGrpSpPr>
          <p:grpSpPr bwMode="auto">
            <a:xfrm>
              <a:off x="2228850" y="3008313"/>
              <a:ext cx="898525" cy="895350"/>
              <a:chOff x="2335" y="1139"/>
              <a:chExt cx="1089" cy="1089"/>
            </a:xfrm>
          </p:grpSpPr>
          <p:sp>
            <p:nvSpPr>
              <p:cNvPr id="137" name="Oval 10"/>
              <p:cNvSpPr>
                <a:spLocks noChangeArrowheads="1"/>
              </p:cNvSpPr>
              <p:nvPr/>
            </p:nvSpPr>
            <p:spPr bwMode="auto">
              <a:xfrm>
                <a:off x="2335" y="1139"/>
                <a:ext cx="1089" cy="1089"/>
              </a:xfrm>
              <a:prstGeom prst="ellipse">
                <a:avLst/>
              </a:prstGeom>
              <a:gradFill rotWithShape="1">
                <a:gsLst>
                  <a:gs pos="0">
                    <a:srgbClr val="F7F7F7"/>
                  </a:gs>
                  <a:gs pos="100000">
                    <a:srgbClr val="DDDDDD"/>
                  </a:gs>
                </a:gsLst>
                <a:lin ang="2700000" scaled="1"/>
              </a:grad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outerShdw blurRad="38100" dist="38100" dir="2700000" algn="tl">
                        <a:srgbClr val="000000">
                          <a:alpha val="43137"/>
                        </a:srgbClr>
                      </a:outerShdw>
                    </a:effectLst>
                    <a:uLnTx/>
                    <a:uFillTx/>
                    <a:latin typeface="Verdana"/>
                    <a:ea typeface="华文细黑" pitchFamily="2" charset="-122"/>
                  </a:rPr>
                  <a:t>2</a:t>
                </a:r>
              </a:p>
            </p:txBody>
          </p:sp>
          <p:grpSp>
            <p:nvGrpSpPr>
              <p:cNvPr id="138" name="Group 11"/>
              <p:cNvGrpSpPr>
                <a:grpSpLocks/>
              </p:cNvGrpSpPr>
              <p:nvPr/>
            </p:nvGrpSpPr>
            <p:grpSpPr bwMode="auto">
              <a:xfrm>
                <a:off x="2426" y="1169"/>
                <a:ext cx="908" cy="296"/>
                <a:chOff x="1431" y="1843"/>
                <a:chExt cx="907" cy="295"/>
              </a:xfrm>
            </p:grpSpPr>
            <p:sp>
              <p:nvSpPr>
                <p:cNvPr id="139" name="Freeform 1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40" name="Oval 1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nvGrpSpPr>
            <p:cNvPr id="78" name="Group 14"/>
            <p:cNvGrpSpPr>
              <a:grpSpLocks/>
            </p:cNvGrpSpPr>
            <p:nvPr/>
          </p:nvGrpSpPr>
          <p:grpSpPr bwMode="auto">
            <a:xfrm>
              <a:off x="5940425" y="2977214"/>
              <a:ext cx="898525" cy="899461"/>
              <a:chOff x="2335" y="1134"/>
              <a:chExt cx="1089" cy="1094"/>
            </a:xfrm>
          </p:grpSpPr>
          <p:sp>
            <p:nvSpPr>
              <p:cNvPr id="133" name="Oval 15"/>
              <p:cNvSpPr>
                <a:spLocks noChangeArrowheads="1"/>
              </p:cNvSpPr>
              <p:nvPr/>
            </p:nvSpPr>
            <p:spPr bwMode="auto">
              <a:xfrm>
                <a:off x="2335" y="1139"/>
                <a:ext cx="1089" cy="1089"/>
              </a:xfrm>
              <a:prstGeom prst="ellipse">
                <a:avLst/>
              </a:prstGeom>
              <a:gradFill flip="none" rotWithShape="1">
                <a:gsLst>
                  <a:gs pos="0">
                    <a:srgbClr val="0070C0"/>
                  </a:gs>
                  <a:gs pos="100000">
                    <a:srgbClr val="00B0F0"/>
                  </a:gs>
                </a:gsLst>
                <a:lin ang="16200000" scaled="1"/>
                <a:tileRect/>
              </a:gra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Verdana"/>
                    <a:ea typeface="微软雅黑"/>
                  </a:rPr>
                  <a:t>5</a:t>
                </a:r>
              </a:p>
            </p:txBody>
          </p:sp>
          <p:grpSp>
            <p:nvGrpSpPr>
              <p:cNvPr id="134" name="Group 16"/>
              <p:cNvGrpSpPr>
                <a:grpSpLocks/>
              </p:cNvGrpSpPr>
              <p:nvPr/>
            </p:nvGrpSpPr>
            <p:grpSpPr bwMode="auto">
              <a:xfrm>
                <a:off x="2426" y="1134"/>
                <a:ext cx="908" cy="296"/>
                <a:chOff x="1431" y="1808"/>
                <a:chExt cx="907" cy="295"/>
              </a:xfrm>
            </p:grpSpPr>
            <p:sp>
              <p:nvSpPr>
                <p:cNvPr id="135" name="Freeform 17"/>
                <p:cNvSpPr>
                  <a:spLocks/>
                </p:cNvSpPr>
                <p:nvPr/>
              </p:nvSpPr>
              <p:spPr bwMode="auto">
                <a:xfrm>
                  <a:off x="1431" y="1808"/>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36"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nvGrpSpPr>
            <p:cNvPr id="79" name="Group 19"/>
            <p:cNvGrpSpPr>
              <a:grpSpLocks/>
            </p:cNvGrpSpPr>
            <p:nvPr/>
          </p:nvGrpSpPr>
          <p:grpSpPr bwMode="auto">
            <a:xfrm>
              <a:off x="3581400" y="2379663"/>
              <a:ext cx="898525" cy="895350"/>
              <a:chOff x="2335" y="1139"/>
              <a:chExt cx="1089" cy="1089"/>
            </a:xfrm>
          </p:grpSpPr>
          <p:sp>
            <p:nvSpPr>
              <p:cNvPr id="129" name="Oval 20"/>
              <p:cNvSpPr>
                <a:spLocks noChangeArrowheads="1"/>
              </p:cNvSpPr>
              <p:nvPr/>
            </p:nvSpPr>
            <p:spPr bwMode="auto">
              <a:xfrm>
                <a:off x="2335" y="1139"/>
                <a:ext cx="1089" cy="1089"/>
              </a:xfrm>
              <a:prstGeom prst="ellipse">
                <a:avLst/>
              </a:prstGeom>
              <a:gradFill rotWithShape="1">
                <a:gsLst>
                  <a:gs pos="0">
                    <a:srgbClr val="DDDDDD"/>
                  </a:gs>
                  <a:gs pos="100000">
                    <a:srgbClr val="B2B2B2"/>
                  </a:gs>
                </a:gsLst>
                <a:lin ang="2700000" scaled="1"/>
              </a:gradFill>
              <a:ln w="9525" algn="ctr">
                <a:solidFill>
                  <a:srgbClr val="C0C0C0"/>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outerShdw blurRad="38100" dist="38100" dir="2700000" algn="tl">
                        <a:srgbClr val="000000">
                          <a:alpha val="43137"/>
                        </a:srgbClr>
                      </a:outerShdw>
                    </a:effectLst>
                    <a:uLnTx/>
                    <a:uFillTx/>
                    <a:latin typeface="Verdana"/>
                    <a:ea typeface="华文细黑" pitchFamily="2" charset="-122"/>
                  </a:rPr>
                  <a:t>3</a:t>
                </a:r>
              </a:p>
            </p:txBody>
          </p:sp>
          <p:grpSp>
            <p:nvGrpSpPr>
              <p:cNvPr id="130" name="Group 21"/>
              <p:cNvGrpSpPr>
                <a:grpSpLocks/>
              </p:cNvGrpSpPr>
              <p:nvPr/>
            </p:nvGrpSpPr>
            <p:grpSpPr bwMode="auto">
              <a:xfrm>
                <a:off x="2426" y="1169"/>
                <a:ext cx="908" cy="296"/>
                <a:chOff x="1431" y="1843"/>
                <a:chExt cx="907" cy="295"/>
              </a:xfrm>
            </p:grpSpPr>
            <p:sp>
              <p:nvSpPr>
                <p:cNvPr id="131" name="Freeform 2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32"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nvGrpSpPr>
            <p:cNvPr id="80" name="Group 24"/>
            <p:cNvGrpSpPr>
              <a:grpSpLocks/>
            </p:cNvGrpSpPr>
            <p:nvPr/>
          </p:nvGrpSpPr>
          <p:grpSpPr bwMode="auto">
            <a:xfrm>
              <a:off x="4857750" y="2417763"/>
              <a:ext cx="898525" cy="895350"/>
              <a:chOff x="2335" y="1139"/>
              <a:chExt cx="1089" cy="1089"/>
            </a:xfrm>
          </p:grpSpPr>
          <p:sp>
            <p:nvSpPr>
              <p:cNvPr id="125" name="Oval 25"/>
              <p:cNvSpPr>
                <a:spLocks noChangeArrowheads="1"/>
              </p:cNvSpPr>
              <p:nvPr/>
            </p:nvSpPr>
            <p:spPr bwMode="auto">
              <a:xfrm>
                <a:off x="2335" y="1139"/>
                <a:ext cx="1089" cy="1089"/>
              </a:xfrm>
              <a:prstGeom prst="ellipse">
                <a:avLst/>
              </a:prstGeom>
              <a:gradFill rotWithShape="1">
                <a:gsLst>
                  <a:gs pos="0">
                    <a:srgbClr val="DDDDDD"/>
                  </a:gs>
                  <a:gs pos="100000">
                    <a:srgbClr val="80808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outerShdw blurRad="38100" dist="38100" dir="2700000" algn="tl">
                        <a:srgbClr val="000000">
                          <a:alpha val="43137"/>
                        </a:srgbClr>
                      </a:outerShdw>
                    </a:effectLst>
                    <a:uLnTx/>
                    <a:uFillTx/>
                    <a:latin typeface="Verdana"/>
                    <a:ea typeface="华文细黑" pitchFamily="2" charset="-122"/>
                  </a:rPr>
                  <a:t>4</a:t>
                </a:r>
              </a:p>
            </p:txBody>
          </p:sp>
          <p:grpSp>
            <p:nvGrpSpPr>
              <p:cNvPr id="126" name="Group 26"/>
              <p:cNvGrpSpPr>
                <a:grpSpLocks/>
              </p:cNvGrpSpPr>
              <p:nvPr/>
            </p:nvGrpSpPr>
            <p:grpSpPr bwMode="auto">
              <a:xfrm>
                <a:off x="2426" y="1169"/>
                <a:ext cx="908" cy="296"/>
                <a:chOff x="1431" y="1843"/>
                <a:chExt cx="907" cy="295"/>
              </a:xfrm>
            </p:grpSpPr>
            <p:sp>
              <p:nvSpPr>
                <p:cNvPr id="127" name="Freeform 27"/>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28"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nvGrpSpPr>
            <p:cNvPr id="81" name="Group 29"/>
            <p:cNvGrpSpPr>
              <a:grpSpLocks/>
            </p:cNvGrpSpPr>
            <p:nvPr/>
          </p:nvGrpSpPr>
          <p:grpSpPr bwMode="auto">
            <a:xfrm>
              <a:off x="6877050" y="3941763"/>
              <a:ext cx="898525" cy="895350"/>
              <a:chOff x="2335" y="1139"/>
              <a:chExt cx="1089" cy="1089"/>
            </a:xfrm>
          </p:grpSpPr>
          <p:sp>
            <p:nvSpPr>
              <p:cNvPr id="121" name="Oval 30"/>
              <p:cNvSpPr>
                <a:spLocks noChangeArrowheads="1"/>
              </p:cNvSpPr>
              <p:nvPr/>
            </p:nvSpPr>
            <p:spPr bwMode="auto">
              <a:xfrm>
                <a:off x="2335" y="1139"/>
                <a:ext cx="1089" cy="1089"/>
              </a:xfrm>
              <a:prstGeom prst="ellipse">
                <a:avLst/>
              </a:prstGeom>
              <a:gradFill rotWithShape="1">
                <a:gsLst>
                  <a:gs pos="0">
                    <a:srgbClr val="B2B2B2"/>
                  </a:gs>
                  <a:gs pos="100000">
                    <a:srgbClr val="4D4D4D"/>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0" i="0" u="none" strike="noStrike" kern="0" cap="none" spc="0" normalizeH="0" baseline="0" noProof="0" dirty="0" smtClean="0">
                    <a:ln>
                      <a:noFill/>
                    </a:ln>
                    <a:solidFill>
                      <a:srgbClr val="1C1C1C"/>
                    </a:solidFill>
                    <a:effectLst>
                      <a:outerShdw blurRad="38100" dist="38100" dir="2700000" algn="tl">
                        <a:srgbClr val="000000">
                          <a:alpha val="43137"/>
                        </a:srgbClr>
                      </a:outerShdw>
                    </a:effectLst>
                    <a:uLnTx/>
                    <a:uFillTx/>
                    <a:latin typeface="Verdana"/>
                    <a:ea typeface="华文细黑" pitchFamily="2" charset="-122"/>
                  </a:rPr>
                  <a:t>6</a:t>
                </a:r>
              </a:p>
            </p:txBody>
          </p:sp>
          <p:grpSp>
            <p:nvGrpSpPr>
              <p:cNvPr id="122" name="Group 31"/>
              <p:cNvGrpSpPr>
                <a:grpSpLocks/>
              </p:cNvGrpSpPr>
              <p:nvPr/>
            </p:nvGrpSpPr>
            <p:grpSpPr bwMode="auto">
              <a:xfrm>
                <a:off x="2426" y="1169"/>
                <a:ext cx="908" cy="296"/>
                <a:chOff x="1431" y="1843"/>
                <a:chExt cx="907" cy="295"/>
              </a:xfrm>
            </p:grpSpPr>
            <p:sp>
              <p:nvSpPr>
                <p:cNvPr id="123" name="Freeform 32"/>
                <p:cNvSpPr>
                  <a:spLocks/>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24"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sp>
          <p:nvSpPr>
            <p:cNvPr id="82" name="Line 34"/>
            <p:cNvSpPr>
              <a:spLocks noChangeShapeType="1"/>
            </p:cNvSpPr>
            <p:nvPr/>
          </p:nvSpPr>
          <p:spPr bwMode="auto">
            <a:xfrm rot="618245" flipV="1">
              <a:off x="4814888" y="3387725"/>
              <a:ext cx="130175" cy="1163638"/>
            </a:xfrm>
            <a:prstGeom prst="line">
              <a:avLst/>
            </a:prstGeom>
            <a:noFill/>
            <a:ln w="9525">
              <a:solidFill>
                <a:sysClr val="windowText" lastClr="000000"/>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3" name="Line 35"/>
            <p:cNvSpPr>
              <a:spLocks noChangeShapeType="1"/>
            </p:cNvSpPr>
            <p:nvPr/>
          </p:nvSpPr>
          <p:spPr bwMode="auto">
            <a:xfrm rot="618245" flipH="1" flipV="1">
              <a:off x="4068763" y="3467100"/>
              <a:ext cx="481012" cy="944563"/>
            </a:xfrm>
            <a:prstGeom prst="line">
              <a:avLst/>
            </a:prstGeom>
            <a:noFill/>
            <a:ln w="9525">
              <a:solidFill>
                <a:sysClr val="windowText" lastClr="000000"/>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4" name="Line 36"/>
            <p:cNvSpPr>
              <a:spLocks noChangeShapeType="1"/>
            </p:cNvSpPr>
            <p:nvPr/>
          </p:nvSpPr>
          <p:spPr bwMode="auto">
            <a:xfrm rot="618245" flipH="1" flipV="1">
              <a:off x="3128963" y="3943350"/>
              <a:ext cx="1144587" cy="519113"/>
            </a:xfrm>
            <a:prstGeom prst="line">
              <a:avLst/>
            </a:prstGeom>
            <a:noFill/>
            <a:ln w="9525">
              <a:solidFill>
                <a:sysClr val="windowText" lastClr="000000"/>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5" name="Line 37"/>
            <p:cNvSpPr>
              <a:spLocks noChangeShapeType="1"/>
            </p:cNvSpPr>
            <p:nvPr/>
          </p:nvSpPr>
          <p:spPr bwMode="auto">
            <a:xfrm rot="618245" flipH="1">
              <a:off x="2232025" y="4592638"/>
              <a:ext cx="1946275" cy="26987"/>
            </a:xfrm>
            <a:prstGeom prst="line">
              <a:avLst/>
            </a:prstGeom>
            <a:noFill/>
            <a:ln w="9525">
              <a:solidFill>
                <a:sysClr val="windowText" lastClr="000000"/>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6" name="Line 38"/>
            <p:cNvSpPr>
              <a:spLocks noChangeShapeType="1"/>
            </p:cNvSpPr>
            <p:nvPr/>
          </p:nvSpPr>
          <p:spPr bwMode="auto">
            <a:xfrm rot="618245" flipV="1">
              <a:off x="5056188" y="3768725"/>
              <a:ext cx="736600" cy="850900"/>
            </a:xfrm>
            <a:prstGeom prst="line">
              <a:avLst/>
            </a:prstGeom>
            <a:noFill/>
            <a:ln w="9525">
              <a:solidFill>
                <a:srgbClr val="CC000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7" name="Line 39"/>
            <p:cNvSpPr>
              <a:spLocks noChangeShapeType="1"/>
            </p:cNvSpPr>
            <p:nvPr/>
          </p:nvSpPr>
          <p:spPr bwMode="auto">
            <a:xfrm rot="618245" flipV="1">
              <a:off x="5275263" y="4300538"/>
              <a:ext cx="1443037" cy="528637"/>
            </a:xfrm>
            <a:prstGeom prst="line">
              <a:avLst/>
            </a:prstGeom>
            <a:noFill/>
            <a:ln w="9525">
              <a:solidFill>
                <a:sysClr val="windowText" lastClr="000000"/>
              </a:solidFill>
              <a:prstDash val="dash"/>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nvGrpSpPr>
            <p:cNvPr id="88" name="Group 57"/>
            <p:cNvGrpSpPr>
              <a:grpSpLocks/>
            </p:cNvGrpSpPr>
            <p:nvPr/>
          </p:nvGrpSpPr>
          <p:grpSpPr bwMode="auto">
            <a:xfrm>
              <a:off x="2819400" y="1484313"/>
              <a:ext cx="1981200" cy="749300"/>
              <a:chOff x="2208" y="816"/>
              <a:chExt cx="1248" cy="472"/>
            </a:xfrm>
          </p:grpSpPr>
          <p:sp>
            <p:nvSpPr>
              <p:cNvPr id="119" name="Rectangle 58"/>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p:txBody>
          </p:sp>
          <p:sp>
            <p:nvSpPr>
              <p:cNvPr id="120" name="Rectangle 59"/>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Verdana"/>
                    <a:ea typeface="微软雅黑"/>
                  </a:rPr>
                  <a:t>单击此处添加文字</a:t>
                </a:r>
              </a:p>
            </p:txBody>
          </p:sp>
        </p:grpSp>
        <p:grpSp>
          <p:nvGrpSpPr>
            <p:cNvPr id="89" name="Group 60"/>
            <p:cNvGrpSpPr>
              <a:grpSpLocks/>
            </p:cNvGrpSpPr>
            <p:nvPr/>
          </p:nvGrpSpPr>
          <p:grpSpPr bwMode="auto">
            <a:xfrm>
              <a:off x="4495800" y="1484313"/>
              <a:ext cx="1981200" cy="749300"/>
              <a:chOff x="2208" y="816"/>
              <a:chExt cx="1248" cy="472"/>
            </a:xfrm>
          </p:grpSpPr>
          <p:sp>
            <p:nvSpPr>
              <p:cNvPr id="117" name="Rectangle 61"/>
              <p:cNvSpPr>
                <a:spLocks noChangeArrowheads="1"/>
              </p:cNvSpPr>
              <p:nvPr/>
            </p:nvSpPr>
            <p:spPr bwMode="auto">
              <a:xfrm>
                <a:off x="2208" y="977"/>
                <a:ext cx="1248" cy="311"/>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p:txBody>
          </p:sp>
          <p:sp>
            <p:nvSpPr>
              <p:cNvPr id="118" name="Rectangle 62"/>
              <p:cNvSpPr>
                <a:spLocks noChangeArrowheads="1"/>
              </p:cNvSpPr>
              <p:nvPr/>
            </p:nvSpPr>
            <p:spPr bwMode="auto">
              <a:xfrm>
                <a:off x="2354" y="816"/>
                <a:ext cx="956" cy="173"/>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Verdana"/>
                    <a:ea typeface="微软雅黑"/>
                  </a:rPr>
                  <a:t>单击此处添加文字</a:t>
                </a:r>
              </a:p>
            </p:txBody>
          </p:sp>
        </p:grpSp>
        <p:grpSp>
          <p:nvGrpSpPr>
            <p:cNvPr id="90" name="Group 63"/>
            <p:cNvGrpSpPr>
              <a:grpSpLocks/>
            </p:cNvGrpSpPr>
            <p:nvPr/>
          </p:nvGrpSpPr>
          <p:grpSpPr bwMode="auto">
            <a:xfrm>
              <a:off x="228600" y="3097213"/>
              <a:ext cx="1981200" cy="749300"/>
              <a:chOff x="288" y="2592"/>
              <a:chExt cx="1488" cy="563"/>
            </a:xfrm>
          </p:grpSpPr>
          <p:sp>
            <p:nvSpPr>
              <p:cNvPr id="115" name="Rectangle 64"/>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a:p>
                <a:pPr marL="0" marR="0" lvl="0" indent="0" algn="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p:txBody>
          </p:sp>
          <p:sp>
            <p:nvSpPr>
              <p:cNvPr id="116" name="Rectangle 65"/>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Verdana"/>
                    <a:ea typeface="微软雅黑"/>
                  </a:rPr>
                  <a:t>单击此处添加文字</a:t>
                </a:r>
              </a:p>
            </p:txBody>
          </p:sp>
        </p:grpSp>
        <p:grpSp>
          <p:nvGrpSpPr>
            <p:cNvPr id="91" name="Group 66"/>
            <p:cNvGrpSpPr>
              <a:grpSpLocks/>
            </p:cNvGrpSpPr>
            <p:nvPr/>
          </p:nvGrpSpPr>
          <p:grpSpPr bwMode="auto">
            <a:xfrm>
              <a:off x="7010400" y="3097213"/>
              <a:ext cx="1981200" cy="749300"/>
              <a:chOff x="3718" y="1104"/>
              <a:chExt cx="1248" cy="472"/>
            </a:xfrm>
          </p:grpSpPr>
          <p:sp>
            <p:nvSpPr>
              <p:cNvPr id="113" name="Rectangle 67"/>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a:p>
                <a:pPr marL="0" marR="0" lvl="0" indent="0"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p:txBody>
          </p:sp>
          <p:sp>
            <p:nvSpPr>
              <p:cNvPr id="114" name="Rectangle 68"/>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Verdana"/>
                    <a:ea typeface="微软雅黑"/>
                  </a:rPr>
                  <a:t>单击此处添加文字</a:t>
                </a:r>
              </a:p>
            </p:txBody>
          </p:sp>
        </p:grpSp>
        <p:grpSp>
          <p:nvGrpSpPr>
            <p:cNvPr id="92" name="Group 69"/>
            <p:cNvGrpSpPr>
              <a:grpSpLocks/>
            </p:cNvGrpSpPr>
            <p:nvPr/>
          </p:nvGrpSpPr>
          <p:grpSpPr bwMode="auto">
            <a:xfrm>
              <a:off x="1066800" y="2098675"/>
              <a:ext cx="1981200" cy="749300"/>
              <a:chOff x="288" y="2592"/>
              <a:chExt cx="1488" cy="563"/>
            </a:xfrm>
          </p:grpSpPr>
          <p:sp>
            <p:nvSpPr>
              <p:cNvPr id="111" name="Rectangle 70"/>
              <p:cNvSpPr>
                <a:spLocks noChangeArrowheads="1"/>
              </p:cNvSpPr>
              <p:nvPr/>
            </p:nvSpPr>
            <p:spPr bwMode="auto">
              <a:xfrm>
                <a:off x="288" y="2784"/>
                <a:ext cx="1488" cy="371"/>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a:p>
                <a:pPr marL="0" marR="0" lvl="0" indent="0" algn="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a:t>
                </a:r>
              </a:p>
            </p:txBody>
          </p:sp>
          <p:sp>
            <p:nvSpPr>
              <p:cNvPr id="112" name="Rectangle 71"/>
              <p:cNvSpPr>
                <a:spLocks noChangeArrowheads="1"/>
              </p:cNvSpPr>
              <p:nvPr/>
            </p:nvSpPr>
            <p:spPr bwMode="auto">
              <a:xfrm>
                <a:off x="636" y="2592"/>
                <a:ext cx="1140" cy="206"/>
              </a:xfrm>
              <a:prstGeom prst="rect">
                <a:avLst/>
              </a:prstGeom>
              <a:noFill/>
              <a:ln w="9525">
                <a:noFill/>
                <a:miter lim="800000"/>
                <a:headEnd/>
                <a:tailEnd/>
              </a:ln>
            </p:spPr>
            <p:txBody>
              <a:bodyPr>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000000"/>
                    </a:solidFill>
                    <a:effectLst/>
                    <a:uLnTx/>
                    <a:uFillTx/>
                    <a:latin typeface="Verdana"/>
                    <a:ea typeface="微软雅黑"/>
                  </a:rPr>
                  <a:t>单击此处添加文字</a:t>
                </a:r>
              </a:p>
            </p:txBody>
          </p:sp>
        </p:grpSp>
        <p:grpSp>
          <p:nvGrpSpPr>
            <p:cNvPr id="93" name="Group 72"/>
            <p:cNvGrpSpPr>
              <a:grpSpLocks/>
            </p:cNvGrpSpPr>
            <p:nvPr/>
          </p:nvGrpSpPr>
          <p:grpSpPr bwMode="auto">
            <a:xfrm>
              <a:off x="6248400" y="2093913"/>
              <a:ext cx="1981200" cy="749300"/>
              <a:chOff x="3718" y="1104"/>
              <a:chExt cx="1248" cy="472"/>
            </a:xfrm>
          </p:grpSpPr>
          <p:sp>
            <p:nvSpPr>
              <p:cNvPr id="109" name="Rectangle 73"/>
              <p:cNvSpPr>
                <a:spLocks noChangeArrowheads="1"/>
              </p:cNvSpPr>
              <p:nvPr/>
            </p:nvSpPr>
            <p:spPr bwMode="auto">
              <a:xfrm>
                <a:off x="3718" y="1265"/>
                <a:ext cx="1248" cy="311"/>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CC0000"/>
                    </a:solidFill>
                    <a:effectLst/>
                    <a:uLnTx/>
                    <a:uFillTx/>
                    <a:latin typeface="微软雅黑" pitchFamily="34" charset="-122"/>
                    <a:ea typeface="微软雅黑"/>
                  </a:rPr>
                  <a:t>单击此处添加文字内容</a:t>
                </a:r>
              </a:p>
              <a:p>
                <a:pPr marL="0" marR="0" lvl="0" indent="0"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200" b="0" i="0" u="none" strike="noStrike" kern="0" cap="none" spc="0" normalizeH="0" baseline="0" noProof="0" smtClean="0">
                    <a:ln>
                      <a:noFill/>
                    </a:ln>
                    <a:solidFill>
                      <a:srgbClr val="CC0000"/>
                    </a:solidFill>
                    <a:effectLst/>
                    <a:uLnTx/>
                    <a:uFillTx/>
                    <a:latin typeface="微软雅黑" pitchFamily="34" charset="-122"/>
                    <a:ea typeface="微软雅黑"/>
                  </a:rPr>
                  <a:t>单击此处添加文字内容</a:t>
                </a:r>
              </a:p>
            </p:txBody>
          </p:sp>
          <p:sp>
            <p:nvSpPr>
              <p:cNvPr id="110" name="Rectangle 74"/>
              <p:cNvSpPr>
                <a:spLocks noChangeArrowheads="1"/>
              </p:cNvSpPr>
              <p:nvPr/>
            </p:nvSpPr>
            <p:spPr bwMode="auto">
              <a:xfrm>
                <a:off x="3718" y="1104"/>
                <a:ext cx="956" cy="173"/>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srgbClr val="CC0000"/>
                    </a:solidFill>
                    <a:effectLst/>
                    <a:uLnTx/>
                    <a:uFillTx/>
                    <a:latin typeface="Verdana"/>
                    <a:ea typeface="微软雅黑"/>
                  </a:rPr>
                  <a:t>单击此处添加文字</a:t>
                </a:r>
              </a:p>
            </p:txBody>
          </p:sp>
        </p:grpSp>
        <p:grpSp>
          <p:nvGrpSpPr>
            <p:cNvPr id="94" name="Group 451"/>
            <p:cNvGrpSpPr>
              <a:grpSpLocks/>
            </p:cNvGrpSpPr>
            <p:nvPr/>
          </p:nvGrpSpPr>
          <p:grpSpPr bwMode="auto">
            <a:xfrm>
              <a:off x="3711575" y="4365625"/>
              <a:ext cx="1720850" cy="1660525"/>
              <a:chOff x="2338" y="2750"/>
              <a:chExt cx="1084" cy="1046"/>
            </a:xfrm>
          </p:grpSpPr>
          <p:sp>
            <p:nvSpPr>
              <p:cNvPr id="95" name="Oval 40"/>
              <p:cNvSpPr>
                <a:spLocks noChangeArrowheads="1"/>
              </p:cNvSpPr>
              <p:nvPr/>
            </p:nvSpPr>
            <p:spPr bwMode="auto">
              <a:xfrm>
                <a:off x="2338" y="3339"/>
                <a:ext cx="1084" cy="457"/>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endParaRPr kumimoji="0" lang="zh-CN" altLang="zh-CN" sz="14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96" name="Oval 44"/>
              <p:cNvSpPr>
                <a:spLocks noChangeArrowheads="1"/>
              </p:cNvSpPr>
              <p:nvPr/>
            </p:nvSpPr>
            <p:spPr bwMode="gray">
              <a:xfrm>
                <a:off x="2420" y="2750"/>
                <a:ext cx="920" cy="909"/>
              </a:xfrm>
              <a:prstGeom prst="ellipse">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添加文字</a:t>
                </a:r>
              </a:p>
            </p:txBody>
          </p:sp>
          <p:pic>
            <p:nvPicPr>
              <p:cNvPr id="97" name="Picture 45" descr="Picture2"/>
              <p:cNvPicPr>
                <a:picLocks noChangeAspect="1" noChangeArrowheads="1"/>
              </p:cNvPicPr>
              <p:nvPr/>
            </p:nvPicPr>
            <p:blipFill>
              <a:blip r:embed="rId2" cstate="print"/>
              <a:srcRect/>
              <a:stretch>
                <a:fillRect/>
              </a:stretch>
            </p:blipFill>
            <p:spPr bwMode="gray">
              <a:xfrm>
                <a:off x="2511" y="2764"/>
                <a:ext cx="732" cy="321"/>
              </a:xfrm>
              <a:prstGeom prst="rect">
                <a:avLst/>
              </a:prstGeom>
              <a:noFill/>
              <a:ln w="9525">
                <a:noFill/>
                <a:miter lim="800000"/>
                <a:headEnd/>
                <a:tailEnd/>
              </a:ln>
            </p:spPr>
          </p:pic>
          <p:grpSp>
            <p:nvGrpSpPr>
              <p:cNvPr id="98" name="Group 46"/>
              <p:cNvGrpSpPr>
                <a:grpSpLocks/>
              </p:cNvGrpSpPr>
              <p:nvPr/>
            </p:nvGrpSpPr>
            <p:grpSpPr bwMode="auto">
              <a:xfrm rot="-1297425" flipH="1" flipV="1">
                <a:off x="2486" y="3429"/>
                <a:ext cx="793" cy="190"/>
                <a:chOff x="2532" y="1051"/>
                <a:chExt cx="893" cy="246"/>
              </a:xfrm>
            </p:grpSpPr>
            <p:grpSp>
              <p:nvGrpSpPr>
                <p:cNvPr id="99" name="Group 47"/>
                <p:cNvGrpSpPr>
                  <a:grpSpLocks/>
                </p:cNvGrpSpPr>
                <p:nvPr/>
              </p:nvGrpSpPr>
              <p:grpSpPr bwMode="auto">
                <a:xfrm>
                  <a:off x="2532" y="1051"/>
                  <a:ext cx="743" cy="185"/>
                  <a:chOff x="1565" y="2568"/>
                  <a:chExt cx="1118" cy="279"/>
                </a:xfrm>
              </p:grpSpPr>
              <p:sp>
                <p:nvSpPr>
                  <p:cNvPr id="105" name="AutoShape 48"/>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6" name="AutoShape 49"/>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7" name="AutoShape 50"/>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8" name="AutoShape 51"/>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nvGrpSpPr>
                <p:cNvPr id="100" name="Group 52"/>
                <p:cNvGrpSpPr>
                  <a:grpSpLocks/>
                </p:cNvGrpSpPr>
                <p:nvPr/>
              </p:nvGrpSpPr>
              <p:grpSpPr bwMode="auto">
                <a:xfrm rot="1353540">
                  <a:off x="2682" y="1111"/>
                  <a:ext cx="743" cy="186"/>
                  <a:chOff x="1565" y="2568"/>
                  <a:chExt cx="1118" cy="279"/>
                </a:xfrm>
              </p:grpSpPr>
              <p:sp>
                <p:nvSpPr>
                  <p:cNvPr id="101" name="AutoShape 53"/>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2" name="AutoShape 54"/>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3" name="AutoShape 55"/>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104" name="AutoShape 56"/>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grpSp>
          </p:grpSp>
        </p:grpSp>
      </p:grpSp>
    </p:spTree>
    <p:extLst>
      <p:ext uri="{BB962C8B-B14F-4D97-AF65-F5344CB8AC3E}">
        <p14:creationId xmlns:p14="http://schemas.microsoft.com/office/powerpoint/2010/main" val="39657572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标题 1"/>
          <p:cNvSpPr txBox="1">
            <a:spLocks/>
          </p:cNvSpPr>
          <p:nvPr/>
        </p:nvSpPr>
        <p:spPr>
          <a:xfrm>
            <a:off x="0" y="108159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69" name="组合 68"/>
          <p:cNvGrpSpPr/>
          <p:nvPr/>
        </p:nvGrpSpPr>
        <p:grpSpPr>
          <a:xfrm>
            <a:off x="990600" y="1175544"/>
            <a:ext cx="7140575" cy="4557712"/>
            <a:chOff x="990600" y="1176338"/>
            <a:chExt cx="7140575" cy="4557712"/>
          </a:xfrm>
        </p:grpSpPr>
        <p:sp>
          <p:nvSpPr>
            <p:cNvPr id="70" name="AutoShape 2"/>
            <p:cNvSpPr>
              <a:spLocks noChangeArrowheads="1"/>
            </p:cNvSpPr>
            <p:nvPr/>
          </p:nvSpPr>
          <p:spPr bwMode="auto">
            <a:xfrm>
              <a:off x="1966913" y="2120900"/>
              <a:ext cx="5164137" cy="3495675"/>
            </a:xfrm>
            <a:prstGeom prst="roundRect">
              <a:avLst>
                <a:gd name="adj" fmla="val 9694"/>
              </a:avLst>
            </a:prstGeom>
            <a:noFill/>
            <a:ln w="19050" algn="ctr">
              <a:solidFill>
                <a:srgbClr val="5F5F5F"/>
              </a:solidFill>
              <a:prstDash val="sysDot"/>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smtClean="0">
                <a:ln>
                  <a:noFill/>
                </a:ln>
                <a:solidFill>
                  <a:srgbClr val="000000"/>
                </a:solidFill>
                <a:effectLst/>
                <a:uLnTx/>
                <a:uFillTx/>
                <a:latin typeface="Verdana"/>
                <a:ea typeface="PMingLiU" pitchFamily="18" charset="-120"/>
              </a:endParaRPr>
            </a:p>
          </p:txBody>
        </p:sp>
        <p:sp>
          <p:nvSpPr>
            <p:cNvPr id="71" name="AutoShape 51"/>
            <p:cNvSpPr>
              <a:spLocks noChangeArrowheads="1"/>
            </p:cNvSpPr>
            <p:nvPr/>
          </p:nvSpPr>
          <p:spPr bwMode="auto">
            <a:xfrm rot="-5400000">
              <a:off x="4483101" y="5457825"/>
              <a:ext cx="246062" cy="306387"/>
            </a:xfrm>
            <a:prstGeom prst="triangle">
              <a:avLst>
                <a:gd name="adj" fmla="val 50000"/>
              </a:avLst>
            </a:prstGeom>
            <a:solidFill>
              <a:srgbClr val="5F5F5F"/>
            </a:solidFill>
            <a:ln w="19050" algn="ctr">
              <a:solidFill>
                <a:srgbClr val="5F5F5F"/>
              </a:solidFill>
              <a:miter lim="800000"/>
              <a:headEnd/>
              <a:tailEnd/>
            </a:ln>
          </p:spPr>
          <p:txBody>
            <a:bodyPr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smtClean="0">
                <a:ln>
                  <a:noFill/>
                </a:ln>
                <a:solidFill>
                  <a:srgbClr val="000000"/>
                </a:solidFill>
                <a:effectLst/>
                <a:uLnTx/>
                <a:uFillTx/>
                <a:latin typeface="Verdana"/>
                <a:ea typeface="PMingLiU" pitchFamily="18" charset="-120"/>
              </a:endParaRPr>
            </a:p>
          </p:txBody>
        </p:sp>
        <p:sp>
          <p:nvSpPr>
            <p:cNvPr id="72" name="AutoShape 52"/>
            <p:cNvSpPr>
              <a:spLocks noChangeArrowheads="1"/>
            </p:cNvSpPr>
            <p:nvPr/>
          </p:nvSpPr>
          <p:spPr bwMode="auto">
            <a:xfrm rot="5400000">
              <a:off x="6553200" y="1960563"/>
              <a:ext cx="246063" cy="306387"/>
            </a:xfrm>
            <a:prstGeom prst="triangle">
              <a:avLst>
                <a:gd name="adj" fmla="val 50000"/>
              </a:avLst>
            </a:prstGeom>
            <a:solidFill>
              <a:srgbClr val="5F5F5F"/>
            </a:solidFill>
            <a:ln w="19050" algn="ctr">
              <a:solidFill>
                <a:srgbClr val="5F5F5F"/>
              </a:solidFill>
              <a:miter lim="800000"/>
              <a:headEnd/>
              <a:tailEnd/>
            </a:ln>
          </p:spPr>
          <p:txBody>
            <a:bodyPr rot="10800000"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smtClean="0">
                <a:ln>
                  <a:noFill/>
                </a:ln>
                <a:solidFill>
                  <a:srgbClr val="000000"/>
                </a:solidFill>
                <a:effectLst/>
                <a:uLnTx/>
                <a:uFillTx/>
                <a:latin typeface="Verdana"/>
                <a:ea typeface="PMingLiU" pitchFamily="18" charset="-120"/>
              </a:endParaRPr>
            </a:p>
          </p:txBody>
        </p:sp>
        <p:pic>
          <p:nvPicPr>
            <p:cNvPr id="73" name="Picture 8" descr="阴影5"/>
            <p:cNvPicPr>
              <a:picLocks noChangeAspect="1" noChangeArrowheads="1"/>
            </p:cNvPicPr>
            <p:nvPr/>
          </p:nvPicPr>
          <p:blipFill>
            <a:blip r:embed="rId2" cstate="print"/>
            <a:srcRect/>
            <a:stretch>
              <a:fillRect/>
            </a:stretch>
          </p:blipFill>
          <p:spPr bwMode="auto">
            <a:xfrm>
              <a:off x="2895600" y="2387600"/>
              <a:ext cx="3178175" cy="166688"/>
            </a:xfrm>
            <a:prstGeom prst="rect">
              <a:avLst/>
            </a:prstGeom>
            <a:noFill/>
            <a:ln w="9525">
              <a:noFill/>
              <a:miter lim="800000"/>
              <a:headEnd/>
              <a:tailEnd/>
            </a:ln>
          </p:spPr>
        </p:pic>
        <p:sp>
          <p:nvSpPr>
            <p:cNvPr id="74" name="AutoShape 9"/>
            <p:cNvSpPr>
              <a:spLocks noChangeArrowheads="1"/>
            </p:cNvSpPr>
            <p:nvPr/>
          </p:nvSpPr>
          <p:spPr bwMode="auto">
            <a:xfrm>
              <a:off x="2917825" y="1685925"/>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endParaRPr kumimoji="0" lang="zh-CN" altLang="zh-CN" sz="10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75" name="Oval 8"/>
            <p:cNvSpPr>
              <a:spLocks noChangeAspect="1" noChangeArrowheads="1"/>
            </p:cNvSpPr>
            <p:nvPr/>
          </p:nvSpPr>
          <p:spPr bwMode="gray">
            <a:xfrm>
              <a:off x="3033713" y="1627188"/>
              <a:ext cx="569912" cy="276225"/>
            </a:xfrm>
            <a:prstGeom prst="ellipse">
              <a:avLst/>
            </a:prstGeom>
            <a:gradFill rotWithShape="1">
              <a:gsLst>
                <a:gs pos="0">
                  <a:sysClr val="windowText" lastClr="000000">
                    <a:alpha val="60001"/>
                  </a:sysClr>
                </a:gs>
                <a:gs pos="100000">
                  <a:sysClr val="windowText" lastClr="000000">
                    <a:gamma/>
                    <a:tint val="0"/>
                    <a:invGamma/>
                    <a:alpha val="0"/>
                  </a:sysClr>
                </a:gs>
              </a:gsLst>
              <a:path path="shape">
                <a:fillToRect l="50000" t="50000" r="50000" b="50000"/>
              </a:path>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prstClr val="black"/>
                </a:solidFill>
                <a:effectLst/>
                <a:uLnTx/>
                <a:uFillTx/>
                <a:latin typeface="Verdana"/>
                <a:ea typeface="PMingLiU" pitchFamily="18" charset="-120"/>
              </a:endParaRPr>
            </a:p>
          </p:txBody>
        </p:sp>
        <p:sp>
          <p:nvSpPr>
            <p:cNvPr id="76" name="Arc 9"/>
            <p:cNvSpPr>
              <a:spLocks/>
            </p:cNvSpPr>
            <p:nvPr/>
          </p:nvSpPr>
          <p:spPr bwMode="auto">
            <a:xfrm>
              <a:off x="3044825" y="1509713"/>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solidFill>
              <a:srgbClr val="0070C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smtClean="0">
                <a:ln>
                  <a:noFill/>
                </a:ln>
                <a:solidFill>
                  <a:srgbClr val="0070C0"/>
                </a:solidFill>
                <a:effectLst/>
                <a:uLnTx/>
                <a:uFillTx/>
                <a:latin typeface="Verdana"/>
                <a:ea typeface="微软雅黑"/>
              </a:endParaRPr>
            </a:p>
          </p:txBody>
        </p:sp>
        <p:sp>
          <p:nvSpPr>
            <p:cNvPr id="77" name="Oval 10"/>
            <p:cNvSpPr>
              <a:spLocks noChangeAspect="1" noChangeArrowheads="1"/>
            </p:cNvSpPr>
            <p:nvPr/>
          </p:nvSpPr>
          <p:spPr bwMode="auto">
            <a:xfrm>
              <a:off x="3033713" y="1397000"/>
              <a:ext cx="569912" cy="277813"/>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dirty="0" smtClean="0">
                <a:ln>
                  <a:noFill/>
                </a:ln>
                <a:solidFill>
                  <a:srgbClr val="0070C0"/>
                </a:solidFill>
                <a:effectLst/>
                <a:uLnTx/>
                <a:uFillTx/>
                <a:latin typeface="Verdana"/>
                <a:ea typeface="微软雅黑"/>
              </a:endParaRPr>
            </a:p>
          </p:txBody>
        </p:sp>
        <p:grpSp>
          <p:nvGrpSpPr>
            <p:cNvPr id="78" name="Group 11"/>
            <p:cNvGrpSpPr>
              <a:grpSpLocks/>
            </p:cNvGrpSpPr>
            <p:nvPr/>
          </p:nvGrpSpPr>
          <p:grpSpPr bwMode="auto">
            <a:xfrm>
              <a:off x="3257550" y="1176338"/>
              <a:ext cx="128588" cy="355600"/>
              <a:chOff x="3288" y="2455"/>
              <a:chExt cx="203" cy="567"/>
            </a:xfrm>
          </p:grpSpPr>
          <p:grpSp>
            <p:nvGrpSpPr>
              <p:cNvPr id="129" name="Group 12"/>
              <p:cNvGrpSpPr>
                <a:grpSpLocks/>
              </p:cNvGrpSpPr>
              <p:nvPr/>
            </p:nvGrpSpPr>
            <p:grpSpPr bwMode="auto">
              <a:xfrm>
                <a:off x="3335" y="2700"/>
                <a:ext cx="108" cy="322"/>
                <a:chOff x="3243" y="2500"/>
                <a:chExt cx="567" cy="1701"/>
              </a:xfrm>
            </p:grpSpPr>
            <p:sp>
              <p:nvSpPr>
                <p:cNvPr id="132" name="AutoShape 13"/>
                <p:cNvSpPr>
                  <a:spLocks noChangeArrowheads="1"/>
                </p:cNvSpPr>
                <p:nvPr/>
              </p:nvSpPr>
              <p:spPr bwMode="auto">
                <a:xfrm rot="5400000">
                  <a:off x="2517"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33" name="AutoShape 14"/>
                <p:cNvSpPr>
                  <a:spLocks noChangeArrowheads="1"/>
                </p:cNvSpPr>
                <p:nvPr/>
              </p:nvSpPr>
              <p:spPr bwMode="auto">
                <a:xfrm rot="5400000">
                  <a:off x="2834"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30" name="AutoShape 15"/>
              <p:cNvSpPr>
                <a:spLocks noChangeArrowheads="1"/>
              </p:cNvSpPr>
              <p:nvPr/>
            </p:nvSpPr>
            <p:spPr bwMode="auto">
              <a:xfrm rot="10800000">
                <a:off x="3288" y="2580"/>
                <a:ext cx="203" cy="206"/>
              </a:xfrm>
              <a:prstGeom prst="roundRect">
                <a:avLst>
                  <a:gd name="adj" fmla="val 16667"/>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31" name="AutoShape 16"/>
              <p:cNvSpPr>
                <a:spLocks noChangeArrowheads="1"/>
              </p:cNvSpPr>
              <p:nvPr/>
            </p:nvSpPr>
            <p:spPr bwMode="auto">
              <a:xfrm rot="8100000">
                <a:off x="3337" y="2455"/>
                <a:ext cx="105" cy="107"/>
              </a:xfrm>
              <a:prstGeom prst="roundRect">
                <a:avLst>
                  <a:gd name="adj" fmla="val 50000"/>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79" name="AutoShape 19"/>
            <p:cNvSpPr>
              <a:spLocks noChangeArrowheads="1"/>
            </p:cNvSpPr>
            <p:nvPr/>
          </p:nvSpPr>
          <p:spPr bwMode="auto">
            <a:xfrm>
              <a:off x="3763963" y="1476375"/>
              <a:ext cx="1987550" cy="300038"/>
            </a:xfrm>
            <a:prstGeom prst="roundRect">
              <a:avLst>
                <a:gd name="adj" fmla="val 5630"/>
              </a:avLst>
            </a:prstGeom>
            <a:solidFill>
              <a:srgbClr val="0070C0"/>
            </a:solidFill>
            <a:ln w="9525" algn="ctr">
              <a:noFill/>
              <a:round/>
              <a:headEnd/>
              <a:tailEnd/>
            </a:ln>
            <a:effec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white"/>
                  </a:solidFill>
                  <a:effectLst/>
                  <a:uLnTx/>
                  <a:uFillTx/>
                  <a:latin typeface="Verdana"/>
                  <a:ea typeface="微软雅黑"/>
                </a:rPr>
                <a:t>此处添加文字内容</a:t>
              </a:r>
            </a:p>
          </p:txBody>
        </p:sp>
        <p:pic>
          <p:nvPicPr>
            <p:cNvPr id="80" name="Picture 21" descr="阴影5"/>
            <p:cNvPicPr>
              <a:picLocks noChangeAspect="1" noChangeArrowheads="1"/>
            </p:cNvPicPr>
            <p:nvPr/>
          </p:nvPicPr>
          <p:blipFill>
            <a:blip r:embed="rId2" cstate="print"/>
            <a:srcRect/>
            <a:stretch>
              <a:fillRect/>
            </a:stretch>
          </p:blipFill>
          <p:spPr bwMode="auto">
            <a:xfrm>
              <a:off x="990600" y="3667125"/>
              <a:ext cx="3178175" cy="166688"/>
            </a:xfrm>
            <a:prstGeom prst="rect">
              <a:avLst/>
            </a:prstGeom>
            <a:noFill/>
            <a:ln w="9525">
              <a:noFill/>
              <a:miter lim="800000"/>
              <a:headEnd/>
              <a:tailEnd/>
            </a:ln>
          </p:spPr>
        </p:pic>
        <p:sp>
          <p:nvSpPr>
            <p:cNvPr id="81" name="AutoShape 22"/>
            <p:cNvSpPr>
              <a:spLocks noChangeArrowheads="1"/>
            </p:cNvSpPr>
            <p:nvPr/>
          </p:nvSpPr>
          <p:spPr bwMode="auto">
            <a:xfrm>
              <a:off x="10128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endParaRPr kumimoji="0" lang="zh-CN" altLang="zh-CN" sz="10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82" name="Oval 8"/>
            <p:cNvSpPr>
              <a:spLocks noChangeAspect="1" noChangeArrowheads="1"/>
            </p:cNvSpPr>
            <p:nvPr/>
          </p:nvSpPr>
          <p:spPr bwMode="gray">
            <a:xfrm>
              <a:off x="1128713" y="2906713"/>
              <a:ext cx="569912" cy="276225"/>
            </a:xfrm>
            <a:prstGeom prst="ellipse">
              <a:avLst/>
            </a:prstGeom>
            <a:gradFill rotWithShape="1">
              <a:gsLst>
                <a:gs pos="0">
                  <a:sysClr val="windowText" lastClr="000000">
                    <a:alpha val="60001"/>
                  </a:sysClr>
                </a:gs>
                <a:gs pos="100000">
                  <a:sysClr val="windowText" lastClr="000000">
                    <a:gamma/>
                    <a:tint val="0"/>
                    <a:invGamma/>
                    <a:alpha val="0"/>
                  </a:sysClr>
                </a:gs>
              </a:gsLst>
              <a:path path="shape">
                <a:fillToRect l="50000" t="50000" r="50000" b="50000"/>
              </a:path>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prstClr val="black"/>
                </a:solidFill>
                <a:effectLst/>
                <a:uLnTx/>
                <a:uFillTx/>
                <a:latin typeface="Verdana"/>
                <a:ea typeface="PMingLiU" pitchFamily="18" charset="-120"/>
              </a:endParaRPr>
            </a:p>
          </p:txBody>
        </p:sp>
        <p:sp>
          <p:nvSpPr>
            <p:cNvPr id="83" name="Arc 9"/>
            <p:cNvSpPr>
              <a:spLocks/>
            </p:cNvSpPr>
            <p:nvPr/>
          </p:nvSpPr>
          <p:spPr bwMode="auto">
            <a:xfrm>
              <a:off x="11398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5F5F5F"/>
                </a:gs>
                <a:gs pos="100000">
                  <a:srgbClr val="B2B2B2"/>
                </a:gs>
              </a:gsLst>
              <a:lin ang="5400000" scaled="1"/>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4" name="Oval 10"/>
            <p:cNvSpPr>
              <a:spLocks noChangeAspect="1" noChangeArrowheads="1"/>
            </p:cNvSpPr>
            <p:nvPr/>
          </p:nvSpPr>
          <p:spPr bwMode="gray">
            <a:xfrm>
              <a:off x="1128713" y="2676525"/>
              <a:ext cx="569912" cy="277813"/>
            </a:xfrm>
            <a:prstGeom prst="ellipse">
              <a:avLst/>
            </a:prstGeom>
            <a:gradFill rotWithShape="1">
              <a:gsLst>
                <a:gs pos="0">
                  <a:srgbClr val="DDDDDD"/>
                </a:gs>
                <a:gs pos="100000">
                  <a:srgbClr val="B2B2B2"/>
                </a:gs>
              </a:gsLst>
              <a:lin ang="5400000" scaled="1"/>
            </a:gradFill>
            <a:ln w="9525" algn="ctr">
              <a:no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Verdana"/>
                <a:ea typeface="PMingLiU" pitchFamily="18" charset="-120"/>
              </a:endParaRPr>
            </a:p>
          </p:txBody>
        </p:sp>
        <p:grpSp>
          <p:nvGrpSpPr>
            <p:cNvPr id="85" name="Group 11"/>
            <p:cNvGrpSpPr>
              <a:grpSpLocks/>
            </p:cNvGrpSpPr>
            <p:nvPr/>
          </p:nvGrpSpPr>
          <p:grpSpPr bwMode="auto">
            <a:xfrm>
              <a:off x="1352550" y="2455863"/>
              <a:ext cx="128588" cy="355600"/>
              <a:chOff x="3288" y="2455"/>
              <a:chExt cx="203" cy="567"/>
            </a:xfrm>
          </p:grpSpPr>
          <p:grpSp>
            <p:nvGrpSpPr>
              <p:cNvPr id="124" name="Group 12"/>
              <p:cNvGrpSpPr>
                <a:grpSpLocks/>
              </p:cNvGrpSpPr>
              <p:nvPr/>
            </p:nvGrpSpPr>
            <p:grpSpPr bwMode="auto">
              <a:xfrm>
                <a:off x="3335" y="2700"/>
                <a:ext cx="108" cy="322"/>
                <a:chOff x="3243" y="2500"/>
                <a:chExt cx="567" cy="1701"/>
              </a:xfrm>
            </p:grpSpPr>
            <p:sp>
              <p:nvSpPr>
                <p:cNvPr id="127" name="AutoShape 13"/>
                <p:cNvSpPr>
                  <a:spLocks noChangeArrowheads="1"/>
                </p:cNvSpPr>
                <p:nvPr/>
              </p:nvSpPr>
              <p:spPr bwMode="auto">
                <a:xfrm rot="5400000">
                  <a:off x="2517"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28" name="AutoShape 14"/>
                <p:cNvSpPr>
                  <a:spLocks noChangeArrowheads="1"/>
                </p:cNvSpPr>
                <p:nvPr/>
              </p:nvSpPr>
              <p:spPr bwMode="auto">
                <a:xfrm rot="5400000">
                  <a:off x="2834"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25" name="AutoShape 15"/>
              <p:cNvSpPr>
                <a:spLocks noChangeArrowheads="1"/>
              </p:cNvSpPr>
              <p:nvPr/>
            </p:nvSpPr>
            <p:spPr bwMode="auto">
              <a:xfrm rot="10800000">
                <a:off x="3288" y="2580"/>
                <a:ext cx="203" cy="206"/>
              </a:xfrm>
              <a:prstGeom prst="roundRect">
                <a:avLst>
                  <a:gd name="adj" fmla="val 16667"/>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26" name="AutoShape 16"/>
              <p:cNvSpPr>
                <a:spLocks noChangeArrowheads="1"/>
              </p:cNvSpPr>
              <p:nvPr/>
            </p:nvSpPr>
            <p:spPr bwMode="auto">
              <a:xfrm rot="8100000">
                <a:off x="3337" y="2455"/>
                <a:ext cx="105" cy="107"/>
              </a:xfrm>
              <a:prstGeom prst="roundRect">
                <a:avLst>
                  <a:gd name="adj" fmla="val 50000"/>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86" name="AutoShape 32"/>
            <p:cNvSpPr>
              <a:spLocks noChangeArrowheads="1"/>
            </p:cNvSpPr>
            <p:nvPr/>
          </p:nvSpPr>
          <p:spPr bwMode="auto">
            <a:xfrm>
              <a:off x="1858963" y="2755900"/>
              <a:ext cx="1987550" cy="300038"/>
            </a:xfrm>
            <a:prstGeom prst="roundRect">
              <a:avLst>
                <a:gd name="adj" fmla="val 5630"/>
              </a:avLst>
            </a:prstGeom>
            <a:gradFill rotWithShape="1">
              <a:gsLst>
                <a:gs pos="0">
                  <a:srgbClr val="DDDDDD"/>
                </a:gs>
                <a:gs pos="100000">
                  <a:srgbClr val="B2B2B2"/>
                </a:gs>
              </a:gsLst>
              <a:lin ang="5400000" scaled="1"/>
            </a:gradFill>
            <a:ln w="6350" algn="ctr">
              <a:noFill/>
              <a:round/>
              <a:headEnd/>
              <a:tailEnd/>
            </a:ln>
            <a:effec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a:ln>
                    <a:noFill/>
                  </a:ln>
                  <a:solidFill>
                    <a:prstClr val="white"/>
                  </a:solidFill>
                  <a:effectLst/>
                  <a:uLnTx/>
                  <a:uFillTx/>
                  <a:latin typeface="微软雅黑" pitchFamily="34" charset="-122"/>
                  <a:ea typeface="微软雅黑"/>
                </a:rPr>
                <a:t>此处添加文字内容</a:t>
              </a:r>
              <a:endParaRPr kumimoji="0" lang="zh-CN" altLang="en-US" sz="10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a:endParaRPr>
            </a:p>
          </p:txBody>
        </p:sp>
        <p:pic>
          <p:nvPicPr>
            <p:cNvPr id="87" name="Picture 34" descr="阴影5"/>
            <p:cNvPicPr>
              <a:picLocks noChangeAspect="1" noChangeArrowheads="1"/>
            </p:cNvPicPr>
            <p:nvPr/>
          </p:nvPicPr>
          <p:blipFill>
            <a:blip r:embed="rId2" cstate="print"/>
            <a:srcRect/>
            <a:stretch>
              <a:fillRect/>
            </a:stretch>
          </p:blipFill>
          <p:spPr bwMode="auto">
            <a:xfrm>
              <a:off x="990600" y="5106988"/>
              <a:ext cx="3178175" cy="166687"/>
            </a:xfrm>
            <a:prstGeom prst="rect">
              <a:avLst/>
            </a:prstGeom>
            <a:noFill/>
            <a:ln w="9525">
              <a:noFill/>
              <a:miter lim="800000"/>
              <a:headEnd/>
              <a:tailEnd/>
            </a:ln>
          </p:spPr>
        </p:pic>
        <p:sp>
          <p:nvSpPr>
            <p:cNvPr id="88" name="AutoShape 35"/>
            <p:cNvSpPr>
              <a:spLocks noChangeArrowheads="1"/>
            </p:cNvSpPr>
            <p:nvPr/>
          </p:nvSpPr>
          <p:spPr bwMode="auto">
            <a:xfrm>
              <a:off x="10128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endParaRPr kumimoji="0" lang="zh-CN" altLang="zh-CN" sz="10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89" name="Oval 8"/>
            <p:cNvSpPr>
              <a:spLocks noChangeAspect="1" noChangeArrowheads="1"/>
            </p:cNvSpPr>
            <p:nvPr/>
          </p:nvSpPr>
          <p:spPr bwMode="gray">
            <a:xfrm>
              <a:off x="1128713" y="4346575"/>
              <a:ext cx="569912" cy="276225"/>
            </a:xfrm>
            <a:prstGeom prst="ellipse">
              <a:avLst/>
            </a:prstGeom>
            <a:gradFill rotWithShape="1">
              <a:gsLst>
                <a:gs pos="0">
                  <a:sysClr val="windowText" lastClr="000000">
                    <a:alpha val="60001"/>
                  </a:sysClr>
                </a:gs>
                <a:gs pos="100000">
                  <a:sysClr val="windowText" lastClr="000000">
                    <a:gamma/>
                    <a:tint val="0"/>
                    <a:invGamma/>
                    <a:alpha val="0"/>
                  </a:sysClr>
                </a:gs>
              </a:gsLst>
              <a:path path="shape">
                <a:fillToRect l="50000" t="50000" r="50000" b="50000"/>
              </a:path>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prstClr val="black"/>
                </a:solidFill>
                <a:effectLst/>
                <a:uLnTx/>
                <a:uFillTx/>
                <a:latin typeface="Verdana"/>
                <a:ea typeface="PMingLiU" pitchFamily="18" charset="-120"/>
              </a:endParaRPr>
            </a:p>
          </p:txBody>
        </p:sp>
        <p:sp>
          <p:nvSpPr>
            <p:cNvPr id="90" name="Arc 9"/>
            <p:cNvSpPr>
              <a:spLocks/>
            </p:cNvSpPr>
            <p:nvPr/>
          </p:nvSpPr>
          <p:spPr bwMode="auto">
            <a:xfrm>
              <a:off x="11398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5F5F5F"/>
                </a:gs>
                <a:gs pos="100000">
                  <a:srgbClr val="B2B2B2"/>
                </a:gs>
              </a:gsLst>
              <a:lin ang="5400000" scaled="1"/>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91" name="Oval 10"/>
            <p:cNvSpPr>
              <a:spLocks noChangeAspect="1" noChangeArrowheads="1"/>
            </p:cNvSpPr>
            <p:nvPr/>
          </p:nvSpPr>
          <p:spPr bwMode="gray">
            <a:xfrm>
              <a:off x="1128713" y="4116388"/>
              <a:ext cx="569912" cy="277812"/>
            </a:xfrm>
            <a:prstGeom prst="ellipse">
              <a:avLst/>
            </a:prstGeom>
            <a:gradFill rotWithShape="1">
              <a:gsLst>
                <a:gs pos="0">
                  <a:srgbClr val="DDDDDD"/>
                </a:gs>
                <a:gs pos="100000">
                  <a:srgbClr val="B2B2B2"/>
                </a:gs>
              </a:gsLst>
              <a:lin ang="5400000" scaled="1"/>
            </a:gradFill>
            <a:ln w="9525" algn="ctr">
              <a:no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Verdana"/>
                <a:ea typeface="PMingLiU" pitchFamily="18" charset="-120"/>
              </a:endParaRPr>
            </a:p>
          </p:txBody>
        </p:sp>
        <p:grpSp>
          <p:nvGrpSpPr>
            <p:cNvPr id="92" name="Group 11"/>
            <p:cNvGrpSpPr>
              <a:grpSpLocks/>
            </p:cNvGrpSpPr>
            <p:nvPr/>
          </p:nvGrpSpPr>
          <p:grpSpPr bwMode="auto">
            <a:xfrm>
              <a:off x="1352550" y="3895725"/>
              <a:ext cx="128588" cy="355600"/>
              <a:chOff x="3288" y="2455"/>
              <a:chExt cx="203" cy="567"/>
            </a:xfrm>
          </p:grpSpPr>
          <p:grpSp>
            <p:nvGrpSpPr>
              <p:cNvPr id="119" name="Group 12"/>
              <p:cNvGrpSpPr>
                <a:grpSpLocks/>
              </p:cNvGrpSpPr>
              <p:nvPr/>
            </p:nvGrpSpPr>
            <p:grpSpPr bwMode="auto">
              <a:xfrm>
                <a:off x="3335" y="2700"/>
                <a:ext cx="108" cy="322"/>
                <a:chOff x="3243" y="2500"/>
                <a:chExt cx="567" cy="1701"/>
              </a:xfrm>
            </p:grpSpPr>
            <p:sp>
              <p:nvSpPr>
                <p:cNvPr id="122" name="AutoShape 13"/>
                <p:cNvSpPr>
                  <a:spLocks noChangeArrowheads="1"/>
                </p:cNvSpPr>
                <p:nvPr/>
              </p:nvSpPr>
              <p:spPr bwMode="auto">
                <a:xfrm rot="5400000">
                  <a:off x="2517"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23" name="AutoShape 14"/>
                <p:cNvSpPr>
                  <a:spLocks noChangeArrowheads="1"/>
                </p:cNvSpPr>
                <p:nvPr/>
              </p:nvSpPr>
              <p:spPr bwMode="auto">
                <a:xfrm rot="5400000">
                  <a:off x="2834"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20" name="AutoShape 15"/>
              <p:cNvSpPr>
                <a:spLocks noChangeArrowheads="1"/>
              </p:cNvSpPr>
              <p:nvPr/>
            </p:nvSpPr>
            <p:spPr bwMode="auto">
              <a:xfrm rot="10800000">
                <a:off x="3288" y="2580"/>
                <a:ext cx="203" cy="206"/>
              </a:xfrm>
              <a:prstGeom prst="roundRect">
                <a:avLst>
                  <a:gd name="adj" fmla="val 16667"/>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21" name="AutoShape 16"/>
              <p:cNvSpPr>
                <a:spLocks noChangeArrowheads="1"/>
              </p:cNvSpPr>
              <p:nvPr/>
            </p:nvSpPr>
            <p:spPr bwMode="auto">
              <a:xfrm rot="8100000">
                <a:off x="3337" y="2455"/>
                <a:ext cx="105" cy="107"/>
              </a:xfrm>
              <a:prstGeom prst="roundRect">
                <a:avLst>
                  <a:gd name="adj" fmla="val 50000"/>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93" name="AutoShape 45"/>
            <p:cNvSpPr>
              <a:spLocks noChangeArrowheads="1"/>
            </p:cNvSpPr>
            <p:nvPr/>
          </p:nvSpPr>
          <p:spPr bwMode="auto">
            <a:xfrm>
              <a:off x="1858963" y="4195763"/>
              <a:ext cx="1987550" cy="300037"/>
            </a:xfrm>
            <a:prstGeom prst="roundRect">
              <a:avLst>
                <a:gd name="adj" fmla="val 5630"/>
              </a:avLst>
            </a:prstGeom>
            <a:gradFill rotWithShape="1">
              <a:gsLst>
                <a:gs pos="0">
                  <a:srgbClr val="DDDDDD"/>
                </a:gs>
                <a:gs pos="100000">
                  <a:srgbClr val="B2B2B2"/>
                </a:gs>
              </a:gsLst>
              <a:lin ang="5400000" scaled="1"/>
            </a:gradFill>
            <a:ln w="6350" algn="ctr">
              <a:noFill/>
              <a:round/>
              <a:headEnd/>
              <a:tailEnd/>
            </a:ln>
            <a:effec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a:ln>
                    <a:noFill/>
                  </a:ln>
                  <a:solidFill>
                    <a:prstClr val="white"/>
                  </a:solidFill>
                  <a:effectLst/>
                  <a:uLnTx/>
                  <a:uFillTx/>
                  <a:latin typeface="微软雅黑" pitchFamily="34" charset="-122"/>
                  <a:ea typeface="微软雅黑"/>
                </a:rPr>
                <a:t>此处添加文字内容</a:t>
              </a:r>
              <a:endParaRPr kumimoji="0" lang="zh-CN" altLang="en-US" sz="10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a:endParaRPr>
            </a:p>
          </p:txBody>
        </p:sp>
        <p:pic>
          <p:nvPicPr>
            <p:cNvPr id="94" name="Picture 47" descr="阴影5"/>
            <p:cNvPicPr>
              <a:picLocks noChangeAspect="1" noChangeArrowheads="1"/>
            </p:cNvPicPr>
            <p:nvPr/>
          </p:nvPicPr>
          <p:blipFill>
            <a:blip r:embed="rId2" cstate="print"/>
            <a:srcRect/>
            <a:stretch>
              <a:fillRect/>
            </a:stretch>
          </p:blipFill>
          <p:spPr bwMode="auto">
            <a:xfrm>
              <a:off x="4953000" y="3667125"/>
              <a:ext cx="3178175" cy="166688"/>
            </a:xfrm>
            <a:prstGeom prst="rect">
              <a:avLst/>
            </a:prstGeom>
            <a:noFill/>
            <a:ln w="9525">
              <a:noFill/>
              <a:miter lim="800000"/>
              <a:headEnd/>
              <a:tailEnd/>
            </a:ln>
          </p:spPr>
        </p:pic>
        <p:sp>
          <p:nvSpPr>
            <p:cNvPr id="95" name="AutoShape 48"/>
            <p:cNvSpPr>
              <a:spLocks noChangeArrowheads="1"/>
            </p:cNvSpPr>
            <p:nvPr/>
          </p:nvSpPr>
          <p:spPr bwMode="auto">
            <a:xfrm>
              <a:off x="4975225" y="2965450"/>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endParaRPr kumimoji="0" lang="zh-CN" altLang="zh-CN" sz="10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96" name="Oval 8"/>
            <p:cNvSpPr>
              <a:spLocks noChangeAspect="1" noChangeArrowheads="1"/>
            </p:cNvSpPr>
            <p:nvPr/>
          </p:nvSpPr>
          <p:spPr bwMode="gray">
            <a:xfrm>
              <a:off x="5091113" y="2906713"/>
              <a:ext cx="569912" cy="276225"/>
            </a:xfrm>
            <a:prstGeom prst="ellipse">
              <a:avLst/>
            </a:prstGeom>
            <a:gradFill rotWithShape="1">
              <a:gsLst>
                <a:gs pos="0">
                  <a:sysClr val="windowText" lastClr="000000">
                    <a:alpha val="60001"/>
                  </a:sysClr>
                </a:gs>
                <a:gs pos="100000">
                  <a:sysClr val="windowText" lastClr="000000">
                    <a:gamma/>
                    <a:tint val="0"/>
                    <a:invGamma/>
                    <a:alpha val="0"/>
                  </a:sysClr>
                </a:gs>
              </a:gsLst>
              <a:path path="shape">
                <a:fillToRect l="50000" t="50000" r="50000" b="50000"/>
              </a:path>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prstClr val="black"/>
                </a:solidFill>
                <a:effectLst/>
                <a:uLnTx/>
                <a:uFillTx/>
                <a:latin typeface="Verdana"/>
                <a:ea typeface="PMingLiU" pitchFamily="18" charset="-120"/>
              </a:endParaRPr>
            </a:p>
          </p:txBody>
        </p:sp>
        <p:sp>
          <p:nvSpPr>
            <p:cNvPr id="97" name="Arc 9"/>
            <p:cNvSpPr>
              <a:spLocks/>
            </p:cNvSpPr>
            <p:nvPr/>
          </p:nvSpPr>
          <p:spPr bwMode="auto">
            <a:xfrm>
              <a:off x="5102225" y="2789238"/>
              <a:ext cx="550863" cy="303212"/>
            </a:xfrm>
            <a:custGeom>
              <a:avLst/>
              <a:gdLst>
                <a:gd name="T0" fmla="*/ 2147483647 w 43195"/>
                <a:gd name="T1" fmla="*/ 1963504743 h 23732"/>
                <a:gd name="T2" fmla="*/ 78799246 w 43195"/>
                <a:gd name="T3" fmla="*/ 0 h 23732"/>
                <a:gd name="T4" fmla="*/ 2147483647 w 43195"/>
                <a:gd name="T5" fmla="*/ 1608220912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5F5F5F"/>
                </a:gs>
                <a:gs pos="100000">
                  <a:srgbClr val="B2B2B2"/>
                </a:gs>
              </a:gsLst>
              <a:lin ang="5400000" scaled="1"/>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98" name="Oval 10"/>
            <p:cNvSpPr>
              <a:spLocks noChangeAspect="1" noChangeArrowheads="1"/>
            </p:cNvSpPr>
            <p:nvPr/>
          </p:nvSpPr>
          <p:spPr bwMode="gray">
            <a:xfrm>
              <a:off x="5091113" y="2676525"/>
              <a:ext cx="569912" cy="277813"/>
            </a:xfrm>
            <a:prstGeom prst="ellipse">
              <a:avLst/>
            </a:prstGeom>
            <a:gradFill rotWithShape="1">
              <a:gsLst>
                <a:gs pos="0">
                  <a:srgbClr val="DDDDDD"/>
                </a:gs>
                <a:gs pos="100000">
                  <a:srgbClr val="B2B2B2"/>
                </a:gs>
              </a:gsLst>
              <a:lin ang="5400000" scaled="1"/>
            </a:gradFill>
            <a:ln w="9525" algn="ctr">
              <a:no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Verdana"/>
                <a:ea typeface="PMingLiU" pitchFamily="18" charset="-120"/>
              </a:endParaRPr>
            </a:p>
          </p:txBody>
        </p:sp>
        <p:grpSp>
          <p:nvGrpSpPr>
            <p:cNvPr id="99" name="Group 11"/>
            <p:cNvGrpSpPr>
              <a:grpSpLocks/>
            </p:cNvGrpSpPr>
            <p:nvPr/>
          </p:nvGrpSpPr>
          <p:grpSpPr bwMode="auto">
            <a:xfrm>
              <a:off x="5314950" y="2455863"/>
              <a:ext cx="128588" cy="355600"/>
              <a:chOff x="3288" y="2455"/>
              <a:chExt cx="203" cy="567"/>
            </a:xfrm>
          </p:grpSpPr>
          <p:grpSp>
            <p:nvGrpSpPr>
              <p:cNvPr id="114" name="Group 12"/>
              <p:cNvGrpSpPr>
                <a:grpSpLocks/>
              </p:cNvGrpSpPr>
              <p:nvPr/>
            </p:nvGrpSpPr>
            <p:grpSpPr bwMode="auto">
              <a:xfrm>
                <a:off x="3335" y="2700"/>
                <a:ext cx="108" cy="322"/>
                <a:chOff x="3243" y="2500"/>
                <a:chExt cx="567" cy="1701"/>
              </a:xfrm>
            </p:grpSpPr>
            <p:sp>
              <p:nvSpPr>
                <p:cNvPr id="117" name="AutoShape 13"/>
                <p:cNvSpPr>
                  <a:spLocks noChangeArrowheads="1"/>
                </p:cNvSpPr>
                <p:nvPr/>
              </p:nvSpPr>
              <p:spPr bwMode="auto">
                <a:xfrm rot="5400000">
                  <a:off x="2517"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18" name="AutoShape 14"/>
                <p:cNvSpPr>
                  <a:spLocks noChangeArrowheads="1"/>
                </p:cNvSpPr>
                <p:nvPr/>
              </p:nvSpPr>
              <p:spPr bwMode="auto">
                <a:xfrm rot="5400000">
                  <a:off x="2834"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15" name="AutoShape 15"/>
              <p:cNvSpPr>
                <a:spLocks noChangeArrowheads="1"/>
              </p:cNvSpPr>
              <p:nvPr/>
            </p:nvSpPr>
            <p:spPr bwMode="auto">
              <a:xfrm rot="10800000">
                <a:off x="3288" y="2580"/>
                <a:ext cx="203" cy="206"/>
              </a:xfrm>
              <a:prstGeom prst="roundRect">
                <a:avLst>
                  <a:gd name="adj" fmla="val 16667"/>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16" name="AutoShape 16"/>
              <p:cNvSpPr>
                <a:spLocks noChangeArrowheads="1"/>
              </p:cNvSpPr>
              <p:nvPr/>
            </p:nvSpPr>
            <p:spPr bwMode="auto">
              <a:xfrm rot="8100000">
                <a:off x="3337" y="2455"/>
                <a:ext cx="105" cy="107"/>
              </a:xfrm>
              <a:prstGeom prst="roundRect">
                <a:avLst>
                  <a:gd name="adj" fmla="val 50000"/>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00" name="AutoShape 58"/>
            <p:cNvSpPr>
              <a:spLocks noChangeArrowheads="1"/>
            </p:cNvSpPr>
            <p:nvPr/>
          </p:nvSpPr>
          <p:spPr bwMode="auto">
            <a:xfrm>
              <a:off x="5821363" y="2755900"/>
              <a:ext cx="1987550" cy="300038"/>
            </a:xfrm>
            <a:prstGeom prst="roundRect">
              <a:avLst>
                <a:gd name="adj" fmla="val 5630"/>
              </a:avLst>
            </a:prstGeom>
            <a:gradFill rotWithShape="1">
              <a:gsLst>
                <a:gs pos="0">
                  <a:srgbClr val="DDDDDD"/>
                </a:gs>
                <a:gs pos="100000">
                  <a:srgbClr val="B2B2B2"/>
                </a:gs>
              </a:gsLst>
              <a:lin ang="5400000" scaled="1"/>
            </a:gradFill>
            <a:ln w="6350" algn="ctr">
              <a:noFill/>
              <a:round/>
              <a:headEnd/>
              <a:tailEnd/>
            </a:ln>
            <a:effec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a:ln>
                    <a:noFill/>
                  </a:ln>
                  <a:solidFill>
                    <a:prstClr val="white"/>
                  </a:solidFill>
                  <a:effectLst/>
                  <a:uLnTx/>
                  <a:uFillTx/>
                  <a:latin typeface="微软雅黑" pitchFamily="34" charset="-122"/>
                  <a:ea typeface="微软雅黑"/>
                </a:rPr>
                <a:t>此处添加文字内容</a:t>
              </a:r>
              <a:endParaRPr kumimoji="0" lang="zh-CN" altLang="en-US" sz="10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a:endParaRPr>
            </a:p>
          </p:txBody>
        </p:sp>
        <p:pic>
          <p:nvPicPr>
            <p:cNvPr id="101" name="Picture 60" descr="阴影5"/>
            <p:cNvPicPr>
              <a:picLocks noChangeAspect="1" noChangeArrowheads="1"/>
            </p:cNvPicPr>
            <p:nvPr/>
          </p:nvPicPr>
          <p:blipFill>
            <a:blip r:embed="rId2" cstate="print"/>
            <a:srcRect/>
            <a:stretch>
              <a:fillRect/>
            </a:stretch>
          </p:blipFill>
          <p:spPr bwMode="auto">
            <a:xfrm>
              <a:off x="4953000" y="5106988"/>
              <a:ext cx="3178175" cy="166687"/>
            </a:xfrm>
            <a:prstGeom prst="rect">
              <a:avLst/>
            </a:prstGeom>
            <a:noFill/>
            <a:ln w="9525">
              <a:noFill/>
              <a:miter lim="800000"/>
              <a:headEnd/>
              <a:tailEnd/>
            </a:ln>
          </p:spPr>
        </p:pic>
        <p:sp>
          <p:nvSpPr>
            <p:cNvPr id="102" name="AutoShape 61"/>
            <p:cNvSpPr>
              <a:spLocks noChangeArrowheads="1"/>
            </p:cNvSpPr>
            <p:nvPr/>
          </p:nvSpPr>
          <p:spPr bwMode="auto">
            <a:xfrm>
              <a:off x="4975225" y="4405313"/>
              <a:ext cx="3098800" cy="796925"/>
            </a:xfrm>
            <a:prstGeom prst="roundRect">
              <a:avLst>
                <a:gd name="adj" fmla="val 5630"/>
              </a:avLst>
            </a:prstGeom>
            <a:gradFill rotWithShape="1">
              <a:gsLst>
                <a:gs pos="0">
                  <a:srgbClr val="FFFFFF"/>
                </a:gs>
                <a:gs pos="100000">
                  <a:srgbClr val="D8D8D8"/>
                </a:gs>
              </a:gsLst>
              <a:lin ang="5400000" scaled="1"/>
            </a:gradFill>
            <a:ln w="6350" algn="ctr">
              <a:solidFill>
                <a:srgbClr val="C0C0C0"/>
              </a:solidFill>
              <a:round/>
              <a:headEnd/>
              <a:tailEnd/>
            </a:ln>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p>
            <a:p>
              <a:pPr marL="0" marR="0" lvl="0" indent="0" algn="ctr" defTabSz="914400" eaLnBrk="1" fontAlgn="auto" latinLnBrk="0" hangingPunct="1">
                <a:lnSpc>
                  <a:spcPct val="10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smtClean="0">
                  <a:ln>
                    <a:noFill/>
                  </a:ln>
                  <a:solidFill>
                    <a:srgbClr val="000000"/>
                  </a:solidFill>
                  <a:effectLst/>
                  <a:uLnTx/>
                  <a:uFillTx/>
                  <a:latin typeface="微软雅黑" pitchFamily="34" charset="-122"/>
                  <a:ea typeface="微软雅黑"/>
                </a:rPr>
                <a:t>单击此处添加文字内容   单击此处添加文字内容</a:t>
              </a:r>
              <a:endParaRPr kumimoji="0" lang="zh-CN" altLang="zh-CN" sz="1000" b="0" i="0" u="none" strike="noStrike" kern="0" cap="none" spc="0" normalizeH="0" baseline="0" noProof="0" smtClean="0">
                <a:ln>
                  <a:noFill/>
                </a:ln>
                <a:solidFill>
                  <a:srgbClr val="000000"/>
                </a:solidFill>
                <a:effectLst/>
                <a:uLnTx/>
                <a:uFillTx/>
                <a:latin typeface="微软雅黑" pitchFamily="34" charset="-122"/>
                <a:ea typeface="微软雅黑"/>
              </a:endParaRPr>
            </a:p>
          </p:txBody>
        </p:sp>
        <p:sp>
          <p:nvSpPr>
            <p:cNvPr id="103" name="Oval 8"/>
            <p:cNvSpPr>
              <a:spLocks noChangeAspect="1" noChangeArrowheads="1"/>
            </p:cNvSpPr>
            <p:nvPr/>
          </p:nvSpPr>
          <p:spPr bwMode="gray">
            <a:xfrm>
              <a:off x="5091113" y="4346575"/>
              <a:ext cx="569912" cy="276225"/>
            </a:xfrm>
            <a:prstGeom prst="ellipse">
              <a:avLst/>
            </a:prstGeom>
            <a:gradFill rotWithShape="1">
              <a:gsLst>
                <a:gs pos="0">
                  <a:sysClr val="windowText" lastClr="000000">
                    <a:alpha val="60001"/>
                  </a:sysClr>
                </a:gs>
                <a:gs pos="100000">
                  <a:sysClr val="windowText" lastClr="000000">
                    <a:gamma/>
                    <a:tint val="0"/>
                    <a:invGamma/>
                    <a:alpha val="0"/>
                  </a:sysClr>
                </a:gs>
              </a:gsLst>
              <a:path path="shape">
                <a:fillToRect l="50000" t="50000" r="50000" b="50000"/>
              </a:path>
            </a:gradFill>
            <a:ln w="9525" algn="ctr">
              <a:noFill/>
              <a:round/>
              <a:headEnd/>
              <a:tailEnd/>
            </a:ln>
            <a:effectLst/>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a:ln>
                  <a:noFill/>
                </a:ln>
                <a:solidFill>
                  <a:prstClr val="black"/>
                </a:solidFill>
                <a:effectLst/>
                <a:uLnTx/>
                <a:uFillTx/>
                <a:latin typeface="Verdana"/>
                <a:ea typeface="PMingLiU" pitchFamily="18" charset="-120"/>
              </a:endParaRPr>
            </a:p>
          </p:txBody>
        </p:sp>
        <p:sp>
          <p:nvSpPr>
            <p:cNvPr id="104" name="Arc 9"/>
            <p:cNvSpPr>
              <a:spLocks/>
            </p:cNvSpPr>
            <p:nvPr/>
          </p:nvSpPr>
          <p:spPr bwMode="auto">
            <a:xfrm>
              <a:off x="5102225" y="4229100"/>
              <a:ext cx="550863" cy="303213"/>
            </a:xfrm>
            <a:custGeom>
              <a:avLst/>
              <a:gdLst>
                <a:gd name="T0" fmla="*/ 2147483647 w 43195"/>
                <a:gd name="T1" fmla="*/ 1963517697 h 23732"/>
                <a:gd name="T2" fmla="*/ 78799246 w 43195"/>
                <a:gd name="T3" fmla="*/ 0 h 23732"/>
                <a:gd name="T4" fmla="*/ 2147483647 w 43195"/>
                <a:gd name="T5" fmla="*/ 1608231518 h 23732"/>
                <a:gd name="T6" fmla="*/ 0 60000 65536"/>
                <a:gd name="T7" fmla="*/ 0 60000 65536"/>
                <a:gd name="T8" fmla="*/ 0 60000 65536"/>
                <a:gd name="T9" fmla="*/ 0 w 43195"/>
                <a:gd name="T10" fmla="*/ 0 h 23732"/>
                <a:gd name="T11" fmla="*/ 43195 w 43195"/>
                <a:gd name="T12" fmla="*/ 23732 h 23732"/>
              </a:gdLst>
              <a:ahLst/>
              <a:cxnLst>
                <a:cxn ang="T6">
                  <a:pos x="T0" y="T1"/>
                </a:cxn>
                <a:cxn ang="T7">
                  <a:pos x="T2" y="T3"/>
                </a:cxn>
                <a:cxn ang="T8">
                  <a:pos x="T4" y="T5"/>
                </a:cxn>
              </a:cxnLst>
              <a:rect l="T9" t="T10" r="T11" b="T12"/>
              <a:pathLst>
                <a:path w="43195" h="23732" fill="none" extrusionOk="0">
                  <a:moveTo>
                    <a:pt x="43194" y="2602"/>
                  </a:moveTo>
                  <a:cubicBezTo>
                    <a:pt x="42938" y="14346"/>
                    <a:pt x="33345" y="23731"/>
                    <a:pt x="21600" y="23732"/>
                  </a:cubicBezTo>
                  <a:cubicBezTo>
                    <a:pt x="9670" y="23732"/>
                    <a:pt x="0" y="14061"/>
                    <a:pt x="0" y="2132"/>
                  </a:cubicBezTo>
                  <a:cubicBezTo>
                    <a:pt x="-1" y="1420"/>
                    <a:pt x="35" y="708"/>
                    <a:pt x="105" y="0"/>
                  </a:cubicBezTo>
                </a:path>
                <a:path w="43195" h="23732" stroke="0" extrusionOk="0">
                  <a:moveTo>
                    <a:pt x="43194" y="2602"/>
                  </a:moveTo>
                  <a:cubicBezTo>
                    <a:pt x="42938" y="14346"/>
                    <a:pt x="33345" y="23731"/>
                    <a:pt x="21600" y="23732"/>
                  </a:cubicBezTo>
                  <a:cubicBezTo>
                    <a:pt x="9670" y="23732"/>
                    <a:pt x="0" y="14061"/>
                    <a:pt x="0" y="2132"/>
                  </a:cubicBezTo>
                  <a:cubicBezTo>
                    <a:pt x="-1" y="1420"/>
                    <a:pt x="35" y="708"/>
                    <a:pt x="105" y="0"/>
                  </a:cubicBezTo>
                  <a:lnTo>
                    <a:pt x="21600" y="2132"/>
                  </a:lnTo>
                  <a:lnTo>
                    <a:pt x="43194" y="2602"/>
                  </a:lnTo>
                  <a:close/>
                </a:path>
              </a:pathLst>
            </a:custGeom>
            <a:gradFill rotWithShape="1">
              <a:gsLst>
                <a:gs pos="0">
                  <a:srgbClr val="5F5F5F"/>
                </a:gs>
                <a:gs pos="100000">
                  <a:srgbClr val="B2B2B2"/>
                </a:gs>
              </a:gsLst>
              <a:lin ang="5400000" scaled="1"/>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05" name="Oval 10"/>
            <p:cNvSpPr>
              <a:spLocks noChangeAspect="1" noChangeArrowheads="1"/>
            </p:cNvSpPr>
            <p:nvPr/>
          </p:nvSpPr>
          <p:spPr bwMode="gray">
            <a:xfrm>
              <a:off x="5091113" y="4116388"/>
              <a:ext cx="569912" cy="277812"/>
            </a:xfrm>
            <a:prstGeom prst="ellipse">
              <a:avLst/>
            </a:prstGeom>
            <a:gradFill rotWithShape="1">
              <a:gsLst>
                <a:gs pos="0">
                  <a:srgbClr val="DDDDDD"/>
                </a:gs>
                <a:gs pos="100000">
                  <a:srgbClr val="B2B2B2"/>
                </a:gs>
              </a:gsLst>
              <a:lin ang="5400000" scaled="1"/>
            </a:gradFill>
            <a:ln w="9525" algn="ctr">
              <a:no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Verdana"/>
                <a:ea typeface="PMingLiU" pitchFamily="18" charset="-120"/>
              </a:endParaRPr>
            </a:p>
          </p:txBody>
        </p:sp>
        <p:grpSp>
          <p:nvGrpSpPr>
            <p:cNvPr id="106" name="Group 11"/>
            <p:cNvGrpSpPr>
              <a:grpSpLocks/>
            </p:cNvGrpSpPr>
            <p:nvPr/>
          </p:nvGrpSpPr>
          <p:grpSpPr bwMode="auto">
            <a:xfrm>
              <a:off x="5314950" y="3895725"/>
              <a:ext cx="128588" cy="355600"/>
              <a:chOff x="3288" y="2455"/>
              <a:chExt cx="203" cy="567"/>
            </a:xfrm>
          </p:grpSpPr>
          <p:grpSp>
            <p:nvGrpSpPr>
              <p:cNvPr id="109" name="Group 12"/>
              <p:cNvGrpSpPr>
                <a:grpSpLocks/>
              </p:cNvGrpSpPr>
              <p:nvPr/>
            </p:nvGrpSpPr>
            <p:grpSpPr bwMode="auto">
              <a:xfrm>
                <a:off x="3335" y="2700"/>
                <a:ext cx="108" cy="322"/>
                <a:chOff x="3243" y="2500"/>
                <a:chExt cx="567" cy="1701"/>
              </a:xfrm>
            </p:grpSpPr>
            <p:sp>
              <p:nvSpPr>
                <p:cNvPr id="112" name="AutoShape 13"/>
                <p:cNvSpPr>
                  <a:spLocks noChangeArrowheads="1"/>
                </p:cNvSpPr>
                <p:nvPr/>
              </p:nvSpPr>
              <p:spPr bwMode="auto">
                <a:xfrm rot="5400000">
                  <a:off x="2517"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13" name="AutoShape 14"/>
                <p:cNvSpPr>
                  <a:spLocks noChangeArrowheads="1"/>
                </p:cNvSpPr>
                <p:nvPr/>
              </p:nvSpPr>
              <p:spPr bwMode="auto">
                <a:xfrm rot="5400000">
                  <a:off x="2834" y="3226"/>
                  <a:ext cx="1701" cy="250"/>
                </a:xfrm>
                <a:prstGeom prst="roundRect">
                  <a:avLst>
                    <a:gd name="adj" fmla="val 16667"/>
                  </a:avLst>
                </a:prstGeom>
                <a:solidFill>
                  <a:sysClr val="windowText" lastClr="000000"/>
                </a:solidFill>
                <a:ln w="9525">
                  <a:noFill/>
                  <a:round/>
                  <a:headEnd/>
                  <a:tailEnd/>
                </a:ln>
              </p:spPr>
              <p:txBody>
                <a:bodyPr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10" name="AutoShape 15"/>
              <p:cNvSpPr>
                <a:spLocks noChangeArrowheads="1"/>
              </p:cNvSpPr>
              <p:nvPr/>
            </p:nvSpPr>
            <p:spPr bwMode="auto">
              <a:xfrm rot="10800000">
                <a:off x="3288" y="2580"/>
                <a:ext cx="203" cy="206"/>
              </a:xfrm>
              <a:prstGeom prst="roundRect">
                <a:avLst>
                  <a:gd name="adj" fmla="val 16667"/>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sp>
            <p:nvSpPr>
              <p:cNvPr id="111" name="AutoShape 16"/>
              <p:cNvSpPr>
                <a:spLocks noChangeArrowheads="1"/>
              </p:cNvSpPr>
              <p:nvPr/>
            </p:nvSpPr>
            <p:spPr bwMode="auto">
              <a:xfrm rot="8100000">
                <a:off x="3337" y="2455"/>
                <a:ext cx="105" cy="107"/>
              </a:xfrm>
              <a:prstGeom prst="roundRect">
                <a:avLst>
                  <a:gd name="adj" fmla="val 50000"/>
                </a:avLst>
              </a:prstGeom>
              <a:solidFill>
                <a:sysClr val="windowText" lastClr="000000"/>
              </a:solidFill>
              <a:ln w="9525">
                <a:noFill/>
                <a:round/>
                <a:headEnd/>
                <a:tailEnd/>
              </a:ln>
            </p:spPr>
            <p:txBody>
              <a:bodyPr rot="10800000" wrap="none" anchor="ctr"/>
              <a:lstStyle/>
              <a:p>
                <a:pPr marL="0" marR="0" lvl="0" indent="0" algn="ctr" defTabSz="914400" eaLnBrk="1" fontAlgn="auto" latinLnBrk="1" hangingPunct="1">
                  <a:lnSpc>
                    <a:spcPct val="100000"/>
                  </a:lnSpc>
                  <a:spcBef>
                    <a:spcPts val="0"/>
                  </a:spcBef>
                  <a:spcAft>
                    <a:spcPts val="0"/>
                  </a:spcAft>
                  <a:buClrTx/>
                  <a:buSzTx/>
                  <a:buFontTx/>
                  <a:buNone/>
                  <a:tabLst/>
                  <a:defRPr/>
                </a:pPr>
                <a:endParaRPr kumimoji="0" lang="zh-CN" altLang="zh-CN" sz="1400" b="0" i="0" u="none" strike="noStrike" kern="0" cap="none" spc="0" normalizeH="0" baseline="0" noProof="0" smtClean="0">
                  <a:ln>
                    <a:noFill/>
                  </a:ln>
                  <a:solidFill>
                    <a:prstClr val="black"/>
                  </a:solidFill>
                  <a:effectLst/>
                  <a:uLnTx/>
                  <a:uFillTx/>
                  <a:latin typeface="Gulim" pitchFamily="34" charset="-127"/>
                  <a:ea typeface="Gulim" pitchFamily="34" charset="-127"/>
                </a:endParaRPr>
              </a:p>
            </p:txBody>
          </p:sp>
        </p:grpSp>
        <p:sp>
          <p:nvSpPr>
            <p:cNvPr id="107" name="AutoShape 71"/>
            <p:cNvSpPr>
              <a:spLocks noChangeArrowheads="1"/>
            </p:cNvSpPr>
            <p:nvPr/>
          </p:nvSpPr>
          <p:spPr bwMode="auto">
            <a:xfrm>
              <a:off x="5821363" y="4195763"/>
              <a:ext cx="1987550" cy="300037"/>
            </a:xfrm>
            <a:prstGeom prst="roundRect">
              <a:avLst>
                <a:gd name="adj" fmla="val 5630"/>
              </a:avLst>
            </a:prstGeom>
            <a:gradFill rotWithShape="1">
              <a:gsLst>
                <a:gs pos="0">
                  <a:srgbClr val="DDDDDD"/>
                </a:gs>
                <a:gs pos="100000">
                  <a:srgbClr val="B2B2B2"/>
                </a:gs>
              </a:gsLst>
              <a:lin ang="5400000" scaled="1"/>
            </a:gradFill>
            <a:ln w="6350" algn="ctr">
              <a:noFill/>
              <a:round/>
              <a:headEnd/>
              <a:tailEnd/>
            </a:ln>
            <a:effectLst/>
          </p:spPr>
          <p:txBody>
            <a:bodyPr wrap="none" anchor="ctr"/>
            <a:lstStyle/>
            <a:p>
              <a:pPr marL="0" marR="0" lvl="0" indent="0" algn="ctr" defTabSz="914400" eaLnBrk="1" fontAlgn="auto" latinLnBrk="0" hangingPunct="1">
                <a:lnSpc>
                  <a:spcPct val="120000"/>
                </a:lnSpc>
                <a:spcBef>
                  <a:spcPct val="20000"/>
                </a:spcBef>
                <a:spcAft>
                  <a:spcPts val="0"/>
                </a:spcAft>
                <a:buClr>
                  <a:srgbClr val="E1B40C"/>
                </a:buClr>
                <a:buSzTx/>
                <a:buFont typeface="微软雅黑" pitchFamily="34" charset="-122"/>
                <a:buNone/>
                <a:tabLst/>
                <a:defRPr/>
              </a:pPr>
              <a:r>
                <a:rPr kumimoji="0" lang="zh-CN" altLang="en-US" sz="1000" b="0" i="0" u="none" strike="noStrike" kern="0" cap="none" spc="0" normalizeH="0" baseline="0" noProof="0">
                  <a:ln>
                    <a:noFill/>
                  </a:ln>
                  <a:solidFill>
                    <a:prstClr val="white"/>
                  </a:solidFill>
                  <a:effectLst/>
                  <a:uLnTx/>
                  <a:uFillTx/>
                  <a:latin typeface="微软雅黑" pitchFamily="34" charset="-122"/>
                  <a:ea typeface="微软雅黑"/>
                </a:rPr>
                <a:t>此处添加文字内容</a:t>
              </a:r>
              <a:endParaRPr kumimoji="0" lang="zh-CN" altLang="en-US" sz="1000" b="0" i="0" u="none" strike="noStrike" kern="0" cap="none" spc="0" normalizeH="0" baseline="0" noProof="0">
                <a:ln>
                  <a:noFill/>
                </a:ln>
                <a:solidFill>
                  <a:prstClr val="white"/>
                </a:solidFill>
                <a:effectLst>
                  <a:outerShdw blurRad="38100" dist="38100" dir="2700000" algn="tl">
                    <a:srgbClr val="000000"/>
                  </a:outerShdw>
                </a:effectLst>
                <a:uLnTx/>
                <a:uFillTx/>
                <a:latin typeface="微软雅黑" pitchFamily="34" charset="-122"/>
                <a:ea typeface="微软雅黑"/>
              </a:endParaRPr>
            </a:p>
          </p:txBody>
        </p:sp>
        <p:sp>
          <p:nvSpPr>
            <p:cNvPr id="108" name="AutoShape 52"/>
            <p:cNvSpPr>
              <a:spLocks noChangeArrowheads="1"/>
            </p:cNvSpPr>
            <p:nvPr/>
          </p:nvSpPr>
          <p:spPr bwMode="auto">
            <a:xfrm rot="5400000">
              <a:off x="2335212" y="1960563"/>
              <a:ext cx="246063" cy="306388"/>
            </a:xfrm>
            <a:prstGeom prst="triangle">
              <a:avLst>
                <a:gd name="adj" fmla="val 50000"/>
              </a:avLst>
            </a:prstGeom>
            <a:solidFill>
              <a:srgbClr val="5F5F5F"/>
            </a:solidFill>
            <a:ln w="19050" algn="ctr">
              <a:solidFill>
                <a:srgbClr val="5F5F5F"/>
              </a:solidFill>
              <a:miter lim="800000"/>
              <a:headEnd/>
              <a:tailEnd/>
            </a:ln>
          </p:spPr>
          <p:txBody>
            <a:bodyPr rot="10800000" vert="eaVert"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600" b="0" i="0" u="none" strike="noStrike" kern="0" cap="none" spc="0" normalizeH="0" baseline="0" noProof="0" smtClean="0">
                <a:ln>
                  <a:noFill/>
                </a:ln>
                <a:solidFill>
                  <a:srgbClr val="000000"/>
                </a:solidFill>
                <a:effectLst/>
                <a:uLnTx/>
                <a:uFillTx/>
                <a:latin typeface="Verdana"/>
                <a:ea typeface="PMingLiU" pitchFamily="18" charset="-120"/>
              </a:endParaRPr>
            </a:p>
          </p:txBody>
        </p:sp>
      </p:grpSp>
    </p:spTree>
    <p:extLst>
      <p:ext uri="{BB962C8B-B14F-4D97-AF65-F5344CB8AC3E}">
        <p14:creationId xmlns:p14="http://schemas.microsoft.com/office/powerpoint/2010/main" val="3646688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0" y="856403"/>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1" name="组合 30"/>
          <p:cNvGrpSpPr/>
          <p:nvPr/>
        </p:nvGrpSpPr>
        <p:grpSpPr>
          <a:xfrm>
            <a:off x="1033463" y="782538"/>
            <a:ext cx="7075487" cy="5238750"/>
            <a:chOff x="1033463" y="1069975"/>
            <a:chExt cx="7075487" cy="5238750"/>
          </a:xfrm>
        </p:grpSpPr>
        <p:sp>
          <p:nvSpPr>
            <p:cNvPr id="32" name="Oval 5"/>
            <p:cNvSpPr>
              <a:spLocks noChangeArrowheads="1"/>
            </p:cNvSpPr>
            <p:nvPr/>
          </p:nvSpPr>
          <p:spPr bwMode="auto">
            <a:xfrm flipV="1">
              <a:off x="1870075" y="5265738"/>
              <a:ext cx="5403850" cy="774700"/>
            </a:xfrm>
            <a:prstGeom prst="ellipse">
              <a:avLst/>
            </a:prstGeom>
            <a:gradFill rotWithShape="1">
              <a:gsLst>
                <a:gs pos="0">
                  <a:sysClr val="windowText" lastClr="000000"/>
                </a:gs>
                <a:gs pos="100000">
                  <a:sysClr val="window" lastClr="FFFFFF">
                    <a:alpha val="0"/>
                  </a:sysClr>
                </a:gs>
              </a:gsLst>
              <a:path path="shape">
                <a:fillToRect l="50000" t="50000" r="50000" b="50000"/>
              </a:path>
            </a:gradFill>
            <a:ln w="9525">
              <a:noFill/>
              <a:round/>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33" name="Oval 7"/>
            <p:cNvSpPr>
              <a:spLocks noChangeArrowheads="1"/>
            </p:cNvSpPr>
            <p:nvPr/>
          </p:nvSpPr>
          <p:spPr bwMode="gray">
            <a:xfrm>
              <a:off x="2505075" y="1768475"/>
              <a:ext cx="4132263" cy="4014788"/>
            </a:xfrm>
            <a:prstGeom prst="ellipse">
              <a:avLst/>
            </a:prstGeom>
            <a:gradFill rotWithShape="1">
              <a:gsLst>
                <a:gs pos="0">
                  <a:srgbClr val="F8F8F8"/>
                </a:gs>
                <a:gs pos="100000">
                  <a:srgbClr val="B2B2B2"/>
                </a:gs>
              </a:gsLst>
              <a:lin ang="2700000" scaled="1"/>
            </a:gradFill>
            <a:ln w="9525" algn="ctr">
              <a:noFill/>
              <a:round/>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34" name="Freeform 9"/>
            <p:cNvSpPr>
              <a:spLocks/>
            </p:cNvSpPr>
            <p:nvPr/>
          </p:nvSpPr>
          <p:spPr bwMode="auto">
            <a:xfrm>
              <a:off x="2482850" y="1725613"/>
              <a:ext cx="2089150" cy="2090737"/>
            </a:xfrm>
            <a:custGeom>
              <a:avLst/>
              <a:gdLst>
                <a:gd name="T0" fmla="*/ 2089150 w 177"/>
                <a:gd name="T1" fmla="*/ 0 h 177"/>
                <a:gd name="T2" fmla="*/ 0 w 177"/>
                <a:gd name="T3" fmla="*/ 2090737 h 177"/>
                <a:gd name="T4" fmla="*/ 2089150 w 177"/>
                <a:gd name="T5" fmla="*/ 2090737 h 177"/>
                <a:gd name="T6" fmla="*/ 2089150 w 177"/>
                <a:gd name="T7" fmla="*/ 0 h 177"/>
                <a:gd name="T8" fmla="*/ 0 60000 65536"/>
                <a:gd name="T9" fmla="*/ 0 60000 65536"/>
                <a:gd name="T10" fmla="*/ 0 60000 65536"/>
                <a:gd name="T11" fmla="*/ 0 60000 65536"/>
                <a:gd name="T12" fmla="*/ 0 w 177"/>
                <a:gd name="T13" fmla="*/ 0 h 177"/>
                <a:gd name="T14" fmla="*/ 177 w 177"/>
                <a:gd name="T15" fmla="*/ 177 h 177"/>
              </a:gdLst>
              <a:ahLst/>
              <a:cxnLst>
                <a:cxn ang="T8">
                  <a:pos x="T0" y="T1"/>
                </a:cxn>
                <a:cxn ang="T9">
                  <a:pos x="T2" y="T3"/>
                </a:cxn>
                <a:cxn ang="T10">
                  <a:pos x="T4" y="T5"/>
                </a:cxn>
                <a:cxn ang="T11">
                  <a:pos x="T6" y="T7"/>
                </a:cxn>
              </a:cxnLst>
              <a:rect l="T12" t="T13" r="T14" b="T15"/>
              <a:pathLst>
                <a:path w="177" h="177">
                  <a:moveTo>
                    <a:pt x="177" y="0"/>
                  </a:moveTo>
                  <a:cubicBezTo>
                    <a:pt x="79" y="0"/>
                    <a:pt x="0" y="79"/>
                    <a:pt x="0" y="177"/>
                  </a:cubicBezTo>
                  <a:lnTo>
                    <a:pt x="177" y="177"/>
                  </a:lnTo>
                  <a:lnTo>
                    <a:pt x="177" y="0"/>
                  </a:lnTo>
                  <a:close/>
                </a:path>
              </a:pathLst>
            </a:custGeom>
            <a:solidFill>
              <a:srgbClr val="0070C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35" name="Line 10"/>
            <p:cNvSpPr>
              <a:spLocks noChangeShapeType="1"/>
            </p:cNvSpPr>
            <p:nvPr/>
          </p:nvSpPr>
          <p:spPr bwMode="auto">
            <a:xfrm rot="5400000" flipH="1" flipV="1">
              <a:off x="4571207" y="284956"/>
              <a:ext cx="0" cy="7075487"/>
            </a:xfrm>
            <a:prstGeom prst="line">
              <a:avLst/>
            </a:prstGeom>
            <a:noFill/>
            <a:ln w="28575">
              <a:solidFill>
                <a:srgbClr val="B2B2B2"/>
              </a:solidFill>
              <a:round/>
              <a:headEnd type="triangle" w="lg" len="me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36" name="Line 11"/>
            <p:cNvSpPr>
              <a:spLocks noChangeShapeType="1"/>
            </p:cNvSpPr>
            <p:nvPr/>
          </p:nvSpPr>
          <p:spPr bwMode="auto">
            <a:xfrm flipV="1">
              <a:off x="4572000" y="1069975"/>
              <a:ext cx="0" cy="5238750"/>
            </a:xfrm>
            <a:prstGeom prst="line">
              <a:avLst/>
            </a:prstGeom>
            <a:noFill/>
            <a:ln w="28575">
              <a:solidFill>
                <a:srgbClr val="B2B2B2"/>
              </a:solidFill>
              <a:round/>
              <a:headEnd type="triangle" w="lg" len="me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37" name="Rectangle 16"/>
            <p:cNvSpPr>
              <a:spLocks noChangeArrowheads="1"/>
            </p:cNvSpPr>
            <p:nvPr/>
          </p:nvSpPr>
          <p:spPr bwMode="auto">
            <a:xfrm>
              <a:off x="1116013" y="3465513"/>
              <a:ext cx="1098550" cy="3667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smtClean="0">
                  <a:ln>
                    <a:noFill/>
                  </a:ln>
                  <a:solidFill>
                    <a:srgbClr val="5F5F5F"/>
                  </a:solidFill>
                  <a:effectLst/>
                  <a:uLnTx/>
                  <a:uFillTx/>
                  <a:latin typeface="微软雅黑" pitchFamily="34" charset="-122"/>
                  <a:ea typeface="微软雅黑"/>
                </a:rPr>
                <a:t>文字内容</a:t>
              </a:r>
            </a:p>
          </p:txBody>
        </p:sp>
        <p:sp>
          <p:nvSpPr>
            <p:cNvPr id="38" name="Rectangle 17"/>
            <p:cNvSpPr>
              <a:spLocks noChangeArrowheads="1"/>
            </p:cNvSpPr>
            <p:nvPr/>
          </p:nvSpPr>
          <p:spPr bwMode="auto">
            <a:xfrm>
              <a:off x="6877050" y="3465513"/>
              <a:ext cx="1098550" cy="366712"/>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smtClean="0">
                  <a:ln>
                    <a:noFill/>
                  </a:ln>
                  <a:solidFill>
                    <a:prstClr val="black"/>
                  </a:solidFill>
                  <a:effectLst/>
                  <a:uLnTx/>
                  <a:uFillTx/>
                  <a:latin typeface="微软雅黑" pitchFamily="34" charset="-122"/>
                  <a:ea typeface="微软雅黑"/>
                </a:rPr>
                <a:t>文字内容</a:t>
              </a:r>
            </a:p>
          </p:txBody>
        </p:sp>
        <p:sp>
          <p:nvSpPr>
            <p:cNvPr id="39" name="Rectangle 18"/>
            <p:cNvSpPr>
              <a:spLocks noChangeArrowheads="1"/>
            </p:cNvSpPr>
            <p:nvPr/>
          </p:nvSpPr>
          <p:spPr bwMode="auto">
            <a:xfrm>
              <a:off x="4572000" y="5880100"/>
              <a:ext cx="1098550" cy="3667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dirty="0" smtClean="0">
                  <a:ln>
                    <a:noFill/>
                  </a:ln>
                  <a:solidFill>
                    <a:prstClr val="black"/>
                  </a:solidFill>
                  <a:effectLst/>
                  <a:uLnTx/>
                  <a:uFillTx/>
                  <a:latin typeface="微软雅黑" pitchFamily="34" charset="-122"/>
                  <a:ea typeface="微软雅黑"/>
                </a:rPr>
                <a:t>文字内容</a:t>
              </a:r>
            </a:p>
          </p:txBody>
        </p:sp>
        <p:sp>
          <p:nvSpPr>
            <p:cNvPr id="40" name="Rectangle 19"/>
            <p:cNvSpPr>
              <a:spLocks noChangeArrowheads="1"/>
            </p:cNvSpPr>
            <p:nvPr/>
          </p:nvSpPr>
          <p:spPr bwMode="auto">
            <a:xfrm>
              <a:off x="3473450" y="1279525"/>
              <a:ext cx="1098550" cy="366713"/>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zh-CN" altLang="en-US" sz="1800" b="0" i="0" u="none" strike="noStrike" kern="0" cap="none" spc="0" normalizeH="0" baseline="0" noProof="0" smtClean="0">
                  <a:ln>
                    <a:noFill/>
                  </a:ln>
                  <a:solidFill>
                    <a:prstClr val="black"/>
                  </a:solidFill>
                  <a:effectLst/>
                  <a:uLnTx/>
                  <a:uFillTx/>
                  <a:latin typeface="微软雅黑" pitchFamily="34" charset="-122"/>
                  <a:ea typeface="微软雅黑"/>
                </a:rPr>
                <a:t>文字内容</a:t>
              </a:r>
            </a:p>
          </p:txBody>
        </p:sp>
        <p:pic>
          <p:nvPicPr>
            <p:cNvPr id="41" name="Picture 53" descr="Picture2"/>
            <p:cNvPicPr>
              <a:picLocks noChangeAspect="1" noChangeArrowheads="1"/>
            </p:cNvPicPr>
            <p:nvPr/>
          </p:nvPicPr>
          <p:blipFill>
            <a:blip r:embed="rId2" cstate="print"/>
            <a:srcRect/>
            <a:stretch>
              <a:fillRect/>
            </a:stretch>
          </p:blipFill>
          <p:spPr bwMode="gray">
            <a:xfrm>
              <a:off x="2936875" y="1765300"/>
              <a:ext cx="3255963" cy="1433513"/>
            </a:xfrm>
            <a:prstGeom prst="rect">
              <a:avLst/>
            </a:prstGeom>
            <a:noFill/>
            <a:ln w="9525">
              <a:noFill/>
              <a:miter lim="800000"/>
              <a:headEnd/>
              <a:tailEnd/>
            </a:ln>
          </p:spPr>
        </p:pic>
        <p:grpSp>
          <p:nvGrpSpPr>
            <p:cNvPr id="42" name="Group 54"/>
            <p:cNvGrpSpPr>
              <a:grpSpLocks/>
            </p:cNvGrpSpPr>
            <p:nvPr/>
          </p:nvGrpSpPr>
          <p:grpSpPr bwMode="auto">
            <a:xfrm rot="-1297425" flipH="1" flipV="1">
              <a:off x="2732088" y="4862513"/>
              <a:ext cx="3622675" cy="869950"/>
              <a:chOff x="2532" y="1051"/>
              <a:chExt cx="893" cy="246"/>
            </a:xfrm>
          </p:grpSpPr>
          <p:grpSp>
            <p:nvGrpSpPr>
              <p:cNvPr id="47" name="Group 55"/>
              <p:cNvGrpSpPr>
                <a:grpSpLocks/>
              </p:cNvGrpSpPr>
              <p:nvPr/>
            </p:nvGrpSpPr>
            <p:grpSpPr bwMode="auto">
              <a:xfrm>
                <a:off x="2532" y="1051"/>
                <a:ext cx="743" cy="185"/>
                <a:chOff x="1565" y="2568"/>
                <a:chExt cx="1118" cy="279"/>
              </a:xfrm>
            </p:grpSpPr>
            <p:sp>
              <p:nvSpPr>
                <p:cNvPr id="53"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4"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5"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6"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48" name="Group 60"/>
              <p:cNvGrpSpPr>
                <a:grpSpLocks/>
              </p:cNvGrpSpPr>
              <p:nvPr/>
            </p:nvGrpSpPr>
            <p:grpSpPr bwMode="auto">
              <a:xfrm rot="1353540">
                <a:off x="2682" y="1111"/>
                <a:ext cx="743" cy="186"/>
                <a:chOff x="1565" y="2568"/>
                <a:chExt cx="1118" cy="279"/>
              </a:xfrm>
            </p:grpSpPr>
            <p:sp>
              <p:nvSpPr>
                <p:cNvPr id="49"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1"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2"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sp>
          <p:nvSpPr>
            <p:cNvPr id="43" name="Rectangle 36"/>
            <p:cNvSpPr>
              <a:spLocks noChangeArrowheads="1"/>
            </p:cNvSpPr>
            <p:nvPr/>
          </p:nvSpPr>
          <p:spPr bwMode="auto">
            <a:xfrm>
              <a:off x="2735263" y="4278313"/>
              <a:ext cx="1908175" cy="603250"/>
            </a:xfrm>
            <a:prstGeom prst="rect">
              <a:avLst/>
            </a:prstGeom>
            <a:noFill/>
            <a:ln>
              <a:noFill/>
            </a:ln>
            <a:effectLst>
              <a:prstShdw prst="shdw18" dist="17961" dir="13500000">
                <a:srgbClr val="DDDDDD">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内容文字信息</a:t>
              </a:r>
            </a:p>
          </p:txBody>
        </p:sp>
        <p:sp>
          <p:nvSpPr>
            <p:cNvPr id="44" name="Rectangle 37"/>
            <p:cNvSpPr>
              <a:spLocks noChangeArrowheads="1"/>
            </p:cNvSpPr>
            <p:nvPr/>
          </p:nvSpPr>
          <p:spPr bwMode="auto">
            <a:xfrm>
              <a:off x="4427538" y="4278313"/>
              <a:ext cx="1908175" cy="603250"/>
            </a:xfrm>
            <a:prstGeom prst="rect">
              <a:avLst/>
            </a:prstGeom>
            <a:noFill/>
            <a:ln>
              <a:noFill/>
            </a:ln>
            <a:effectLst>
              <a:prstShdw prst="shdw18" dist="17961" dir="13500000">
                <a:srgbClr val="DDDDDD">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内容文字信息</a:t>
              </a:r>
            </a:p>
          </p:txBody>
        </p:sp>
        <p:sp>
          <p:nvSpPr>
            <p:cNvPr id="45" name="Rectangle 38"/>
            <p:cNvSpPr>
              <a:spLocks noChangeArrowheads="1"/>
            </p:cNvSpPr>
            <p:nvPr/>
          </p:nvSpPr>
          <p:spPr bwMode="auto">
            <a:xfrm>
              <a:off x="2735263" y="2852738"/>
              <a:ext cx="1908175" cy="603250"/>
            </a:xfrm>
            <a:prstGeom prst="rect">
              <a:avLst/>
            </a:prstGeom>
            <a:noFill/>
            <a:ln>
              <a:noFill/>
            </a:ln>
            <a:effectLst>
              <a:prstShdw prst="shdw18" dist="17961" dir="13500000">
                <a:srgbClr val="DDDDDD">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white"/>
                  </a:solidFill>
                  <a:effectLst/>
                  <a:uLnTx/>
                  <a:uFillTx/>
                  <a:latin typeface="Verdana"/>
                  <a:ea typeface="微软雅黑"/>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white"/>
                  </a:solidFill>
                  <a:effectLst/>
                  <a:uLnTx/>
                  <a:uFillTx/>
                  <a:latin typeface="Verdana"/>
                  <a:ea typeface="微软雅黑"/>
                </a:rPr>
                <a:t>内容文字信息</a:t>
              </a:r>
            </a:p>
          </p:txBody>
        </p:sp>
        <p:sp>
          <p:nvSpPr>
            <p:cNvPr id="46" name="Rectangle 39"/>
            <p:cNvSpPr>
              <a:spLocks noChangeArrowheads="1"/>
            </p:cNvSpPr>
            <p:nvPr/>
          </p:nvSpPr>
          <p:spPr bwMode="auto">
            <a:xfrm>
              <a:off x="4427538" y="2852738"/>
              <a:ext cx="1908175" cy="603250"/>
            </a:xfrm>
            <a:prstGeom prst="rect">
              <a:avLst/>
            </a:prstGeom>
            <a:noFill/>
            <a:ln>
              <a:noFill/>
            </a:ln>
            <a:effectLst>
              <a:prstShdw prst="shdw18" dist="17961" dir="13500000">
                <a:srgbClr val="DDDDDD">
                  <a:gamma/>
                  <a:shade val="60000"/>
                  <a:invGamma/>
                </a:srgbClr>
              </a:prst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单击此处添加</a:t>
              </a: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Verdana"/>
                  <a:ea typeface="微软雅黑"/>
                </a:rPr>
                <a:t>内容文字信息</a:t>
              </a:r>
            </a:p>
          </p:txBody>
        </p:sp>
      </p:grpSp>
    </p:spTree>
    <p:extLst>
      <p:ext uri="{BB962C8B-B14F-4D97-AF65-F5344CB8AC3E}">
        <p14:creationId xmlns:p14="http://schemas.microsoft.com/office/powerpoint/2010/main" val="347966997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8" name="Group 2"/>
          <p:cNvGrpSpPr>
            <a:grpSpLocks/>
          </p:cNvGrpSpPr>
          <p:nvPr/>
        </p:nvGrpSpPr>
        <p:grpSpPr bwMode="auto">
          <a:xfrm>
            <a:off x="1376645" y="1119232"/>
            <a:ext cx="6390710" cy="4696608"/>
            <a:chOff x="1020" y="1253"/>
            <a:chExt cx="3742" cy="2750"/>
          </a:xfrm>
        </p:grpSpPr>
        <p:sp>
          <p:nvSpPr>
            <p:cNvPr id="49" name="Oval 2"/>
            <p:cNvSpPr>
              <a:spLocks noChangeArrowheads="1"/>
            </p:cNvSpPr>
            <p:nvPr/>
          </p:nvSpPr>
          <p:spPr bwMode="auto">
            <a:xfrm>
              <a:off x="1973" y="1531"/>
              <a:ext cx="680" cy="402"/>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Oval 3"/>
            <p:cNvSpPr>
              <a:spLocks noChangeArrowheads="1"/>
            </p:cNvSpPr>
            <p:nvPr/>
          </p:nvSpPr>
          <p:spPr bwMode="auto">
            <a:xfrm>
              <a:off x="1020" y="2256"/>
              <a:ext cx="884" cy="523"/>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1" name="Oval 4"/>
            <p:cNvSpPr>
              <a:spLocks noChangeArrowheads="1"/>
            </p:cNvSpPr>
            <p:nvPr/>
          </p:nvSpPr>
          <p:spPr bwMode="auto">
            <a:xfrm>
              <a:off x="2449" y="2232"/>
              <a:ext cx="884" cy="523"/>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2" name="Oval 5"/>
            <p:cNvSpPr>
              <a:spLocks noChangeArrowheads="1"/>
            </p:cNvSpPr>
            <p:nvPr/>
          </p:nvSpPr>
          <p:spPr bwMode="auto">
            <a:xfrm>
              <a:off x="3266" y="3345"/>
              <a:ext cx="1111" cy="658"/>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3" name="Oval 6"/>
            <p:cNvSpPr>
              <a:spLocks noChangeArrowheads="1"/>
            </p:cNvSpPr>
            <p:nvPr/>
          </p:nvSpPr>
          <p:spPr bwMode="auto">
            <a:xfrm>
              <a:off x="3878" y="2256"/>
              <a:ext cx="884" cy="523"/>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4" name="Oval 7"/>
            <p:cNvSpPr>
              <a:spLocks noChangeArrowheads="1"/>
            </p:cNvSpPr>
            <p:nvPr/>
          </p:nvSpPr>
          <p:spPr bwMode="auto">
            <a:xfrm>
              <a:off x="1406" y="3322"/>
              <a:ext cx="1111" cy="658"/>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5" name="Oval 8"/>
            <p:cNvSpPr>
              <a:spLocks noChangeArrowheads="1"/>
            </p:cNvSpPr>
            <p:nvPr/>
          </p:nvSpPr>
          <p:spPr bwMode="auto">
            <a:xfrm>
              <a:off x="2767" y="1871"/>
              <a:ext cx="227" cy="227"/>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6" name="Oval 9"/>
            <p:cNvSpPr>
              <a:spLocks noChangeArrowheads="1"/>
            </p:cNvSpPr>
            <p:nvPr/>
          </p:nvSpPr>
          <p:spPr bwMode="auto">
            <a:xfrm>
              <a:off x="3129" y="1531"/>
              <a:ext cx="680" cy="402"/>
            </a:xfrm>
            <a:prstGeom prst="ellipse">
              <a:avLst/>
            </a:prstGeom>
            <a:gradFill rotWithShape="1">
              <a:gsLst>
                <a:gs pos="0">
                  <a:sysClr val="windowText" lastClr="000000">
                    <a:alpha val="75000"/>
                  </a:sysClr>
                </a:gs>
                <a:gs pos="100000">
                  <a:sysClr val="window" lastClr="FFFFFF">
                    <a:alpha val="0"/>
                  </a:sys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7" name="Line 10"/>
            <p:cNvSpPr>
              <a:spLocks noChangeShapeType="1"/>
            </p:cNvSpPr>
            <p:nvPr/>
          </p:nvSpPr>
          <p:spPr bwMode="auto">
            <a:xfrm flipV="1">
              <a:off x="1973" y="2529"/>
              <a:ext cx="658" cy="793"/>
            </a:xfrm>
            <a:prstGeom prst="line">
              <a:avLst/>
            </a:prstGeom>
            <a:noFill/>
            <a:ln w="31750" cap="rnd">
              <a:solidFill>
                <a:srgbClr val="808080"/>
              </a:solidFill>
              <a:prstDash val="sysDot"/>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8" name="Line 11"/>
            <p:cNvSpPr>
              <a:spLocks noChangeShapeType="1"/>
            </p:cNvSpPr>
            <p:nvPr/>
          </p:nvSpPr>
          <p:spPr bwMode="auto">
            <a:xfrm>
              <a:off x="3175" y="2529"/>
              <a:ext cx="658" cy="771"/>
            </a:xfrm>
            <a:prstGeom prst="line">
              <a:avLst/>
            </a:prstGeom>
            <a:noFill/>
            <a:ln w="31750" cap="rnd">
              <a:solidFill>
                <a:srgbClr val="808080"/>
              </a:solidFill>
              <a:prstDash val="sysDot"/>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9" name="Line 12"/>
            <p:cNvSpPr>
              <a:spLocks noChangeShapeType="1"/>
            </p:cNvSpPr>
            <p:nvPr/>
          </p:nvSpPr>
          <p:spPr bwMode="auto">
            <a:xfrm flipH="1">
              <a:off x="3311" y="2211"/>
              <a:ext cx="1043" cy="0"/>
            </a:xfrm>
            <a:prstGeom prst="line">
              <a:avLst/>
            </a:prstGeom>
            <a:noFill/>
            <a:ln w="31750" cap="rnd">
              <a:solidFill>
                <a:srgbClr val="808080"/>
              </a:solidFill>
              <a:prstDash val="sysDot"/>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0" name="Line 13"/>
            <p:cNvSpPr>
              <a:spLocks noChangeShapeType="1"/>
            </p:cNvSpPr>
            <p:nvPr/>
          </p:nvSpPr>
          <p:spPr bwMode="auto">
            <a:xfrm>
              <a:off x="1474" y="2211"/>
              <a:ext cx="998" cy="0"/>
            </a:xfrm>
            <a:prstGeom prst="line">
              <a:avLst/>
            </a:prstGeom>
            <a:noFill/>
            <a:ln w="31750" cap="rnd">
              <a:solidFill>
                <a:srgbClr val="808080"/>
              </a:solidFill>
              <a:prstDash val="sysDot"/>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1" name="Line 14"/>
            <p:cNvSpPr>
              <a:spLocks noChangeShapeType="1"/>
            </p:cNvSpPr>
            <p:nvPr/>
          </p:nvSpPr>
          <p:spPr bwMode="auto">
            <a:xfrm>
              <a:off x="2313" y="1531"/>
              <a:ext cx="318" cy="363"/>
            </a:xfrm>
            <a:prstGeom prst="line">
              <a:avLst/>
            </a:prstGeom>
            <a:noFill/>
            <a:ln w="31750" cap="rnd">
              <a:solidFill>
                <a:srgbClr val="808080"/>
              </a:solidFill>
              <a:prstDash val="sysDot"/>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2" name="Line 15"/>
            <p:cNvSpPr>
              <a:spLocks noChangeShapeType="1"/>
            </p:cNvSpPr>
            <p:nvPr/>
          </p:nvSpPr>
          <p:spPr bwMode="auto">
            <a:xfrm flipH="1">
              <a:off x="3152" y="1531"/>
              <a:ext cx="318" cy="363"/>
            </a:xfrm>
            <a:prstGeom prst="line">
              <a:avLst/>
            </a:prstGeom>
            <a:noFill/>
            <a:ln w="31750" cap="rnd">
              <a:solidFill>
                <a:srgbClr val="808080"/>
              </a:solidFill>
              <a:prstDash val="sysDot"/>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nvGrpSpPr>
            <p:cNvPr id="63" name="Group 16"/>
            <p:cNvGrpSpPr>
              <a:grpSpLocks/>
            </p:cNvGrpSpPr>
            <p:nvPr/>
          </p:nvGrpSpPr>
          <p:grpSpPr bwMode="auto">
            <a:xfrm>
              <a:off x="1111" y="1848"/>
              <a:ext cx="726" cy="726"/>
              <a:chOff x="2335" y="1139"/>
              <a:chExt cx="1089" cy="1089"/>
            </a:xfrm>
          </p:grpSpPr>
          <p:sp>
            <p:nvSpPr>
              <p:cNvPr id="88" name="Oval 17"/>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89" name="Freeform 18"/>
              <p:cNvSpPr>
                <a:spLocks/>
              </p:cNvSpPr>
              <p:nvPr/>
            </p:nvSpPr>
            <p:spPr bwMode="auto">
              <a:xfrm>
                <a:off x="2428"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90" name="Oval 19"/>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4" name="Group 20"/>
            <p:cNvGrpSpPr>
              <a:grpSpLocks/>
            </p:cNvGrpSpPr>
            <p:nvPr/>
          </p:nvGrpSpPr>
          <p:grpSpPr bwMode="auto">
            <a:xfrm>
              <a:off x="2549" y="1880"/>
              <a:ext cx="694" cy="694"/>
              <a:chOff x="3152" y="2454"/>
              <a:chExt cx="1089" cy="1089"/>
            </a:xfrm>
          </p:grpSpPr>
          <p:sp>
            <p:nvSpPr>
              <p:cNvPr id="85" name="Oval 21"/>
              <p:cNvSpPr>
                <a:spLocks noChangeArrowheads="1"/>
              </p:cNvSpPr>
              <p:nvPr/>
            </p:nvSpPr>
            <p:spPr bwMode="auto">
              <a:xfrm>
                <a:off x="3152" y="2454"/>
                <a:ext cx="1089" cy="1089"/>
              </a:xfrm>
              <a:prstGeom prst="ellipse">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86" name="Freeform 22"/>
              <p:cNvSpPr>
                <a:spLocks/>
              </p:cNvSpPr>
              <p:nvPr/>
            </p:nvSpPr>
            <p:spPr bwMode="auto">
              <a:xfrm>
                <a:off x="3243" y="2479"/>
                <a:ext cx="908"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7" name="Oval 23"/>
              <p:cNvSpPr>
                <a:spLocks noChangeArrowheads="1"/>
              </p:cNvSpPr>
              <p:nvPr/>
            </p:nvSpPr>
            <p:spPr bwMode="auto">
              <a:xfrm>
                <a:off x="3379" y="2545"/>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5" name="Group 24"/>
            <p:cNvGrpSpPr>
              <a:grpSpLocks/>
            </p:cNvGrpSpPr>
            <p:nvPr/>
          </p:nvGrpSpPr>
          <p:grpSpPr bwMode="auto">
            <a:xfrm>
              <a:off x="3949" y="1848"/>
              <a:ext cx="726" cy="726"/>
              <a:chOff x="2335" y="1139"/>
              <a:chExt cx="1089" cy="1089"/>
            </a:xfrm>
          </p:grpSpPr>
          <p:sp>
            <p:nvSpPr>
              <p:cNvPr id="82" name="Oval 25"/>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83" name="Freeform 26"/>
              <p:cNvSpPr>
                <a:spLocks/>
              </p:cNvSpPr>
              <p:nvPr/>
            </p:nvSpPr>
            <p:spPr bwMode="auto">
              <a:xfrm>
                <a:off x="2426" y="1169"/>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4" name="Oval 27"/>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6" name="Group 28"/>
            <p:cNvGrpSpPr>
              <a:grpSpLocks/>
            </p:cNvGrpSpPr>
            <p:nvPr/>
          </p:nvGrpSpPr>
          <p:grpSpPr bwMode="auto">
            <a:xfrm>
              <a:off x="1519" y="2847"/>
              <a:ext cx="906" cy="906"/>
              <a:chOff x="2335" y="1139"/>
              <a:chExt cx="1089" cy="1089"/>
            </a:xfrm>
          </p:grpSpPr>
          <p:sp>
            <p:nvSpPr>
              <p:cNvPr id="79" name="Oval 29"/>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80" name="Freeform 30"/>
              <p:cNvSpPr>
                <a:spLocks/>
              </p:cNvSpPr>
              <p:nvPr/>
            </p:nvSpPr>
            <p:spPr bwMode="auto">
              <a:xfrm>
                <a:off x="2424" y="1169"/>
                <a:ext cx="910"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1" name="Oval 31"/>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7" name="Group 32"/>
            <p:cNvGrpSpPr>
              <a:grpSpLocks/>
            </p:cNvGrpSpPr>
            <p:nvPr/>
          </p:nvGrpSpPr>
          <p:grpSpPr bwMode="auto">
            <a:xfrm>
              <a:off x="3379" y="2847"/>
              <a:ext cx="906" cy="906"/>
              <a:chOff x="2335" y="1139"/>
              <a:chExt cx="1089" cy="1089"/>
            </a:xfrm>
          </p:grpSpPr>
          <p:sp>
            <p:nvSpPr>
              <p:cNvPr id="76" name="Oval 33"/>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77" name="Freeform 34"/>
              <p:cNvSpPr>
                <a:spLocks/>
              </p:cNvSpPr>
              <p:nvPr/>
            </p:nvSpPr>
            <p:spPr bwMode="auto">
              <a:xfrm>
                <a:off x="2426" y="1169"/>
                <a:ext cx="908"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8" name="Oval 35"/>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8" name="Group 36"/>
            <p:cNvGrpSpPr>
              <a:grpSpLocks/>
            </p:cNvGrpSpPr>
            <p:nvPr/>
          </p:nvGrpSpPr>
          <p:grpSpPr bwMode="auto">
            <a:xfrm>
              <a:off x="2035" y="1253"/>
              <a:ext cx="550" cy="550"/>
              <a:chOff x="2335" y="1139"/>
              <a:chExt cx="1089" cy="1089"/>
            </a:xfrm>
          </p:grpSpPr>
          <p:sp>
            <p:nvSpPr>
              <p:cNvPr id="73" name="Oval 37"/>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74" name="Freeform 38"/>
              <p:cNvSpPr>
                <a:spLocks/>
              </p:cNvSpPr>
              <p:nvPr/>
            </p:nvSpPr>
            <p:spPr bwMode="auto">
              <a:xfrm>
                <a:off x="2427" y="1168"/>
                <a:ext cx="908"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5" name="Oval 39"/>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69" name="Group 40"/>
            <p:cNvGrpSpPr>
              <a:grpSpLocks/>
            </p:cNvGrpSpPr>
            <p:nvPr/>
          </p:nvGrpSpPr>
          <p:grpSpPr bwMode="auto">
            <a:xfrm>
              <a:off x="3198" y="1253"/>
              <a:ext cx="550" cy="550"/>
              <a:chOff x="2335" y="1139"/>
              <a:chExt cx="1089" cy="1089"/>
            </a:xfrm>
          </p:grpSpPr>
          <p:sp>
            <p:nvSpPr>
              <p:cNvPr id="70" name="Oval 41"/>
              <p:cNvSpPr>
                <a:spLocks noChangeArrowheads="1"/>
              </p:cNvSpPr>
              <p:nvPr/>
            </p:nvSpPr>
            <p:spPr bwMode="auto">
              <a:xfrm>
                <a:off x="2335" y="1139"/>
                <a:ext cx="1089" cy="1089"/>
              </a:xfrm>
              <a:prstGeom prst="ellipse">
                <a:avLst/>
              </a:prstGeom>
              <a:gradFill rotWithShape="1">
                <a:gsLst>
                  <a:gs pos="0">
                    <a:srgbClr val="DDDDDD"/>
                  </a:gs>
                  <a:gs pos="100000">
                    <a:srgbClr val="5F5F5F"/>
                  </a:gs>
                </a:gsLst>
                <a:lin ang="2700000" scaled="1"/>
              </a:gra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white"/>
                    </a:solidFill>
                    <a:effectLst/>
                    <a:uLnTx/>
                    <a:uFillTx/>
                    <a:latin typeface="Verdana"/>
                    <a:ea typeface="微软雅黑"/>
                  </a:rPr>
                  <a:t>添加文字</a:t>
                </a:r>
              </a:p>
            </p:txBody>
          </p:sp>
          <p:sp>
            <p:nvSpPr>
              <p:cNvPr id="71" name="Freeform 42"/>
              <p:cNvSpPr>
                <a:spLocks/>
              </p:cNvSpPr>
              <p:nvPr/>
            </p:nvSpPr>
            <p:spPr bwMode="auto">
              <a:xfrm>
                <a:off x="2424" y="1168"/>
                <a:ext cx="912"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ysClr val="window" lastClr="FFFFFF">
                      <a:alpha val="75000"/>
                    </a:sysClr>
                  </a:gs>
                  <a:gs pos="100000">
                    <a:sysClr val="window" lastClr="FFFFFF">
                      <a:gamma/>
                      <a:tint val="0"/>
                      <a:invGamma/>
                      <a:alpha val="0"/>
                    </a:sys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2" name="Oval 43"/>
              <p:cNvSpPr>
                <a:spLocks noChangeArrowheads="1"/>
              </p:cNvSpPr>
              <p:nvPr/>
            </p:nvSpPr>
            <p:spPr bwMode="auto">
              <a:xfrm>
                <a:off x="2562" y="1184"/>
                <a:ext cx="228" cy="205"/>
              </a:xfrm>
              <a:prstGeom prst="ellipse">
                <a:avLst/>
              </a:prstGeom>
              <a:gradFill rotWithShape="1">
                <a:gsLst>
                  <a:gs pos="0">
                    <a:sysClr val="window" lastClr="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spTree>
    <p:extLst>
      <p:ext uri="{BB962C8B-B14F-4D97-AF65-F5344CB8AC3E}">
        <p14:creationId xmlns:p14="http://schemas.microsoft.com/office/powerpoint/2010/main" val="7125653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标题 1"/>
          <p:cNvSpPr txBox="1">
            <a:spLocks/>
          </p:cNvSpPr>
          <p:nvPr/>
        </p:nvSpPr>
        <p:spPr>
          <a:xfrm>
            <a:off x="0" y="993381"/>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5" name="组合 34"/>
          <p:cNvGrpSpPr/>
          <p:nvPr/>
        </p:nvGrpSpPr>
        <p:grpSpPr>
          <a:xfrm>
            <a:off x="1147970" y="1729606"/>
            <a:ext cx="6794086" cy="4075658"/>
            <a:chOff x="468313" y="1614488"/>
            <a:chExt cx="8153400" cy="4891087"/>
          </a:xfrm>
        </p:grpSpPr>
        <p:sp>
          <p:nvSpPr>
            <p:cNvPr id="36" name="AutoShape 4"/>
            <p:cNvSpPr>
              <a:spLocks noChangeArrowheads="1"/>
            </p:cNvSpPr>
            <p:nvPr/>
          </p:nvSpPr>
          <p:spPr bwMode="auto">
            <a:xfrm rot="10800000">
              <a:off x="4211638" y="5805488"/>
              <a:ext cx="4219575" cy="161925"/>
            </a:xfrm>
            <a:custGeom>
              <a:avLst/>
              <a:gdLst>
                <a:gd name="T0" fmla="*/ 791286937 w 21600"/>
                <a:gd name="T1" fmla="*/ 606941 h 21600"/>
                <a:gd name="T2" fmla="*/ 412148551 w 21600"/>
                <a:gd name="T3" fmla="*/ 1213875 h 21600"/>
                <a:gd name="T4" fmla="*/ 33009970 w 21600"/>
                <a:gd name="T5" fmla="*/ 606941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0">
                  <a:srgbClr val="5F5F5F">
                    <a:alpha val="0"/>
                  </a:srgbClr>
                </a:gs>
                <a:gs pos="100000">
                  <a:sysClr val="windowText" lastClr="000000">
                    <a:alpha val="50000"/>
                  </a:sysClr>
                </a:gs>
              </a:gsLst>
              <a:lin ang="5400000" scaled="1"/>
            </a:gradFill>
            <a:ln w="2857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37" name="AutoShape 5"/>
            <p:cNvSpPr>
              <a:spLocks noChangeArrowheads="1"/>
            </p:cNvSpPr>
            <p:nvPr/>
          </p:nvSpPr>
          <p:spPr bwMode="auto">
            <a:xfrm>
              <a:off x="4211638" y="5003800"/>
              <a:ext cx="4219575" cy="801688"/>
            </a:xfrm>
            <a:custGeom>
              <a:avLst/>
              <a:gdLst>
                <a:gd name="T0" fmla="*/ 791286937 w 21600"/>
                <a:gd name="T1" fmla="*/ 14877399 h 21600"/>
                <a:gd name="T2" fmla="*/ 412148551 w 21600"/>
                <a:gd name="T3" fmla="*/ 29754799 h 21600"/>
                <a:gd name="T4" fmla="*/ 33009970 w 21600"/>
                <a:gd name="T5" fmla="*/ 14877399 h 21600"/>
                <a:gd name="T6" fmla="*/ 412148551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38" name="WordArt 6"/>
            <p:cNvSpPr>
              <a:spLocks noChangeArrowheads="1" noChangeShapeType="1" noTextEdit="1"/>
            </p:cNvSpPr>
            <p:nvPr/>
          </p:nvSpPr>
          <p:spPr bwMode="auto">
            <a:xfrm>
              <a:off x="5845175" y="5260975"/>
              <a:ext cx="952500" cy="34925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rPr>
                <a:t>32%</a:t>
              </a:r>
              <a:endParaRPr kumimoji="0" lang="zh-CN" altLang="en-US"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endParaRPr>
            </a:p>
          </p:txBody>
        </p:sp>
        <p:sp>
          <p:nvSpPr>
            <p:cNvPr id="39" name="AutoShape 7"/>
            <p:cNvSpPr>
              <a:spLocks noChangeArrowheads="1"/>
            </p:cNvSpPr>
            <p:nvPr/>
          </p:nvSpPr>
          <p:spPr bwMode="auto">
            <a:xfrm rot="10800000">
              <a:off x="4211638" y="4368800"/>
              <a:ext cx="4219575" cy="619125"/>
            </a:xfrm>
            <a:custGeom>
              <a:avLst/>
              <a:gdLst>
                <a:gd name="T0" fmla="*/ 712978657 w 21600"/>
                <a:gd name="T1" fmla="*/ 8873064 h 21600"/>
                <a:gd name="T2" fmla="*/ 412148551 w 21600"/>
                <a:gd name="T3" fmla="*/ 17746100 h 21600"/>
                <a:gd name="T4" fmla="*/ 111318249 w 21600"/>
                <a:gd name="T5" fmla="*/ 8873064 h 21600"/>
                <a:gd name="T6" fmla="*/ 412148551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0" name="AutoShape 8"/>
            <p:cNvSpPr>
              <a:spLocks noChangeArrowheads="1"/>
            </p:cNvSpPr>
            <p:nvPr/>
          </p:nvSpPr>
          <p:spPr bwMode="auto">
            <a:xfrm>
              <a:off x="4621213" y="3973513"/>
              <a:ext cx="3400425" cy="646112"/>
            </a:xfrm>
            <a:custGeom>
              <a:avLst/>
              <a:gdLst>
                <a:gd name="T0" fmla="*/ 511948310 w 21600"/>
                <a:gd name="T1" fmla="*/ 9663443 h 21600"/>
                <a:gd name="T2" fmla="*/ 267659574 w 21600"/>
                <a:gd name="T3" fmla="*/ 19326885 h 21600"/>
                <a:gd name="T4" fmla="*/ 23370680 w 21600"/>
                <a:gd name="T5" fmla="*/ 9663443 h 21600"/>
                <a:gd name="T6" fmla="*/ 267659574 w 21600"/>
                <a:gd name="T7" fmla="*/ 0 h 21600"/>
                <a:gd name="T8" fmla="*/ 0 60000 65536"/>
                <a:gd name="T9" fmla="*/ 0 60000 65536"/>
                <a:gd name="T10" fmla="*/ 0 60000 65536"/>
                <a:gd name="T11" fmla="*/ 0 60000 65536"/>
                <a:gd name="T12" fmla="*/ 2743 w 21600"/>
                <a:gd name="T13" fmla="*/ 2743 h 21600"/>
                <a:gd name="T14" fmla="*/ 18857 w 21600"/>
                <a:gd name="T15" fmla="*/ 18857 h 21600"/>
              </a:gdLst>
              <a:ahLst/>
              <a:cxnLst>
                <a:cxn ang="T8">
                  <a:pos x="T0" y="T1"/>
                </a:cxn>
                <a:cxn ang="T9">
                  <a:pos x="T2" y="T3"/>
                </a:cxn>
                <a:cxn ang="T10">
                  <a:pos x="T4" y="T5"/>
                </a:cxn>
                <a:cxn ang="T11">
                  <a:pos x="T6" y="T7"/>
                </a:cxn>
              </a:cxnLst>
              <a:rect l="T12" t="T13" r="T14" b="T15"/>
              <a:pathLst>
                <a:path w="21600" h="21600">
                  <a:moveTo>
                    <a:pt x="0" y="0"/>
                  </a:moveTo>
                  <a:lnTo>
                    <a:pt x="1885" y="21600"/>
                  </a:lnTo>
                  <a:lnTo>
                    <a:pt x="19715"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857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1" name="WordArt 9"/>
            <p:cNvSpPr>
              <a:spLocks noChangeArrowheads="1" noChangeShapeType="1" noTextEdit="1"/>
            </p:cNvSpPr>
            <p:nvPr/>
          </p:nvSpPr>
          <p:spPr bwMode="auto">
            <a:xfrm>
              <a:off x="5891213" y="4129088"/>
              <a:ext cx="862012" cy="341312"/>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rPr>
                <a:t>28%</a:t>
              </a:r>
              <a:endParaRPr kumimoji="0" lang="zh-CN" altLang="en-US"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endParaRPr>
            </a:p>
          </p:txBody>
        </p:sp>
        <p:sp>
          <p:nvSpPr>
            <p:cNvPr id="42" name="AutoShape 10"/>
            <p:cNvSpPr>
              <a:spLocks noChangeArrowheads="1"/>
            </p:cNvSpPr>
            <p:nvPr/>
          </p:nvSpPr>
          <p:spPr bwMode="auto">
            <a:xfrm rot="10800000">
              <a:off x="4621213" y="3479800"/>
              <a:ext cx="3400425" cy="498475"/>
            </a:xfrm>
            <a:custGeom>
              <a:avLst/>
              <a:gdLst>
                <a:gd name="T0" fmla="*/ 463026112 w 21600"/>
                <a:gd name="T1" fmla="*/ 5751801 h 21600"/>
                <a:gd name="T2" fmla="*/ 267659574 w 21600"/>
                <a:gd name="T3" fmla="*/ 11503580 h 21600"/>
                <a:gd name="T4" fmla="*/ 72292878 w 21600"/>
                <a:gd name="T5" fmla="*/ 5751801 h 21600"/>
                <a:gd name="T6" fmla="*/ 26765957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3" name="AutoShape 12"/>
            <p:cNvSpPr>
              <a:spLocks noChangeArrowheads="1"/>
            </p:cNvSpPr>
            <p:nvPr/>
          </p:nvSpPr>
          <p:spPr bwMode="auto">
            <a:xfrm>
              <a:off x="4943475" y="3167063"/>
              <a:ext cx="2755900" cy="522287"/>
            </a:xfrm>
            <a:custGeom>
              <a:avLst/>
              <a:gdLst>
                <a:gd name="T0" fmla="*/ 332687527 w 21600"/>
                <a:gd name="T1" fmla="*/ 6314426 h 21600"/>
                <a:gd name="T2" fmla="*/ 175809834 w 21600"/>
                <a:gd name="T3" fmla="*/ 12628875 h 21600"/>
                <a:gd name="T4" fmla="*/ 18932140 w 21600"/>
                <a:gd name="T5" fmla="*/ 6314426 h 21600"/>
                <a:gd name="T6" fmla="*/ 175809834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4" name="WordArt 13"/>
            <p:cNvSpPr>
              <a:spLocks noChangeArrowheads="1" noChangeShapeType="1" noTextEdit="1"/>
            </p:cNvSpPr>
            <p:nvPr/>
          </p:nvSpPr>
          <p:spPr bwMode="auto">
            <a:xfrm>
              <a:off x="6035675" y="3295650"/>
              <a:ext cx="571500" cy="228600"/>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rPr>
                <a:t>25%</a:t>
              </a:r>
              <a:endParaRPr kumimoji="0" lang="zh-CN" altLang="en-US"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endParaRPr>
            </a:p>
          </p:txBody>
        </p:sp>
        <p:sp>
          <p:nvSpPr>
            <p:cNvPr id="45" name="AutoShape 14"/>
            <p:cNvSpPr>
              <a:spLocks noChangeArrowheads="1"/>
            </p:cNvSpPr>
            <p:nvPr/>
          </p:nvSpPr>
          <p:spPr bwMode="auto">
            <a:xfrm rot="10800000">
              <a:off x="4943475" y="2760663"/>
              <a:ext cx="2755900" cy="403225"/>
            </a:xfrm>
            <a:custGeom>
              <a:avLst/>
              <a:gdLst>
                <a:gd name="T0" fmla="*/ 304134745 w 21600"/>
                <a:gd name="T1" fmla="*/ 3763676 h 21600"/>
                <a:gd name="T2" fmla="*/ 175809834 w 21600"/>
                <a:gd name="T3" fmla="*/ 7527333 h 21600"/>
                <a:gd name="T4" fmla="*/ 47484923 w 21600"/>
                <a:gd name="T5" fmla="*/ 3763676 h 21600"/>
                <a:gd name="T6" fmla="*/ 175809834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nvGrpSpPr>
            <p:cNvPr id="46" name="Group 15"/>
            <p:cNvGrpSpPr>
              <a:grpSpLocks/>
            </p:cNvGrpSpPr>
            <p:nvPr/>
          </p:nvGrpSpPr>
          <p:grpSpPr bwMode="auto">
            <a:xfrm>
              <a:off x="7812088" y="4184650"/>
              <a:ext cx="809625" cy="2320925"/>
              <a:chOff x="4944" y="2354"/>
              <a:chExt cx="510" cy="1462"/>
            </a:xfrm>
          </p:grpSpPr>
          <p:sp>
            <p:nvSpPr>
              <p:cNvPr id="63" name="AutoShape 16"/>
              <p:cNvSpPr>
                <a:spLocks noChangeArrowheads="1"/>
              </p:cNvSpPr>
              <p:nvPr/>
            </p:nvSpPr>
            <p:spPr bwMode="auto">
              <a:xfrm flipH="1" flipV="1">
                <a:off x="5070" y="3553"/>
                <a:ext cx="105" cy="263"/>
              </a:xfrm>
              <a:prstGeom prst="triangle">
                <a:avLst>
                  <a:gd name="adj" fmla="val 0"/>
                </a:avLst>
              </a:prstGeom>
              <a:gradFill rotWithShape="1">
                <a:gsLst>
                  <a:gs pos="0">
                    <a:sysClr val="window" lastClr="FFFFFF">
                      <a:alpha val="0"/>
                    </a:sysClr>
                  </a:gs>
                  <a:gs pos="100000">
                    <a:srgbClr val="F8F8F8">
                      <a:alpha val="39998"/>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sp>
            <p:nvSpPr>
              <p:cNvPr id="64" name="AutoShape 17"/>
              <p:cNvSpPr>
                <a:spLocks noChangeArrowheads="1"/>
              </p:cNvSpPr>
              <p:nvPr/>
            </p:nvSpPr>
            <p:spPr bwMode="auto">
              <a:xfrm flipH="1" flipV="1">
                <a:off x="5254" y="3510"/>
                <a:ext cx="77" cy="263"/>
              </a:xfrm>
              <a:prstGeom prst="triangle">
                <a:avLst>
                  <a:gd name="adj" fmla="val 100000"/>
                </a:avLst>
              </a:prstGeom>
              <a:gradFill rotWithShape="1">
                <a:gsLst>
                  <a:gs pos="0">
                    <a:sysClr val="window" lastClr="FFFFFF">
                      <a:alpha val="0"/>
                    </a:sysClr>
                  </a:gs>
                  <a:gs pos="100000">
                    <a:srgbClr val="F8F8F8">
                      <a:alpha val="39998"/>
                    </a:srgbClr>
                  </a:gs>
                </a:gsLst>
                <a:lin ang="540000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华文细黑" pitchFamily="2" charset="-122"/>
                </a:endParaRPr>
              </a:p>
            </p:txBody>
          </p:sp>
          <p:pic>
            <p:nvPicPr>
              <p:cNvPr id="65" name="Picture 18" descr="28"/>
              <p:cNvPicPr>
                <a:picLocks noChangeAspect="1" noChangeArrowheads="1"/>
              </p:cNvPicPr>
              <p:nvPr/>
            </p:nvPicPr>
            <p:blipFill>
              <a:blip r:embed="rId2" cstate="print">
                <a:lum bright="12000"/>
              </a:blip>
              <a:srcRect/>
              <a:stretch>
                <a:fillRect/>
              </a:stretch>
            </p:blipFill>
            <p:spPr bwMode="auto">
              <a:xfrm>
                <a:off x="4944" y="2354"/>
                <a:ext cx="510" cy="1212"/>
              </a:xfrm>
              <a:prstGeom prst="rect">
                <a:avLst/>
              </a:prstGeom>
              <a:noFill/>
              <a:ln w="9525">
                <a:noFill/>
                <a:miter lim="800000"/>
                <a:headEnd/>
                <a:tailEnd/>
              </a:ln>
            </p:spPr>
          </p:pic>
        </p:grpSp>
        <p:sp>
          <p:nvSpPr>
            <p:cNvPr id="47" name="AutoShape 20"/>
            <p:cNvSpPr>
              <a:spLocks noChangeArrowheads="1"/>
            </p:cNvSpPr>
            <p:nvPr/>
          </p:nvSpPr>
          <p:spPr bwMode="auto">
            <a:xfrm>
              <a:off x="5272088" y="2493963"/>
              <a:ext cx="2098675" cy="395287"/>
            </a:xfrm>
            <a:custGeom>
              <a:avLst/>
              <a:gdLst>
                <a:gd name="T0" fmla="*/ 192930124 w 21600"/>
                <a:gd name="T1" fmla="*/ 3616949 h 21600"/>
                <a:gd name="T2" fmla="*/ 101954603 w 21600"/>
                <a:gd name="T3" fmla="*/ 7233880 h 21600"/>
                <a:gd name="T4" fmla="*/ 10978985 w 21600"/>
                <a:gd name="T5" fmla="*/ 3616949 h 21600"/>
                <a:gd name="T6" fmla="*/ 101954603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8" name="WordArt 21"/>
            <p:cNvSpPr>
              <a:spLocks noChangeArrowheads="1" noChangeShapeType="1" noTextEdit="1"/>
            </p:cNvSpPr>
            <p:nvPr/>
          </p:nvSpPr>
          <p:spPr bwMode="auto">
            <a:xfrm>
              <a:off x="6088063" y="2590800"/>
              <a:ext cx="466725" cy="1746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rPr>
                <a:t>10%</a:t>
              </a:r>
              <a:endParaRPr kumimoji="0" lang="zh-CN" altLang="en-US"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endParaRPr>
            </a:p>
          </p:txBody>
        </p:sp>
        <p:sp>
          <p:nvSpPr>
            <p:cNvPr id="49" name="AutoShape 22"/>
            <p:cNvSpPr>
              <a:spLocks noChangeArrowheads="1"/>
            </p:cNvSpPr>
            <p:nvPr/>
          </p:nvSpPr>
          <p:spPr bwMode="auto">
            <a:xfrm rot="10800000">
              <a:off x="5272088" y="2190750"/>
              <a:ext cx="2098675" cy="306388"/>
            </a:xfrm>
            <a:custGeom>
              <a:avLst/>
              <a:gdLst>
                <a:gd name="T0" fmla="*/ 176371967 w 21600"/>
                <a:gd name="T1" fmla="*/ 2173000 h 21600"/>
                <a:gd name="T2" fmla="*/ 101954603 w 21600"/>
                <a:gd name="T3" fmla="*/ 4346000 h 21600"/>
                <a:gd name="T4" fmla="*/ 27537142 w 21600"/>
                <a:gd name="T5" fmla="*/ 2173000 h 21600"/>
                <a:gd name="T6" fmla="*/ 101954603 w 21600"/>
                <a:gd name="T7" fmla="*/ 0 h 21600"/>
                <a:gd name="T8" fmla="*/ 0 60000 65536"/>
                <a:gd name="T9" fmla="*/ 0 60000 65536"/>
                <a:gd name="T10" fmla="*/ 0 60000 65536"/>
                <a:gd name="T11" fmla="*/ 0 60000 65536"/>
                <a:gd name="T12" fmla="*/ 4717 w 21600"/>
                <a:gd name="T13" fmla="*/ 4717 h 21600"/>
                <a:gd name="T14" fmla="*/ 16883 w 21600"/>
                <a:gd name="T15" fmla="*/ 16883 h 21600"/>
              </a:gdLst>
              <a:ahLst/>
              <a:cxnLst>
                <a:cxn ang="T8">
                  <a:pos x="T0" y="T1"/>
                </a:cxn>
                <a:cxn ang="T9">
                  <a:pos x="T2" y="T3"/>
                </a:cxn>
                <a:cxn ang="T10">
                  <a:pos x="T4" y="T5"/>
                </a:cxn>
                <a:cxn ang="T11">
                  <a:pos x="T6" y="T7"/>
                </a:cxn>
              </a:cxnLst>
              <a:rect l="T12" t="T13" r="T14" b="T15"/>
              <a:pathLst>
                <a:path w="21600" h="21600">
                  <a:moveTo>
                    <a:pt x="0" y="0"/>
                  </a:moveTo>
                  <a:lnTo>
                    <a:pt x="5834" y="21600"/>
                  </a:lnTo>
                  <a:lnTo>
                    <a:pt x="15766" y="21600"/>
                  </a:lnTo>
                  <a:lnTo>
                    <a:pt x="21600" y="0"/>
                  </a:lnTo>
                  <a:lnTo>
                    <a:pt x="0" y="0"/>
                  </a:lnTo>
                  <a:close/>
                </a:path>
              </a:pathLst>
            </a:custGeom>
            <a:solidFill>
              <a:srgbClr val="D1D1D1"/>
            </a:solidFill>
            <a:ln w="9525" algn="ctr">
              <a:noFill/>
              <a:miter lim="800000"/>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AutoShape 23"/>
            <p:cNvSpPr>
              <a:spLocks noChangeArrowheads="1"/>
            </p:cNvSpPr>
            <p:nvPr/>
          </p:nvSpPr>
          <p:spPr bwMode="auto">
            <a:xfrm>
              <a:off x="5514975" y="1917700"/>
              <a:ext cx="1612900" cy="395288"/>
            </a:xfrm>
            <a:custGeom>
              <a:avLst/>
              <a:gdLst>
                <a:gd name="T0" fmla="*/ 113952654 w 21600"/>
                <a:gd name="T1" fmla="*/ 3616958 h 21600"/>
                <a:gd name="T2" fmla="*/ 60218667 w 21600"/>
                <a:gd name="T3" fmla="*/ 7233917 h 21600"/>
                <a:gd name="T4" fmla="*/ 6484679 w 21600"/>
                <a:gd name="T5" fmla="*/ 3616958 h 21600"/>
                <a:gd name="T6" fmla="*/ 60218667 w 21600"/>
                <a:gd name="T7" fmla="*/ 0 h 21600"/>
                <a:gd name="T8" fmla="*/ 0 60000 65536"/>
                <a:gd name="T9" fmla="*/ 0 60000 65536"/>
                <a:gd name="T10" fmla="*/ 0 60000 65536"/>
                <a:gd name="T11" fmla="*/ 0 60000 65536"/>
                <a:gd name="T12" fmla="*/ 2963 w 21600"/>
                <a:gd name="T13" fmla="*/ 2963 h 21600"/>
                <a:gd name="T14" fmla="*/ 18637 w 21600"/>
                <a:gd name="T15" fmla="*/ 18637 h 21600"/>
              </a:gdLst>
              <a:ahLst/>
              <a:cxnLst>
                <a:cxn ang="T8">
                  <a:pos x="T0" y="T1"/>
                </a:cxn>
                <a:cxn ang="T9">
                  <a:pos x="T2" y="T3"/>
                </a:cxn>
                <a:cxn ang="T10">
                  <a:pos x="T4" y="T5"/>
                </a:cxn>
                <a:cxn ang="T11">
                  <a:pos x="T6" y="T7"/>
                </a:cxn>
              </a:cxnLst>
              <a:rect l="T12" t="T13" r="T14" b="T15"/>
              <a:pathLst>
                <a:path w="21600" h="21600">
                  <a:moveTo>
                    <a:pt x="0" y="0"/>
                  </a:moveTo>
                  <a:lnTo>
                    <a:pt x="2326" y="21600"/>
                  </a:lnTo>
                  <a:lnTo>
                    <a:pt x="19274" y="21600"/>
                  </a:lnTo>
                  <a:lnTo>
                    <a:pt x="21600" y="0"/>
                  </a:lnTo>
                  <a:lnTo>
                    <a:pt x="0" y="0"/>
                  </a:ln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algn="ctr">
              <a:solidFill>
                <a:sysClr val="window" lastClr="FFFFFF"/>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1" name="WordArt 24"/>
            <p:cNvSpPr>
              <a:spLocks noChangeArrowheads="1" noChangeShapeType="1" noTextEdit="1"/>
            </p:cNvSpPr>
            <p:nvPr/>
          </p:nvSpPr>
          <p:spPr bwMode="auto">
            <a:xfrm>
              <a:off x="6161088" y="2030413"/>
              <a:ext cx="320675" cy="1746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rPr>
                <a:t>5%</a:t>
              </a:r>
              <a:endParaRPr kumimoji="0" lang="zh-CN" altLang="en-US" sz="2400" b="0" i="0" u="none" strike="noStrike" kern="10" cap="none" spc="0" normalizeH="0" baseline="0" noProof="0" dirty="0" smtClean="0">
                <a:ln w="18415" cmpd="sng">
                  <a:solidFill>
                    <a:srgbClr val="FFFFFF"/>
                  </a:solidFill>
                  <a:prstDash val="solid"/>
                </a:ln>
                <a:solidFill>
                  <a:srgbClr val="FFFFFF"/>
                </a:solidFill>
                <a:effectLst>
                  <a:outerShdw blurRad="63500" dir="3600000" algn="tl" rotWithShape="0">
                    <a:srgbClr val="000000">
                      <a:alpha val="70000"/>
                    </a:srgbClr>
                  </a:outerShdw>
                </a:effectLst>
                <a:uLnTx/>
                <a:uFillTx/>
                <a:latin typeface="Arial"/>
                <a:ea typeface="微软雅黑"/>
                <a:cs typeface="Arial"/>
              </a:endParaRPr>
            </a:p>
          </p:txBody>
        </p:sp>
        <p:sp>
          <p:nvSpPr>
            <p:cNvPr id="52" name="AutoShape 25"/>
            <p:cNvSpPr>
              <a:spLocks noChangeArrowheads="1"/>
            </p:cNvSpPr>
            <p:nvPr/>
          </p:nvSpPr>
          <p:spPr bwMode="auto">
            <a:xfrm rot="10800000">
              <a:off x="5514975" y="1614488"/>
              <a:ext cx="1612900" cy="306387"/>
            </a:xfrm>
            <a:custGeom>
              <a:avLst/>
              <a:gdLst>
                <a:gd name="T0" fmla="*/ 90328000 w 21600"/>
                <a:gd name="T1" fmla="*/ 2172993 h 21600"/>
                <a:gd name="T2" fmla="*/ 60218667 w 21600"/>
                <a:gd name="T3" fmla="*/ 4345972 h 21600"/>
                <a:gd name="T4" fmla="*/ 30109333 w 21600"/>
                <a:gd name="T5" fmla="*/ 2172993 h 21600"/>
                <a:gd name="T6" fmla="*/ 60218667 w 21600"/>
                <a:gd name="T7" fmla="*/ 0 h 21600"/>
                <a:gd name="T8" fmla="*/ 0 60000 65536"/>
                <a:gd name="T9" fmla="*/ 0 60000 65536"/>
                <a:gd name="T10" fmla="*/ 0 60000 65536"/>
                <a:gd name="T11" fmla="*/ 0 60000 65536"/>
                <a:gd name="T12" fmla="*/ 7200 w 21600"/>
                <a:gd name="T13" fmla="*/ 7200 h 21600"/>
                <a:gd name="T14" fmla="*/ 14400 w 21600"/>
                <a:gd name="T15" fmla="*/ 14400 h 21600"/>
              </a:gdLst>
              <a:ahLst/>
              <a:cxnLst>
                <a:cxn ang="T8">
                  <a:pos x="T0" y="T1"/>
                </a:cxn>
                <a:cxn ang="T9">
                  <a:pos x="T2" y="T3"/>
                </a:cxn>
                <a:cxn ang="T10">
                  <a:pos x="T4" y="T5"/>
                </a:cxn>
                <a:cxn ang="T11">
                  <a:pos x="T6" y="T7"/>
                </a:cxn>
              </a:cxnLst>
              <a:rect l="T12" t="T13" r="T14" b="T15"/>
              <a:pathLst>
                <a:path w="21600" h="21600">
                  <a:moveTo>
                    <a:pt x="0" y="0"/>
                  </a:moveTo>
                  <a:lnTo>
                    <a:pt x="10800" y="21600"/>
                  </a:lnTo>
                  <a:lnTo>
                    <a:pt x="21600" y="0"/>
                  </a:lnTo>
                  <a:lnTo>
                    <a:pt x="0" y="0"/>
                  </a:lnTo>
                  <a:close/>
                </a:path>
              </a:pathLst>
            </a:custGeom>
            <a:solidFill>
              <a:srgbClr val="D1D1D1"/>
            </a:solidFill>
            <a:ln w="9525" algn="ctr">
              <a:noFill/>
              <a:miter lim="800000"/>
              <a:headEnd/>
              <a:tailEnd/>
            </a:ln>
          </p:spPr>
          <p:txBody>
            <a:bodyPr rot="10800000"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3" name="Line 26"/>
            <p:cNvSpPr>
              <a:spLocks noChangeShapeType="1"/>
            </p:cNvSpPr>
            <p:nvPr/>
          </p:nvSpPr>
          <p:spPr bwMode="auto">
            <a:xfrm flipH="1">
              <a:off x="468313" y="2097088"/>
              <a:ext cx="5003800" cy="0"/>
            </a:xfrm>
            <a:prstGeom prst="line">
              <a:avLst/>
            </a:prstGeom>
            <a:noFill/>
            <a:ln w="9525">
              <a:solidFill>
                <a:srgbClr val="969696"/>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4" name="Rectangle 27"/>
            <p:cNvSpPr>
              <a:spLocks noChangeArrowheads="1"/>
            </p:cNvSpPr>
            <p:nvPr/>
          </p:nvSpPr>
          <p:spPr bwMode="auto">
            <a:xfrm>
              <a:off x="468313" y="1665288"/>
              <a:ext cx="3275012" cy="385762"/>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333333"/>
                  </a:solidFill>
                  <a:effectLst/>
                  <a:uLnTx/>
                  <a:uFillTx/>
                  <a:latin typeface="Verdana"/>
                  <a:ea typeface="微软雅黑"/>
                </a:rPr>
                <a:t>单击此处添加段落文字内容</a:t>
              </a:r>
            </a:p>
          </p:txBody>
        </p:sp>
        <p:sp>
          <p:nvSpPr>
            <p:cNvPr id="55" name="Line 28"/>
            <p:cNvSpPr>
              <a:spLocks noChangeShapeType="1"/>
            </p:cNvSpPr>
            <p:nvPr/>
          </p:nvSpPr>
          <p:spPr bwMode="auto">
            <a:xfrm flipH="1">
              <a:off x="468313" y="2709863"/>
              <a:ext cx="4716462" cy="0"/>
            </a:xfrm>
            <a:prstGeom prst="line">
              <a:avLst/>
            </a:prstGeom>
            <a:noFill/>
            <a:ln w="9525">
              <a:solidFill>
                <a:srgbClr val="969696"/>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6" name="Rectangle 29"/>
            <p:cNvSpPr>
              <a:spLocks noChangeArrowheads="1"/>
            </p:cNvSpPr>
            <p:nvPr/>
          </p:nvSpPr>
          <p:spPr bwMode="auto">
            <a:xfrm>
              <a:off x="468313" y="2241550"/>
              <a:ext cx="3275012" cy="385763"/>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333333"/>
                  </a:solidFill>
                  <a:effectLst/>
                  <a:uLnTx/>
                  <a:uFillTx/>
                  <a:latin typeface="Verdana"/>
                  <a:ea typeface="微软雅黑"/>
                </a:rPr>
                <a:t>单击此处添加段落文字内容</a:t>
              </a:r>
            </a:p>
          </p:txBody>
        </p:sp>
        <p:sp>
          <p:nvSpPr>
            <p:cNvPr id="57" name="Line 30"/>
            <p:cNvSpPr>
              <a:spLocks noChangeShapeType="1"/>
            </p:cNvSpPr>
            <p:nvPr/>
          </p:nvSpPr>
          <p:spPr bwMode="auto">
            <a:xfrm flipH="1">
              <a:off x="468313" y="3465513"/>
              <a:ext cx="4391025" cy="0"/>
            </a:xfrm>
            <a:prstGeom prst="line">
              <a:avLst/>
            </a:prstGeom>
            <a:noFill/>
            <a:ln w="9525">
              <a:solidFill>
                <a:srgbClr val="969696"/>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8" name="Rectangle 31"/>
            <p:cNvSpPr>
              <a:spLocks noChangeArrowheads="1"/>
            </p:cNvSpPr>
            <p:nvPr/>
          </p:nvSpPr>
          <p:spPr bwMode="auto">
            <a:xfrm>
              <a:off x="468313" y="3033713"/>
              <a:ext cx="3275012" cy="385762"/>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333333"/>
                  </a:solidFill>
                  <a:effectLst/>
                  <a:uLnTx/>
                  <a:uFillTx/>
                  <a:latin typeface="Verdana"/>
                  <a:ea typeface="微软雅黑"/>
                </a:rPr>
                <a:t>单击此处添加段落文字内容</a:t>
              </a:r>
            </a:p>
          </p:txBody>
        </p:sp>
        <p:sp>
          <p:nvSpPr>
            <p:cNvPr id="59" name="Line 32"/>
            <p:cNvSpPr>
              <a:spLocks noChangeShapeType="1"/>
            </p:cNvSpPr>
            <p:nvPr/>
          </p:nvSpPr>
          <p:spPr bwMode="auto">
            <a:xfrm flipH="1">
              <a:off x="468313" y="4402138"/>
              <a:ext cx="4103687" cy="0"/>
            </a:xfrm>
            <a:prstGeom prst="line">
              <a:avLst/>
            </a:prstGeom>
            <a:noFill/>
            <a:ln w="9525">
              <a:solidFill>
                <a:srgbClr val="B2B2B2"/>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0" name="Rectangle 33"/>
            <p:cNvSpPr>
              <a:spLocks noChangeArrowheads="1"/>
            </p:cNvSpPr>
            <p:nvPr/>
          </p:nvSpPr>
          <p:spPr bwMode="auto">
            <a:xfrm>
              <a:off x="468313" y="3970338"/>
              <a:ext cx="3275012" cy="465386"/>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C00000"/>
                  </a:solidFill>
                  <a:effectLst/>
                  <a:uLnTx/>
                  <a:uFillTx/>
                  <a:latin typeface="Verdana"/>
                  <a:ea typeface="微软雅黑"/>
                </a:rPr>
                <a:t>单击此处添加段落文字内容</a:t>
              </a:r>
            </a:p>
          </p:txBody>
        </p:sp>
        <p:sp>
          <p:nvSpPr>
            <p:cNvPr id="61" name="Line 34"/>
            <p:cNvSpPr>
              <a:spLocks noChangeShapeType="1"/>
            </p:cNvSpPr>
            <p:nvPr/>
          </p:nvSpPr>
          <p:spPr bwMode="auto">
            <a:xfrm flipH="1">
              <a:off x="468313" y="5589588"/>
              <a:ext cx="3887787" cy="0"/>
            </a:xfrm>
            <a:prstGeom prst="line">
              <a:avLst/>
            </a:prstGeom>
            <a:noFill/>
            <a:ln w="9525">
              <a:solidFill>
                <a:srgbClr val="969696"/>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2" name="Rectangle 35"/>
            <p:cNvSpPr>
              <a:spLocks noChangeArrowheads="1"/>
            </p:cNvSpPr>
            <p:nvPr/>
          </p:nvSpPr>
          <p:spPr bwMode="auto">
            <a:xfrm>
              <a:off x="468313" y="5157788"/>
              <a:ext cx="3275012" cy="385762"/>
            </a:xfrm>
            <a:prstGeom prst="rect">
              <a:avLst/>
            </a:prstGeom>
            <a:noFill/>
            <a:ln w="9525" algn="ctr">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srgbClr val="333333"/>
                  </a:solidFill>
                  <a:effectLst/>
                  <a:uLnTx/>
                  <a:uFillTx/>
                  <a:latin typeface="Verdana"/>
                  <a:ea typeface="微软雅黑"/>
                </a:rPr>
                <a:t>单击此处添加段落文字内容</a:t>
              </a:r>
            </a:p>
          </p:txBody>
        </p:sp>
      </p:grpSp>
    </p:spTree>
    <p:extLst>
      <p:ext uri="{BB962C8B-B14F-4D97-AF65-F5344CB8AC3E}">
        <p14:creationId xmlns:p14="http://schemas.microsoft.com/office/powerpoint/2010/main" val="4033174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4" name="组合 43"/>
          <p:cNvGrpSpPr/>
          <p:nvPr/>
        </p:nvGrpSpPr>
        <p:grpSpPr>
          <a:xfrm>
            <a:off x="386535" y="1765390"/>
            <a:ext cx="8366126" cy="4095750"/>
            <a:chOff x="-36513" y="2141538"/>
            <a:chExt cx="8366126" cy="4095750"/>
          </a:xfrm>
        </p:grpSpPr>
        <p:sp>
          <p:nvSpPr>
            <p:cNvPr id="45" name="Oval 2"/>
            <p:cNvSpPr>
              <a:spLocks noChangeArrowheads="1"/>
            </p:cNvSpPr>
            <p:nvPr/>
          </p:nvSpPr>
          <p:spPr bwMode="auto">
            <a:xfrm>
              <a:off x="-36513" y="4733925"/>
              <a:ext cx="5256213" cy="1503363"/>
            </a:xfrm>
            <a:prstGeom prst="ellipse">
              <a:avLst/>
            </a:prstGeom>
            <a:gradFill rotWithShape="1">
              <a:gsLst>
                <a:gs pos="0">
                  <a:srgbClr val="FFFFFF">
                    <a:alpha val="89998"/>
                  </a:srgbClr>
                </a:gs>
                <a:gs pos="100000">
                  <a:srgbClr val="FFFFFF">
                    <a:alpha val="0"/>
                  </a:srgbClr>
                </a:gs>
              </a:gsLst>
              <a:path path="shape">
                <a:fillToRect l="50000" t="50000" r="50000" b="50000"/>
              </a:path>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46" name="Group 3"/>
            <p:cNvGrpSpPr>
              <a:grpSpLocks/>
            </p:cNvGrpSpPr>
            <p:nvPr/>
          </p:nvGrpSpPr>
          <p:grpSpPr bwMode="auto">
            <a:xfrm>
              <a:off x="633413" y="4527550"/>
              <a:ext cx="4113212" cy="1358900"/>
              <a:chOff x="368" y="2813"/>
              <a:chExt cx="3229" cy="1067"/>
            </a:xfrm>
          </p:grpSpPr>
          <p:sp>
            <p:nvSpPr>
              <p:cNvPr id="77" name="Freeform 4"/>
              <p:cNvSpPr>
                <a:spLocks/>
              </p:cNvSpPr>
              <p:nvPr/>
            </p:nvSpPr>
            <p:spPr bwMode="auto">
              <a:xfrm>
                <a:off x="369" y="2813"/>
                <a:ext cx="3167" cy="552"/>
              </a:xfrm>
              <a:custGeom>
                <a:avLst/>
                <a:gdLst>
                  <a:gd name="T0" fmla="*/ 3167 w 2763"/>
                  <a:gd name="T1" fmla="*/ 256 h 450"/>
                  <a:gd name="T2" fmla="*/ 2368 w 2763"/>
                  <a:gd name="T3" fmla="*/ 0 h 450"/>
                  <a:gd name="T4" fmla="*/ 0 w 2763"/>
                  <a:gd name="T5" fmla="*/ 227 h 450"/>
                  <a:gd name="T6" fmla="*/ 752 w 2763"/>
                  <a:gd name="T7" fmla="*/ 552 h 450"/>
                  <a:gd name="T8" fmla="*/ 760 w 2763"/>
                  <a:gd name="T9" fmla="*/ 543 h 450"/>
                  <a:gd name="T10" fmla="*/ 3167 w 2763"/>
                  <a:gd name="T11" fmla="*/ 256 h 450"/>
                  <a:gd name="T12" fmla="*/ 0 60000 65536"/>
                  <a:gd name="T13" fmla="*/ 0 60000 65536"/>
                  <a:gd name="T14" fmla="*/ 0 60000 65536"/>
                  <a:gd name="T15" fmla="*/ 0 60000 65536"/>
                  <a:gd name="T16" fmla="*/ 0 60000 65536"/>
                  <a:gd name="T17" fmla="*/ 0 60000 65536"/>
                  <a:gd name="T18" fmla="*/ 0 w 2763"/>
                  <a:gd name="T19" fmla="*/ 0 h 450"/>
                  <a:gd name="T20" fmla="*/ 2763 w 2763"/>
                  <a:gd name="T21" fmla="*/ 450 h 450"/>
                </a:gdLst>
                <a:ahLst/>
                <a:cxnLst>
                  <a:cxn ang="T12">
                    <a:pos x="T0" y="T1"/>
                  </a:cxn>
                  <a:cxn ang="T13">
                    <a:pos x="T2" y="T3"/>
                  </a:cxn>
                  <a:cxn ang="T14">
                    <a:pos x="T4" y="T5"/>
                  </a:cxn>
                  <a:cxn ang="T15">
                    <a:pos x="T6" y="T7"/>
                  </a:cxn>
                  <a:cxn ang="T16">
                    <a:pos x="T8" y="T9"/>
                  </a:cxn>
                  <a:cxn ang="T17">
                    <a:pos x="T10" y="T11"/>
                  </a:cxn>
                </a:cxnLst>
                <a:rect l="T18" t="T19" r="T20" b="T21"/>
                <a:pathLst>
                  <a:path w="2763" h="450">
                    <a:moveTo>
                      <a:pt x="2763" y="209"/>
                    </a:moveTo>
                    <a:lnTo>
                      <a:pt x="2066" y="0"/>
                    </a:lnTo>
                    <a:lnTo>
                      <a:pt x="0" y="185"/>
                    </a:lnTo>
                    <a:lnTo>
                      <a:pt x="656" y="450"/>
                    </a:lnTo>
                    <a:lnTo>
                      <a:pt x="663" y="443"/>
                    </a:lnTo>
                    <a:lnTo>
                      <a:pt x="2763" y="209"/>
                    </a:lnTo>
                    <a:close/>
                  </a:path>
                </a:pathLst>
              </a:custGeom>
              <a:gradFill rotWithShape="1">
                <a:gsLst>
                  <a:gs pos="0">
                    <a:srgbClr val="333333"/>
                  </a:gs>
                  <a:gs pos="100000">
                    <a:srgbClr val="5F5F5F"/>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78" name="Group 5"/>
              <p:cNvGrpSpPr>
                <a:grpSpLocks/>
              </p:cNvGrpSpPr>
              <p:nvPr/>
            </p:nvGrpSpPr>
            <p:grpSpPr bwMode="auto">
              <a:xfrm>
                <a:off x="368" y="3040"/>
                <a:ext cx="3229" cy="840"/>
                <a:chOff x="368" y="3040"/>
                <a:chExt cx="3229" cy="840"/>
              </a:xfrm>
            </p:grpSpPr>
            <p:sp>
              <p:nvSpPr>
                <p:cNvPr id="79" name="Freeform 6"/>
                <p:cNvSpPr>
                  <a:spLocks/>
                </p:cNvSpPr>
                <p:nvPr/>
              </p:nvSpPr>
              <p:spPr bwMode="auto">
                <a:xfrm>
                  <a:off x="381" y="3459"/>
                  <a:ext cx="900" cy="403"/>
                </a:xfrm>
                <a:custGeom>
                  <a:avLst/>
                  <a:gdLst>
                    <a:gd name="T0" fmla="*/ 214 w 785"/>
                    <a:gd name="T1" fmla="*/ 0 h 328"/>
                    <a:gd name="T2" fmla="*/ 0 w 785"/>
                    <a:gd name="T3" fmla="*/ 11 h 328"/>
                    <a:gd name="T4" fmla="*/ 736 w 785"/>
                    <a:gd name="T5" fmla="*/ 403 h 328"/>
                    <a:gd name="T6" fmla="*/ 900 w 785"/>
                    <a:gd name="T7" fmla="*/ 382 h 328"/>
                    <a:gd name="T8" fmla="*/ 214 w 785"/>
                    <a:gd name="T9" fmla="*/ 0 h 328"/>
                    <a:gd name="T10" fmla="*/ 0 60000 65536"/>
                    <a:gd name="T11" fmla="*/ 0 60000 65536"/>
                    <a:gd name="T12" fmla="*/ 0 60000 65536"/>
                    <a:gd name="T13" fmla="*/ 0 60000 65536"/>
                    <a:gd name="T14" fmla="*/ 0 60000 65536"/>
                    <a:gd name="T15" fmla="*/ 0 w 785"/>
                    <a:gd name="T16" fmla="*/ 0 h 328"/>
                    <a:gd name="T17" fmla="*/ 785 w 785"/>
                    <a:gd name="T18" fmla="*/ 328 h 328"/>
                  </a:gdLst>
                  <a:ahLst/>
                  <a:cxnLst>
                    <a:cxn ang="T10">
                      <a:pos x="T0" y="T1"/>
                    </a:cxn>
                    <a:cxn ang="T11">
                      <a:pos x="T2" y="T3"/>
                    </a:cxn>
                    <a:cxn ang="T12">
                      <a:pos x="T4" y="T5"/>
                    </a:cxn>
                    <a:cxn ang="T13">
                      <a:pos x="T6" y="T7"/>
                    </a:cxn>
                    <a:cxn ang="T14">
                      <a:pos x="T8" y="T9"/>
                    </a:cxn>
                  </a:cxnLst>
                  <a:rect l="T15" t="T16" r="T17" b="T18"/>
                  <a:pathLst>
                    <a:path w="785" h="328">
                      <a:moveTo>
                        <a:pt x="187" y="0"/>
                      </a:moveTo>
                      <a:lnTo>
                        <a:pt x="0" y="9"/>
                      </a:lnTo>
                      <a:lnTo>
                        <a:pt x="642" y="328"/>
                      </a:lnTo>
                      <a:lnTo>
                        <a:pt x="785" y="311"/>
                      </a:lnTo>
                      <a:lnTo>
                        <a:pt x="187" y="0"/>
                      </a:lnTo>
                      <a:close/>
                    </a:path>
                  </a:pathLst>
                </a:custGeom>
                <a:gradFill rotWithShape="1">
                  <a:gsLst>
                    <a:gs pos="0">
                      <a:srgbClr val="969696"/>
                    </a:gs>
                    <a:gs pos="100000">
                      <a:srgbClr val="4D4D4D"/>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0" name="Freeform 7"/>
                <p:cNvSpPr>
                  <a:spLocks/>
                </p:cNvSpPr>
                <p:nvPr/>
              </p:nvSpPr>
              <p:spPr bwMode="auto">
                <a:xfrm>
                  <a:off x="456" y="3085"/>
                  <a:ext cx="718" cy="764"/>
                </a:xfrm>
                <a:custGeom>
                  <a:avLst/>
                  <a:gdLst>
                    <a:gd name="T0" fmla="*/ 0 w 593"/>
                    <a:gd name="T1" fmla="*/ 0 h 590"/>
                    <a:gd name="T2" fmla="*/ 0 w 593"/>
                    <a:gd name="T3" fmla="*/ 391 h 590"/>
                    <a:gd name="T4" fmla="*/ 718 w 593"/>
                    <a:gd name="T5" fmla="*/ 764 h 590"/>
                    <a:gd name="T6" fmla="*/ 718 w 593"/>
                    <a:gd name="T7" fmla="*/ 303 h 590"/>
                    <a:gd name="T8" fmla="*/ 0 w 593"/>
                    <a:gd name="T9" fmla="*/ 0 h 590"/>
                    <a:gd name="T10" fmla="*/ 0 60000 65536"/>
                    <a:gd name="T11" fmla="*/ 0 60000 65536"/>
                    <a:gd name="T12" fmla="*/ 0 60000 65536"/>
                    <a:gd name="T13" fmla="*/ 0 60000 65536"/>
                    <a:gd name="T14" fmla="*/ 0 60000 65536"/>
                    <a:gd name="T15" fmla="*/ 0 w 593"/>
                    <a:gd name="T16" fmla="*/ 0 h 590"/>
                    <a:gd name="T17" fmla="*/ 593 w 593"/>
                    <a:gd name="T18" fmla="*/ 590 h 590"/>
                  </a:gdLst>
                  <a:ahLst/>
                  <a:cxnLst>
                    <a:cxn ang="T10">
                      <a:pos x="T0" y="T1"/>
                    </a:cxn>
                    <a:cxn ang="T11">
                      <a:pos x="T2" y="T3"/>
                    </a:cxn>
                    <a:cxn ang="T12">
                      <a:pos x="T4" y="T5"/>
                    </a:cxn>
                    <a:cxn ang="T13">
                      <a:pos x="T6" y="T7"/>
                    </a:cxn>
                    <a:cxn ang="T14">
                      <a:pos x="T8" y="T9"/>
                    </a:cxn>
                  </a:cxnLst>
                  <a:rect l="T15" t="T16" r="T17" b="T18"/>
                  <a:pathLst>
                    <a:path w="593" h="590">
                      <a:moveTo>
                        <a:pt x="0" y="0"/>
                      </a:moveTo>
                      <a:cubicBezTo>
                        <a:pt x="0" y="0"/>
                        <a:pt x="11" y="143"/>
                        <a:pt x="0" y="302"/>
                      </a:cubicBezTo>
                      <a:cubicBezTo>
                        <a:pt x="593" y="590"/>
                        <a:pt x="593" y="590"/>
                        <a:pt x="593" y="590"/>
                      </a:cubicBezTo>
                      <a:cubicBezTo>
                        <a:pt x="593" y="234"/>
                        <a:pt x="593" y="234"/>
                        <a:pt x="593" y="234"/>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1" name="Freeform 8"/>
                <p:cNvSpPr>
                  <a:spLocks/>
                </p:cNvSpPr>
                <p:nvPr/>
              </p:nvSpPr>
              <p:spPr bwMode="auto">
                <a:xfrm>
                  <a:off x="368" y="3040"/>
                  <a:ext cx="778" cy="840"/>
                </a:xfrm>
                <a:custGeom>
                  <a:avLst/>
                  <a:gdLst>
                    <a:gd name="T0" fmla="*/ 754 w 643"/>
                    <a:gd name="T1" fmla="*/ 324 h 648"/>
                    <a:gd name="T2" fmla="*/ 1 w 643"/>
                    <a:gd name="T3" fmla="*/ 0 h 648"/>
                    <a:gd name="T4" fmla="*/ 0 w 643"/>
                    <a:gd name="T5" fmla="*/ 17 h 648"/>
                    <a:gd name="T6" fmla="*/ 737 w 643"/>
                    <a:gd name="T7" fmla="*/ 341 h 648"/>
                    <a:gd name="T8" fmla="*/ 745 w 643"/>
                    <a:gd name="T9" fmla="*/ 821 h 648"/>
                    <a:gd name="T10" fmla="*/ 12 w 643"/>
                    <a:gd name="T11" fmla="*/ 430 h 648"/>
                    <a:gd name="T12" fmla="*/ 13 w 643"/>
                    <a:gd name="T13" fmla="*/ 445 h 648"/>
                    <a:gd name="T14" fmla="*/ 743 w 643"/>
                    <a:gd name="T15" fmla="*/ 840 h 648"/>
                    <a:gd name="T16" fmla="*/ 761 w 643"/>
                    <a:gd name="T17" fmla="*/ 840 h 648"/>
                    <a:gd name="T18" fmla="*/ 754 w 643"/>
                    <a:gd name="T19" fmla="*/ 324 h 64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43"/>
                    <a:gd name="T31" fmla="*/ 0 h 648"/>
                    <a:gd name="T32" fmla="*/ 643 w 643"/>
                    <a:gd name="T33" fmla="*/ 648 h 64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43" h="648">
                      <a:moveTo>
                        <a:pt x="623" y="250"/>
                      </a:moveTo>
                      <a:cubicBezTo>
                        <a:pt x="1" y="0"/>
                        <a:pt x="1" y="0"/>
                        <a:pt x="1" y="0"/>
                      </a:cubicBezTo>
                      <a:cubicBezTo>
                        <a:pt x="0" y="13"/>
                        <a:pt x="0" y="13"/>
                        <a:pt x="0" y="13"/>
                      </a:cubicBezTo>
                      <a:cubicBezTo>
                        <a:pt x="609" y="263"/>
                        <a:pt x="609" y="263"/>
                        <a:pt x="609" y="263"/>
                      </a:cubicBezTo>
                      <a:cubicBezTo>
                        <a:pt x="609" y="263"/>
                        <a:pt x="631" y="330"/>
                        <a:pt x="616" y="633"/>
                      </a:cubicBezTo>
                      <a:cubicBezTo>
                        <a:pt x="10" y="332"/>
                        <a:pt x="10" y="332"/>
                        <a:pt x="10" y="332"/>
                      </a:cubicBezTo>
                      <a:cubicBezTo>
                        <a:pt x="11" y="343"/>
                        <a:pt x="11" y="343"/>
                        <a:pt x="11" y="343"/>
                      </a:cubicBezTo>
                      <a:cubicBezTo>
                        <a:pt x="614" y="648"/>
                        <a:pt x="614" y="648"/>
                        <a:pt x="614" y="648"/>
                      </a:cubicBezTo>
                      <a:cubicBezTo>
                        <a:pt x="629" y="648"/>
                        <a:pt x="629" y="648"/>
                        <a:pt x="629" y="648"/>
                      </a:cubicBezTo>
                      <a:cubicBezTo>
                        <a:pt x="643" y="363"/>
                        <a:pt x="623" y="250"/>
                        <a:pt x="623" y="250"/>
                      </a:cubicBezTo>
                      <a:close/>
                    </a:path>
                  </a:pathLst>
                </a:custGeom>
                <a:solidFill>
                  <a:srgbClr val="B7B8B8"/>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2" name="Freeform 9"/>
                <p:cNvSpPr>
                  <a:spLocks/>
                </p:cNvSpPr>
                <p:nvPr/>
              </p:nvSpPr>
              <p:spPr bwMode="auto">
                <a:xfrm>
                  <a:off x="1121" y="3069"/>
                  <a:ext cx="2476" cy="811"/>
                </a:xfrm>
                <a:custGeom>
                  <a:avLst/>
                  <a:gdLst/>
                  <a:ahLst/>
                  <a:cxnLst>
                    <a:cxn ang="0">
                      <a:pos x="7" y="221"/>
                    </a:cxn>
                    <a:cxn ang="0">
                      <a:pos x="0" y="228"/>
                    </a:cxn>
                    <a:cxn ang="0">
                      <a:pos x="7" y="625"/>
                    </a:cxn>
                    <a:cxn ang="0">
                      <a:pos x="2014" y="328"/>
                    </a:cxn>
                    <a:cxn ang="0">
                      <a:pos x="1997" y="0"/>
                    </a:cxn>
                    <a:cxn ang="0">
                      <a:pos x="7" y="221"/>
                    </a:cxn>
                  </a:cxnLst>
                  <a:rect l="0" t="0" r="r" b="b"/>
                  <a:pathLst>
                    <a:path w="2047" h="625">
                      <a:moveTo>
                        <a:pt x="7" y="221"/>
                      </a:moveTo>
                      <a:cubicBezTo>
                        <a:pt x="0" y="228"/>
                        <a:pt x="0" y="228"/>
                        <a:pt x="0" y="228"/>
                      </a:cubicBezTo>
                      <a:cubicBezTo>
                        <a:pt x="0" y="228"/>
                        <a:pt x="21" y="340"/>
                        <a:pt x="7" y="625"/>
                      </a:cubicBezTo>
                      <a:cubicBezTo>
                        <a:pt x="2014" y="328"/>
                        <a:pt x="2014" y="328"/>
                        <a:pt x="2014" y="328"/>
                      </a:cubicBezTo>
                      <a:cubicBezTo>
                        <a:pt x="2014" y="328"/>
                        <a:pt x="2047" y="125"/>
                        <a:pt x="1997" y="0"/>
                      </a:cubicBezTo>
                      <a:lnTo>
                        <a:pt x="7" y="221"/>
                      </a:lnTo>
                      <a:close/>
                    </a:path>
                  </a:pathLst>
                </a:custGeom>
                <a:gradFill rotWithShape="1">
                  <a:gsLst>
                    <a:gs pos="0">
                      <a:srgbClr val="B2B2B2"/>
                    </a:gs>
                    <a:gs pos="50000">
                      <a:srgbClr val="C0C0C0"/>
                    </a:gs>
                    <a:gs pos="100000">
                      <a:srgbClr val="B2B2B2"/>
                    </a:gs>
                  </a:gsLst>
                  <a:lin ang="189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grpSp>
          <p:nvGrpSpPr>
            <p:cNvPr id="47" name="Group 10"/>
            <p:cNvGrpSpPr>
              <a:grpSpLocks/>
            </p:cNvGrpSpPr>
            <p:nvPr/>
          </p:nvGrpSpPr>
          <p:grpSpPr bwMode="auto">
            <a:xfrm>
              <a:off x="598488" y="4232275"/>
              <a:ext cx="3676650" cy="933450"/>
              <a:chOff x="340" y="2581"/>
              <a:chExt cx="2887" cy="733"/>
            </a:xfrm>
          </p:grpSpPr>
          <p:sp>
            <p:nvSpPr>
              <p:cNvPr id="72" name="Freeform 11"/>
              <p:cNvSpPr>
                <a:spLocks/>
              </p:cNvSpPr>
              <p:nvPr/>
            </p:nvSpPr>
            <p:spPr bwMode="auto">
              <a:xfrm>
                <a:off x="340" y="3024"/>
                <a:ext cx="1331" cy="273"/>
              </a:xfrm>
              <a:custGeom>
                <a:avLst/>
                <a:gdLst>
                  <a:gd name="T0" fmla="*/ 211 w 1162"/>
                  <a:gd name="T1" fmla="*/ 0 h 223"/>
                  <a:gd name="T2" fmla="*/ 0 w 1162"/>
                  <a:gd name="T3" fmla="*/ 22 h 223"/>
                  <a:gd name="T4" fmla="*/ 1190 w 1162"/>
                  <a:gd name="T5" fmla="*/ 273 h 223"/>
                  <a:gd name="T6" fmla="*/ 1331 w 1162"/>
                  <a:gd name="T7" fmla="*/ 241 h 223"/>
                  <a:gd name="T8" fmla="*/ 211 w 1162"/>
                  <a:gd name="T9" fmla="*/ 0 h 223"/>
                  <a:gd name="T10" fmla="*/ 0 60000 65536"/>
                  <a:gd name="T11" fmla="*/ 0 60000 65536"/>
                  <a:gd name="T12" fmla="*/ 0 60000 65536"/>
                  <a:gd name="T13" fmla="*/ 0 60000 65536"/>
                  <a:gd name="T14" fmla="*/ 0 60000 65536"/>
                  <a:gd name="T15" fmla="*/ 0 w 1162"/>
                  <a:gd name="T16" fmla="*/ 0 h 223"/>
                  <a:gd name="T17" fmla="*/ 1162 w 1162"/>
                  <a:gd name="T18" fmla="*/ 223 h 223"/>
                </a:gdLst>
                <a:ahLst/>
                <a:cxnLst>
                  <a:cxn ang="T10">
                    <a:pos x="T0" y="T1"/>
                  </a:cxn>
                  <a:cxn ang="T11">
                    <a:pos x="T2" y="T3"/>
                  </a:cxn>
                  <a:cxn ang="T12">
                    <a:pos x="T4" y="T5"/>
                  </a:cxn>
                  <a:cxn ang="T13">
                    <a:pos x="T6" y="T7"/>
                  </a:cxn>
                  <a:cxn ang="T14">
                    <a:pos x="T8" y="T9"/>
                  </a:cxn>
                </a:cxnLst>
                <a:rect l="T15" t="T16" r="T17" b="T18"/>
                <a:pathLst>
                  <a:path w="1162" h="223">
                    <a:moveTo>
                      <a:pt x="184" y="0"/>
                    </a:moveTo>
                    <a:lnTo>
                      <a:pt x="0" y="18"/>
                    </a:lnTo>
                    <a:lnTo>
                      <a:pt x="1039" y="223"/>
                    </a:lnTo>
                    <a:lnTo>
                      <a:pt x="1162" y="197"/>
                    </a:lnTo>
                    <a:lnTo>
                      <a:pt x="184" y="0"/>
                    </a:lnTo>
                    <a:close/>
                  </a:path>
                </a:pathLst>
              </a:custGeom>
              <a:gradFill rotWithShape="1">
                <a:gsLst>
                  <a:gs pos="0">
                    <a:srgbClr val="4D4D4D"/>
                  </a:gs>
                  <a:gs pos="100000">
                    <a:srgbClr val="242424"/>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3" name="Freeform 12"/>
              <p:cNvSpPr>
                <a:spLocks/>
              </p:cNvSpPr>
              <p:nvPr/>
            </p:nvSpPr>
            <p:spPr bwMode="auto">
              <a:xfrm>
                <a:off x="426" y="2752"/>
                <a:ext cx="1129" cy="537"/>
              </a:xfrm>
              <a:custGeom>
                <a:avLst/>
                <a:gdLst>
                  <a:gd name="T0" fmla="*/ 0 w 933"/>
                  <a:gd name="T1" fmla="*/ 0 h 413"/>
                  <a:gd name="T2" fmla="*/ 0 w 933"/>
                  <a:gd name="T3" fmla="*/ 293 h 413"/>
                  <a:gd name="T4" fmla="*/ 1128 w 933"/>
                  <a:gd name="T5" fmla="*/ 537 h 413"/>
                  <a:gd name="T6" fmla="*/ 1129 w 933"/>
                  <a:gd name="T7" fmla="*/ 159 h 413"/>
                  <a:gd name="T8" fmla="*/ 0 w 933"/>
                  <a:gd name="T9" fmla="*/ 0 h 413"/>
                  <a:gd name="T10" fmla="*/ 0 60000 65536"/>
                  <a:gd name="T11" fmla="*/ 0 60000 65536"/>
                  <a:gd name="T12" fmla="*/ 0 60000 65536"/>
                  <a:gd name="T13" fmla="*/ 0 60000 65536"/>
                  <a:gd name="T14" fmla="*/ 0 60000 65536"/>
                  <a:gd name="T15" fmla="*/ 0 w 933"/>
                  <a:gd name="T16" fmla="*/ 0 h 413"/>
                  <a:gd name="T17" fmla="*/ 933 w 933"/>
                  <a:gd name="T18" fmla="*/ 413 h 413"/>
                </a:gdLst>
                <a:ahLst/>
                <a:cxnLst>
                  <a:cxn ang="T10">
                    <a:pos x="T0" y="T1"/>
                  </a:cxn>
                  <a:cxn ang="T11">
                    <a:pos x="T2" y="T3"/>
                  </a:cxn>
                  <a:cxn ang="T12">
                    <a:pos x="T4" y="T5"/>
                  </a:cxn>
                  <a:cxn ang="T13">
                    <a:pos x="T6" y="T7"/>
                  </a:cxn>
                  <a:cxn ang="T14">
                    <a:pos x="T8" y="T9"/>
                  </a:cxn>
                </a:cxnLst>
                <a:rect l="T15" t="T16" r="T17" b="T18"/>
                <a:pathLst>
                  <a:path w="933" h="413">
                    <a:moveTo>
                      <a:pt x="0" y="0"/>
                    </a:moveTo>
                    <a:cubicBezTo>
                      <a:pt x="0" y="0"/>
                      <a:pt x="11" y="66"/>
                      <a:pt x="0" y="225"/>
                    </a:cubicBezTo>
                    <a:cubicBezTo>
                      <a:pt x="932" y="413"/>
                      <a:pt x="932" y="413"/>
                      <a:pt x="932" y="413"/>
                    </a:cubicBezTo>
                    <a:cubicBezTo>
                      <a:pt x="933" y="122"/>
                      <a:pt x="933" y="122"/>
                      <a:pt x="933" y="122"/>
                    </a:cubicBezTo>
                    <a:lnTo>
                      <a:pt x="0" y="0"/>
                    </a:lnTo>
                    <a:close/>
                  </a:path>
                </a:pathLst>
              </a:custGeom>
              <a:gradFill rotWithShape="1">
                <a:gsLst>
                  <a:gs pos="0">
                    <a:srgbClr val="EAEAEA"/>
                  </a:gs>
                  <a:gs pos="100000">
                    <a:srgbClr val="FFFFFF"/>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4" name="Freeform 13"/>
              <p:cNvSpPr>
                <a:spLocks/>
              </p:cNvSpPr>
              <p:nvPr/>
            </p:nvSpPr>
            <p:spPr bwMode="auto">
              <a:xfrm>
                <a:off x="340" y="2581"/>
                <a:ext cx="2849" cy="314"/>
              </a:xfrm>
              <a:custGeom>
                <a:avLst/>
                <a:gdLst>
                  <a:gd name="T0" fmla="*/ 1177 w 2355"/>
                  <a:gd name="T1" fmla="*/ 314 h 242"/>
                  <a:gd name="T2" fmla="*/ 2849 w 2355"/>
                  <a:gd name="T3" fmla="*/ 78 h 242"/>
                  <a:gd name="T4" fmla="*/ 2256 w 2355"/>
                  <a:gd name="T5" fmla="*/ 0 h 242"/>
                  <a:gd name="T6" fmla="*/ 0 w 2355"/>
                  <a:gd name="T7" fmla="*/ 156 h 242"/>
                  <a:gd name="T8" fmla="*/ 1177 w 2355"/>
                  <a:gd name="T9" fmla="*/ 314 h 242"/>
                  <a:gd name="T10" fmla="*/ 1177 w 2355"/>
                  <a:gd name="T11" fmla="*/ 314 h 242"/>
                  <a:gd name="T12" fmla="*/ 0 60000 65536"/>
                  <a:gd name="T13" fmla="*/ 0 60000 65536"/>
                  <a:gd name="T14" fmla="*/ 0 60000 65536"/>
                  <a:gd name="T15" fmla="*/ 0 60000 65536"/>
                  <a:gd name="T16" fmla="*/ 0 60000 65536"/>
                  <a:gd name="T17" fmla="*/ 0 60000 65536"/>
                  <a:gd name="T18" fmla="*/ 0 w 2355"/>
                  <a:gd name="T19" fmla="*/ 0 h 242"/>
                  <a:gd name="T20" fmla="*/ 2355 w 2355"/>
                  <a:gd name="T21" fmla="*/ 242 h 242"/>
                </a:gdLst>
                <a:ahLst/>
                <a:cxnLst>
                  <a:cxn ang="T12">
                    <a:pos x="T0" y="T1"/>
                  </a:cxn>
                  <a:cxn ang="T13">
                    <a:pos x="T2" y="T3"/>
                  </a:cxn>
                  <a:cxn ang="T14">
                    <a:pos x="T4" y="T5"/>
                  </a:cxn>
                  <a:cxn ang="T15">
                    <a:pos x="T6" y="T7"/>
                  </a:cxn>
                  <a:cxn ang="T16">
                    <a:pos x="T8" y="T9"/>
                  </a:cxn>
                  <a:cxn ang="T17">
                    <a:pos x="T10" y="T11"/>
                  </a:cxn>
                </a:cxnLst>
                <a:rect l="T18" t="T19" r="T20" b="T21"/>
                <a:pathLst>
                  <a:path w="2355" h="242">
                    <a:moveTo>
                      <a:pt x="973" y="242"/>
                    </a:moveTo>
                    <a:cubicBezTo>
                      <a:pt x="2355" y="60"/>
                      <a:pt x="2355" y="60"/>
                      <a:pt x="2355" y="60"/>
                    </a:cubicBezTo>
                    <a:cubicBezTo>
                      <a:pt x="1865" y="0"/>
                      <a:pt x="1865" y="0"/>
                      <a:pt x="1865" y="0"/>
                    </a:cubicBezTo>
                    <a:cubicBezTo>
                      <a:pt x="0" y="120"/>
                      <a:pt x="0" y="120"/>
                      <a:pt x="0" y="120"/>
                    </a:cubicBezTo>
                    <a:cubicBezTo>
                      <a:pt x="973" y="242"/>
                      <a:pt x="973" y="242"/>
                      <a:pt x="973" y="242"/>
                    </a:cubicBezTo>
                    <a:cubicBezTo>
                      <a:pt x="973" y="242"/>
                      <a:pt x="973" y="242"/>
                      <a:pt x="973" y="242"/>
                    </a:cubicBezTo>
                    <a:close/>
                  </a:path>
                </a:pathLst>
              </a:custGeom>
              <a:solidFill>
                <a:srgbClr val="72717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5" name="Freeform 14"/>
              <p:cNvSpPr>
                <a:spLocks/>
              </p:cNvSpPr>
              <p:nvPr/>
            </p:nvSpPr>
            <p:spPr bwMode="auto">
              <a:xfrm>
                <a:off x="340" y="2737"/>
                <a:ext cx="1226" cy="577"/>
              </a:xfrm>
              <a:custGeom>
                <a:avLst/>
                <a:gdLst>
                  <a:gd name="T0" fmla="*/ 1178 w 1014"/>
                  <a:gd name="T1" fmla="*/ 158 h 446"/>
                  <a:gd name="T2" fmla="*/ 1178 w 1014"/>
                  <a:gd name="T3" fmla="*/ 158 h 446"/>
                  <a:gd name="T4" fmla="*/ 1178 w 1014"/>
                  <a:gd name="T5" fmla="*/ 158 h 446"/>
                  <a:gd name="T6" fmla="*/ 0 w 1014"/>
                  <a:gd name="T7" fmla="*/ 0 h 446"/>
                  <a:gd name="T8" fmla="*/ 0 w 1014"/>
                  <a:gd name="T9" fmla="*/ 16 h 446"/>
                  <a:gd name="T10" fmla="*/ 1168 w 1014"/>
                  <a:gd name="T11" fmla="*/ 173 h 446"/>
                  <a:gd name="T12" fmla="*/ 1185 w 1014"/>
                  <a:gd name="T13" fmla="*/ 560 h 446"/>
                  <a:gd name="T14" fmla="*/ 0 w 1014"/>
                  <a:gd name="T15" fmla="*/ 309 h 446"/>
                  <a:gd name="T16" fmla="*/ 0 w 1014"/>
                  <a:gd name="T17" fmla="*/ 325 h 446"/>
                  <a:gd name="T18" fmla="*/ 1185 w 1014"/>
                  <a:gd name="T19" fmla="*/ 577 h 446"/>
                  <a:gd name="T20" fmla="*/ 1198 w 1014"/>
                  <a:gd name="T21" fmla="*/ 569 h 446"/>
                  <a:gd name="T22" fmla="*/ 1178 w 1014"/>
                  <a:gd name="T23" fmla="*/ 158 h 44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14"/>
                  <a:gd name="T37" fmla="*/ 0 h 446"/>
                  <a:gd name="T38" fmla="*/ 1014 w 1014"/>
                  <a:gd name="T39" fmla="*/ 446 h 44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14" h="446">
                    <a:moveTo>
                      <a:pt x="974" y="122"/>
                    </a:moveTo>
                    <a:cubicBezTo>
                      <a:pt x="974" y="122"/>
                      <a:pt x="974" y="122"/>
                      <a:pt x="974" y="122"/>
                    </a:cubicBezTo>
                    <a:cubicBezTo>
                      <a:pt x="974" y="122"/>
                      <a:pt x="974" y="122"/>
                      <a:pt x="974" y="122"/>
                    </a:cubicBezTo>
                    <a:cubicBezTo>
                      <a:pt x="0" y="0"/>
                      <a:pt x="0" y="0"/>
                      <a:pt x="0" y="0"/>
                    </a:cubicBezTo>
                    <a:cubicBezTo>
                      <a:pt x="0" y="12"/>
                      <a:pt x="0" y="12"/>
                      <a:pt x="0" y="12"/>
                    </a:cubicBezTo>
                    <a:cubicBezTo>
                      <a:pt x="966" y="134"/>
                      <a:pt x="966" y="134"/>
                      <a:pt x="966" y="134"/>
                    </a:cubicBezTo>
                    <a:cubicBezTo>
                      <a:pt x="966" y="134"/>
                      <a:pt x="1005" y="189"/>
                      <a:pt x="980" y="433"/>
                    </a:cubicBezTo>
                    <a:cubicBezTo>
                      <a:pt x="0" y="239"/>
                      <a:pt x="0" y="239"/>
                      <a:pt x="0" y="239"/>
                    </a:cubicBezTo>
                    <a:cubicBezTo>
                      <a:pt x="0" y="251"/>
                      <a:pt x="0" y="251"/>
                      <a:pt x="0" y="251"/>
                    </a:cubicBezTo>
                    <a:cubicBezTo>
                      <a:pt x="980" y="446"/>
                      <a:pt x="980" y="446"/>
                      <a:pt x="980" y="446"/>
                    </a:cubicBezTo>
                    <a:cubicBezTo>
                      <a:pt x="991" y="440"/>
                      <a:pt x="991" y="440"/>
                      <a:pt x="991" y="440"/>
                    </a:cubicBezTo>
                    <a:cubicBezTo>
                      <a:pt x="1014" y="190"/>
                      <a:pt x="975" y="125"/>
                      <a:pt x="974" y="122"/>
                    </a:cubicBezTo>
                    <a:close/>
                  </a:path>
                </a:pathLst>
              </a:custGeom>
              <a:gradFill rotWithShape="1">
                <a:gsLst>
                  <a:gs pos="0">
                    <a:srgbClr val="969696"/>
                  </a:gs>
                  <a:gs pos="100000">
                    <a:srgbClr val="C0C0C0"/>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6" name="Freeform 15"/>
              <p:cNvSpPr>
                <a:spLocks/>
              </p:cNvSpPr>
              <p:nvPr/>
            </p:nvSpPr>
            <p:spPr bwMode="auto">
              <a:xfrm>
                <a:off x="1517" y="2658"/>
                <a:ext cx="1710" cy="649"/>
              </a:xfrm>
              <a:custGeom>
                <a:avLst/>
                <a:gdLst>
                  <a:gd name="T0" fmla="*/ 1671 w 1414"/>
                  <a:gd name="T1" fmla="*/ 0 h 500"/>
                  <a:gd name="T2" fmla="*/ 0 w 1414"/>
                  <a:gd name="T3" fmla="*/ 236 h 500"/>
                  <a:gd name="T4" fmla="*/ 22 w 1414"/>
                  <a:gd name="T5" fmla="*/ 649 h 500"/>
                  <a:gd name="T6" fmla="*/ 1681 w 1414"/>
                  <a:gd name="T7" fmla="*/ 222 h 500"/>
                  <a:gd name="T8" fmla="*/ 1671 w 1414"/>
                  <a:gd name="T9" fmla="*/ 0 h 500"/>
                  <a:gd name="T10" fmla="*/ 0 60000 65536"/>
                  <a:gd name="T11" fmla="*/ 0 60000 65536"/>
                  <a:gd name="T12" fmla="*/ 0 60000 65536"/>
                  <a:gd name="T13" fmla="*/ 0 60000 65536"/>
                  <a:gd name="T14" fmla="*/ 0 60000 65536"/>
                  <a:gd name="T15" fmla="*/ 0 w 1414"/>
                  <a:gd name="T16" fmla="*/ 0 h 500"/>
                  <a:gd name="T17" fmla="*/ 1414 w 1414"/>
                  <a:gd name="T18" fmla="*/ 500 h 500"/>
                </a:gdLst>
                <a:ahLst/>
                <a:cxnLst>
                  <a:cxn ang="T10">
                    <a:pos x="T0" y="T1"/>
                  </a:cxn>
                  <a:cxn ang="T11">
                    <a:pos x="T2" y="T3"/>
                  </a:cxn>
                  <a:cxn ang="T12">
                    <a:pos x="T4" y="T5"/>
                  </a:cxn>
                  <a:cxn ang="T13">
                    <a:pos x="T6" y="T7"/>
                  </a:cxn>
                  <a:cxn ang="T14">
                    <a:pos x="T8" y="T9"/>
                  </a:cxn>
                </a:cxnLst>
                <a:rect l="T15" t="T16" r="T17" b="T18"/>
                <a:pathLst>
                  <a:path w="1414" h="500">
                    <a:moveTo>
                      <a:pt x="1382" y="0"/>
                    </a:moveTo>
                    <a:cubicBezTo>
                      <a:pt x="0" y="182"/>
                      <a:pt x="0" y="182"/>
                      <a:pt x="0" y="182"/>
                    </a:cubicBezTo>
                    <a:cubicBezTo>
                      <a:pt x="1" y="185"/>
                      <a:pt x="41" y="236"/>
                      <a:pt x="18" y="500"/>
                    </a:cubicBezTo>
                    <a:cubicBezTo>
                      <a:pt x="1390" y="171"/>
                      <a:pt x="1390" y="171"/>
                      <a:pt x="1390" y="171"/>
                    </a:cubicBezTo>
                    <a:cubicBezTo>
                      <a:pt x="1390" y="171"/>
                      <a:pt x="1414" y="78"/>
                      <a:pt x="1382" y="0"/>
                    </a:cubicBezTo>
                    <a:close/>
                  </a:path>
                </a:pathLst>
              </a:custGeom>
              <a:solidFill>
                <a:srgbClr val="61605F"/>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48" name="Group 16"/>
            <p:cNvGrpSpPr>
              <a:grpSpLocks/>
            </p:cNvGrpSpPr>
            <p:nvPr/>
          </p:nvGrpSpPr>
          <p:grpSpPr bwMode="auto">
            <a:xfrm>
              <a:off x="482600" y="3765550"/>
              <a:ext cx="4125913" cy="869950"/>
              <a:chOff x="249" y="2215"/>
              <a:chExt cx="3239" cy="683"/>
            </a:xfrm>
          </p:grpSpPr>
          <p:sp>
            <p:nvSpPr>
              <p:cNvPr id="67" name="Freeform 17"/>
              <p:cNvSpPr>
                <a:spLocks/>
              </p:cNvSpPr>
              <p:nvPr/>
            </p:nvSpPr>
            <p:spPr bwMode="auto">
              <a:xfrm>
                <a:off x="249" y="2605"/>
                <a:ext cx="777" cy="273"/>
              </a:xfrm>
              <a:custGeom>
                <a:avLst/>
                <a:gdLst>
                  <a:gd name="T0" fmla="*/ 205 w 678"/>
                  <a:gd name="T1" fmla="*/ 0 h 222"/>
                  <a:gd name="T2" fmla="*/ 0 w 678"/>
                  <a:gd name="T3" fmla="*/ 4 h 222"/>
                  <a:gd name="T4" fmla="*/ 668 w 678"/>
                  <a:gd name="T5" fmla="*/ 273 h 222"/>
                  <a:gd name="T6" fmla="*/ 777 w 678"/>
                  <a:gd name="T7" fmla="*/ 261 h 222"/>
                  <a:gd name="T8" fmla="*/ 205 w 678"/>
                  <a:gd name="T9" fmla="*/ 0 h 222"/>
                  <a:gd name="T10" fmla="*/ 0 60000 65536"/>
                  <a:gd name="T11" fmla="*/ 0 60000 65536"/>
                  <a:gd name="T12" fmla="*/ 0 60000 65536"/>
                  <a:gd name="T13" fmla="*/ 0 60000 65536"/>
                  <a:gd name="T14" fmla="*/ 0 60000 65536"/>
                  <a:gd name="T15" fmla="*/ 0 w 678"/>
                  <a:gd name="T16" fmla="*/ 0 h 222"/>
                  <a:gd name="T17" fmla="*/ 678 w 678"/>
                  <a:gd name="T18" fmla="*/ 222 h 222"/>
                </a:gdLst>
                <a:ahLst/>
                <a:cxnLst>
                  <a:cxn ang="T10">
                    <a:pos x="T0" y="T1"/>
                  </a:cxn>
                  <a:cxn ang="T11">
                    <a:pos x="T2" y="T3"/>
                  </a:cxn>
                  <a:cxn ang="T12">
                    <a:pos x="T4" y="T5"/>
                  </a:cxn>
                  <a:cxn ang="T13">
                    <a:pos x="T6" y="T7"/>
                  </a:cxn>
                  <a:cxn ang="T14">
                    <a:pos x="T8" y="T9"/>
                  </a:cxn>
                </a:cxnLst>
                <a:rect l="T15" t="T16" r="T17" b="T18"/>
                <a:pathLst>
                  <a:path w="678" h="222">
                    <a:moveTo>
                      <a:pt x="179" y="0"/>
                    </a:moveTo>
                    <a:lnTo>
                      <a:pt x="0" y="3"/>
                    </a:lnTo>
                    <a:lnTo>
                      <a:pt x="583" y="222"/>
                    </a:lnTo>
                    <a:lnTo>
                      <a:pt x="678" y="212"/>
                    </a:lnTo>
                    <a:lnTo>
                      <a:pt x="179" y="0"/>
                    </a:ln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0" scaled="1"/>
                <a:tileRect/>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8" name="Freeform 18"/>
              <p:cNvSpPr>
                <a:spLocks/>
              </p:cNvSpPr>
              <p:nvPr/>
            </p:nvSpPr>
            <p:spPr bwMode="auto">
              <a:xfrm>
                <a:off x="348" y="2318"/>
                <a:ext cx="598" cy="541"/>
              </a:xfrm>
              <a:custGeom>
                <a:avLst/>
                <a:gdLst>
                  <a:gd name="T0" fmla="*/ 1 w 494"/>
                  <a:gd name="T1" fmla="*/ 0 h 417"/>
                  <a:gd name="T2" fmla="*/ 0 w 494"/>
                  <a:gd name="T3" fmla="*/ 302 h 417"/>
                  <a:gd name="T4" fmla="*/ 598 w 494"/>
                  <a:gd name="T5" fmla="*/ 541 h 417"/>
                  <a:gd name="T6" fmla="*/ 598 w 494"/>
                  <a:gd name="T7" fmla="*/ 198 h 417"/>
                  <a:gd name="T8" fmla="*/ 1 w 494"/>
                  <a:gd name="T9" fmla="*/ 0 h 417"/>
                  <a:gd name="T10" fmla="*/ 0 60000 65536"/>
                  <a:gd name="T11" fmla="*/ 0 60000 65536"/>
                  <a:gd name="T12" fmla="*/ 0 60000 65536"/>
                  <a:gd name="T13" fmla="*/ 0 60000 65536"/>
                  <a:gd name="T14" fmla="*/ 0 60000 65536"/>
                  <a:gd name="T15" fmla="*/ 0 w 494"/>
                  <a:gd name="T16" fmla="*/ 0 h 417"/>
                  <a:gd name="T17" fmla="*/ 494 w 494"/>
                  <a:gd name="T18" fmla="*/ 417 h 417"/>
                </a:gdLst>
                <a:ahLst/>
                <a:cxnLst>
                  <a:cxn ang="T10">
                    <a:pos x="T0" y="T1"/>
                  </a:cxn>
                  <a:cxn ang="T11">
                    <a:pos x="T2" y="T3"/>
                  </a:cxn>
                  <a:cxn ang="T12">
                    <a:pos x="T4" y="T5"/>
                  </a:cxn>
                  <a:cxn ang="T13">
                    <a:pos x="T6" y="T7"/>
                  </a:cxn>
                  <a:cxn ang="T14">
                    <a:pos x="T8" y="T9"/>
                  </a:cxn>
                </a:cxnLst>
                <a:rect l="T15" t="T16" r="T17" b="T18"/>
                <a:pathLst>
                  <a:path w="494" h="417">
                    <a:moveTo>
                      <a:pt x="1" y="0"/>
                    </a:moveTo>
                    <a:cubicBezTo>
                      <a:pt x="1" y="0"/>
                      <a:pt x="11" y="74"/>
                      <a:pt x="0" y="233"/>
                    </a:cubicBezTo>
                    <a:cubicBezTo>
                      <a:pt x="494" y="417"/>
                      <a:pt x="494" y="417"/>
                      <a:pt x="494" y="417"/>
                    </a:cubicBezTo>
                    <a:cubicBezTo>
                      <a:pt x="494" y="153"/>
                      <a:pt x="494" y="153"/>
                      <a:pt x="494" y="153"/>
                    </a:cubicBezTo>
                    <a:lnTo>
                      <a:pt x="1" y="0"/>
                    </a:lnTo>
                    <a:close/>
                  </a:path>
                </a:pathLst>
              </a:custGeom>
              <a:gradFill rotWithShape="1">
                <a:gsLst>
                  <a:gs pos="0">
                    <a:srgbClr val="EAEAEA"/>
                  </a:gs>
                  <a:gs pos="100000">
                    <a:srgbClr val="FFFFFF"/>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9" name="Freeform 19"/>
              <p:cNvSpPr>
                <a:spLocks/>
              </p:cNvSpPr>
              <p:nvPr/>
            </p:nvSpPr>
            <p:spPr bwMode="auto">
              <a:xfrm>
                <a:off x="255" y="2215"/>
                <a:ext cx="3185" cy="291"/>
              </a:xfrm>
              <a:custGeom>
                <a:avLst/>
                <a:gdLst>
                  <a:gd name="T0" fmla="*/ 688 w 2633"/>
                  <a:gd name="T1" fmla="*/ 291 h 224"/>
                  <a:gd name="T2" fmla="*/ 3185 w 2633"/>
                  <a:gd name="T3" fmla="*/ 94 h 224"/>
                  <a:gd name="T4" fmla="*/ 2309 w 2633"/>
                  <a:gd name="T5" fmla="*/ 0 h 224"/>
                  <a:gd name="T6" fmla="*/ 0 w 2633"/>
                  <a:gd name="T7" fmla="*/ 64 h 224"/>
                  <a:gd name="T8" fmla="*/ 0 w 2633"/>
                  <a:gd name="T9" fmla="*/ 65 h 224"/>
                  <a:gd name="T10" fmla="*/ 688 w 2633"/>
                  <a:gd name="T11" fmla="*/ 291 h 224"/>
                  <a:gd name="T12" fmla="*/ 688 w 2633"/>
                  <a:gd name="T13" fmla="*/ 291 h 224"/>
                  <a:gd name="T14" fmla="*/ 0 60000 65536"/>
                  <a:gd name="T15" fmla="*/ 0 60000 65536"/>
                  <a:gd name="T16" fmla="*/ 0 60000 65536"/>
                  <a:gd name="T17" fmla="*/ 0 60000 65536"/>
                  <a:gd name="T18" fmla="*/ 0 60000 65536"/>
                  <a:gd name="T19" fmla="*/ 0 60000 65536"/>
                  <a:gd name="T20" fmla="*/ 0 60000 65536"/>
                  <a:gd name="T21" fmla="*/ 0 w 2633"/>
                  <a:gd name="T22" fmla="*/ 0 h 224"/>
                  <a:gd name="T23" fmla="*/ 2633 w 2633"/>
                  <a:gd name="T24" fmla="*/ 224 h 2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33" h="224">
                    <a:moveTo>
                      <a:pt x="569" y="224"/>
                    </a:moveTo>
                    <a:cubicBezTo>
                      <a:pt x="2633" y="72"/>
                      <a:pt x="2633" y="72"/>
                      <a:pt x="2633" y="72"/>
                    </a:cubicBezTo>
                    <a:cubicBezTo>
                      <a:pt x="1909" y="0"/>
                      <a:pt x="1909" y="0"/>
                      <a:pt x="1909" y="0"/>
                    </a:cubicBezTo>
                    <a:cubicBezTo>
                      <a:pt x="0" y="49"/>
                      <a:pt x="0" y="49"/>
                      <a:pt x="0" y="49"/>
                    </a:cubicBezTo>
                    <a:cubicBezTo>
                      <a:pt x="0" y="50"/>
                      <a:pt x="0" y="50"/>
                      <a:pt x="0" y="50"/>
                    </a:cubicBezTo>
                    <a:cubicBezTo>
                      <a:pt x="569" y="224"/>
                      <a:pt x="569" y="224"/>
                      <a:pt x="569" y="224"/>
                    </a:cubicBezTo>
                    <a:cubicBezTo>
                      <a:pt x="569" y="224"/>
                      <a:pt x="569" y="224"/>
                      <a:pt x="569" y="224"/>
                    </a:cubicBezTo>
                    <a:close/>
                  </a:path>
                </a:pathLst>
              </a:custGeom>
              <a:solidFill>
                <a:srgbClr val="FF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0" name="Freeform 20"/>
              <p:cNvSpPr>
                <a:spLocks/>
              </p:cNvSpPr>
              <p:nvPr/>
            </p:nvSpPr>
            <p:spPr bwMode="auto">
              <a:xfrm>
                <a:off x="249" y="2280"/>
                <a:ext cx="736" cy="618"/>
              </a:xfrm>
              <a:custGeom>
                <a:avLst/>
                <a:gdLst>
                  <a:gd name="T0" fmla="*/ 695 w 608"/>
                  <a:gd name="T1" fmla="*/ 225 h 477"/>
                  <a:gd name="T2" fmla="*/ 695 w 608"/>
                  <a:gd name="T3" fmla="*/ 225 h 477"/>
                  <a:gd name="T4" fmla="*/ 695 w 608"/>
                  <a:gd name="T5" fmla="*/ 225 h 477"/>
                  <a:gd name="T6" fmla="*/ 6 w 608"/>
                  <a:gd name="T7" fmla="*/ 0 h 477"/>
                  <a:gd name="T8" fmla="*/ 6 w 608"/>
                  <a:gd name="T9" fmla="*/ 16 h 477"/>
                  <a:gd name="T10" fmla="*/ 684 w 608"/>
                  <a:gd name="T11" fmla="*/ 241 h 477"/>
                  <a:gd name="T12" fmla="*/ 668 w 608"/>
                  <a:gd name="T13" fmla="*/ 597 h 477"/>
                  <a:gd name="T14" fmla="*/ 0 w 608"/>
                  <a:gd name="T15" fmla="*/ 329 h 477"/>
                  <a:gd name="T16" fmla="*/ 0 w 608"/>
                  <a:gd name="T17" fmla="*/ 352 h 477"/>
                  <a:gd name="T18" fmla="*/ 666 w 608"/>
                  <a:gd name="T19" fmla="*/ 618 h 477"/>
                  <a:gd name="T20" fmla="*/ 677 w 608"/>
                  <a:gd name="T21" fmla="*/ 617 h 477"/>
                  <a:gd name="T22" fmla="*/ 695 w 608"/>
                  <a:gd name="T23" fmla="*/ 225 h 47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608"/>
                  <a:gd name="T37" fmla="*/ 0 h 477"/>
                  <a:gd name="T38" fmla="*/ 608 w 608"/>
                  <a:gd name="T39" fmla="*/ 477 h 47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608" h="477">
                    <a:moveTo>
                      <a:pt x="574" y="174"/>
                    </a:moveTo>
                    <a:cubicBezTo>
                      <a:pt x="574" y="174"/>
                      <a:pt x="574" y="174"/>
                      <a:pt x="574" y="174"/>
                    </a:cubicBezTo>
                    <a:cubicBezTo>
                      <a:pt x="574" y="174"/>
                      <a:pt x="574" y="174"/>
                      <a:pt x="574" y="174"/>
                    </a:cubicBezTo>
                    <a:cubicBezTo>
                      <a:pt x="5" y="0"/>
                      <a:pt x="5" y="0"/>
                      <a:pt x="5" y="0"/>
                    </a:cubicBezTo>
                    <a:cubicBezTo>
                      <a:pt x="5" y="12"/>
                      <a:pt x="5" y="12"/>
                      <a:pt x="5" y="12"/>
                    </a:cubicBezTo>
                    <a:cubicBezTo>
                      <a:pt x="565" y="186"/>
                      <a:pt x="565" y="186"/>
                      <a:pt x="565" y="186"/>
                    </a:cubicBezTo>
                    <a:cubicBezTo>
                      <a:pt x="565" y="186"/>
                      <a:pt x="594" y="324"/>
                      <a:pt x="552" y="461"/>
                    </a:cubicBezTo>
                    <a:cubicBezTo>
                      <a:pt x="0" y="254"/>
                      <a:pt x="0" y="254"/>
                      <a:pt x="0" y="254"/>
                    </a:cubicBezTo>
                    <a:cubicBezTo>
                      <a:pt x="0" y="272"/>
                      <a:pt x="0" y="272"/>
                      <a:pt x="0" y="272"/>
                    </a:cubicBezTo>
                    <a:cubicBezTo>
                      <a:pt x="550" y="477"/>
                      <a:pt x="550" y="477"/>
                      <a:pt x="550" y="477"/>
                    </a:cubicBezTo>
                    <a:cubicBezTo>
                      <a:pt x="559" y="476"/>
                      <a:pt x="559" y="476"/>
                      <a:pt x="559" y="476"/>
                    </a:cubicBezTo>
                    <a:cubicBezTo>
                      <a:pt x="608" y="346"/>
                      <a:pt x="574" y="177"/>
                      <a:pt x="574" y="174"/>
                    </a:cubicBezTo>
                    <a:close/>
                  </a:path>
                </a:pathLst>
              </a:custGeom>
              <a:solidFill>
                <a:srgbClr val="FF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1" name="Freeform 21"/>
              <p:cNvSpPr>
                <a:spLocks/>
              </p:cNvSpPr>
              <p:nvPr/>
            </p:nvSpPr>
            <p:spPr bwMode="auto">
              <a:xfrm>
                <a:off x="924" y="2308"/>
                <a:ext cx="2564" cy="587"/>
              </a:xfrm>
              <a:custGeom>
                <a:avLst/>
                <a:gdLst/>
                <a:ahLst/>
                <a:cxnLst>
                  <a:cxn ang="0">
                    <a:pos x="2077" y="0"/>
                  </a:cxn>
                  <a:cxn ang="0">
                    <a:pos x="15" y="152"/>
                  </a:cxn>
                  <a:cxn ang="0">
                    <a:pos x="0" y="454"/>
                  </a:cxn>
                  <a:cxn ang="0">
                    <a:pos x="2100" y="242"/>
                  </a:cxn>
                  <a:cxn ang="0">
                    <a:pos x="2077" y="0"/>
                  </a:cxn>
                </a:cxnLst>
                <a:rect l="0" t="0" r="r" b="b"/>
                <a:pathLst>
                  <a:path w="2119" h="454">
                    <a:moveTo>
                      <a:pt x="2077" y="0"/>
                    </a:moveTo>
                    <a:cubicBezTo>
                      <a:pt x="15" y="152"/>
                      <a:pt x="15" y="152"/>
                      <a:pt x="15" y="152"/>
                    </a:cubicBezTo>
                    <a:cubicBezTo>
                      <a:pt x="15" y="155"/>
                      <a:pt x="49" y="324"/>
                      <a:pt x="0" y="454"/>
                    </a:cubicBezTo>
                    <a:cubicBezTo>
                      <a:pt x="2100" y="242"/>
                      <a:pt x="2100" y="242"/>
                      <a:pt x="2100" y="242"/>
                    </a:cubicBezTo>
                    <a:cubicBezTo>
                      <a:pt x="2100" y="242"/>
                      <a:pt x="2119" y="52"/>
                      <a:pt x="2077" y="0"/>
                    </a:cubicBezTo>
                    <a:close/>
                  </a:path>
                </a:pathLst>
              </a:cu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2700000" scaled="1"/>
                <a:tileRect/>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49" name="Group 22"/>
            <p:cNvGrpSpPr>
              <a:grpSpLocks/>
            </p:cNvGrpSpPr>
            <p:nvPr/>
          </p:nvGrpSpPr>
          <p:grpSpPr bwMode="auto">
            <a:xfrm>
              <a:off x="806450" y="3243263"/>
              <a:ext cx="3654425" cy="784225"/>
              <a:chOff x="503" y="1705"/>
              <a:chExt cx="2870" cy="715"/>
            </a:xfrm>
          </p:grpSpPr>
          <p:sp>
            <p:nvSpPr>
              <p:cNvPr id="62" name="Freeform 23"/>
              <p:cNvSpPr>
                <a:spLocks/>
              </p:cNvSpPr>
              <p:nvPr/>
            </p:nvSpPr>
            <p:spPr bwMode="auto">
              <a:xfrm>
                <a:off x="505" y="2215"/>
                <a:ext cx="699" cy="191"/>
              </a:xfrm>
              <a:custGeom>
                <a:avLst/>
                <a:gdLst>
                  <a:gd name="T0" fmla="*/ 223 w 610"/>
                  <a:gd name="T1" fmla="*/ 0 h 156"/>
                  <a:gd name="T2" fmla="*/ 0 w 610"/>
                  <a:gd name="T3" fmla="*/ 17 h 156"/>
                  <a:gd name="T4" fmla="*/ 567 w 610"/>
                  <a:gd name="T5" fmla="*/ 191 h 156"/>
                  <a:gd name="T6" fmla="*/ 699 w 610"/>
                  <a:gd name="T7" fmla="*/ 186 h 156"/>
                  <a:gd name="T8" fmla="*/ 223 w 610"/>
                  <a:gd name="T9" fmla="*/ 0 h 156"/>
                  <a:gd name="T10" fmla="*/ 0 60000 65536"/>
                  <a:gd name="T11" fmla="*/ 0 60000 65536"/>
                  <a:gd name="T12" fmla="*/ 0 60000 65536"/>
                  <a:gd name="T13" fmla="*/ 0 60000 65536"/>
                  <a:gd name="T14" fmla="*/ 0 60000 65536"/>
                  <a:gd name="T15" fmla="*/ 0 w 610"/>
                  <a:gd name="T16" fmla="*/ 0 h 156"/>
                  <a:gd name="T17" fmla="*/ 610 w 610"/>
                  <a:gd name="T18" fmla="*/ 156 h 156"/>
                </a:gdLst>
                <a:ahLst/>
                <a:cxnLst>
                  <a:cxn ang="T10">
                    <a:pos x="T0" y="T1"/>
                  </a:cxn>
                  <a:cxn ang="T11">
                    <a:pos x="T2" y="T3"/>
                  </a:cxn>
                  <a:cxn ang="T12">
                    <a:pos x="T4" y="T5"/>
                  </a:cxn>
                  <a:cxn ang="T13">
                    <a:pos x="T6" y="T7"/>
                  </a:cxn>
                  <a:cxn ang="T14">
                    <a:pos x="T8" y="T9"/>
                  </a:cxn>
                </a:cxnLst>
                <a:rect l="T15" t="T16" r="T17" b="T18"/>
                <a:pathLst>
                  <a:path w="610" h="156">
                    <a:moveTo>
                      <a:pt x="195" y="0"/>
                    </a:moveTo>
                    <a:lnTo>
                      <a:pt x="0" y="14"/>
                    </a:lnTo>
                    <a:lnTo>
                      <a:pt x="495" y="156"/>
                    </a:lnTo>
                    <a:lnTo>
                      <a:pt x="610" y="152"/>
                    </a:lnTo>
                    <a:lnTo>
                      <a:pt x="195" y="0"/>
                    </a:lnTo>
                    <a:close/>
                  </a:path>
                </a:pathLst>
              </a:custGeom>
              <a:gradFill rotWithShape="1">
                <a:gsLst>
                  <a:gs pos="0">
                    <a:srgbClr val="4D4D4D"/>
                  </a:gs>
                  <a:gs pos="100000">
                    <a:srgbClr val="242424"/>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3" name="Freeform 24"/>
              <p:cNvSpPr>
                <a:spLocks/>
              </p:cNvSpPr>
              <p:nvPr/>
            </p:nvSpPr>
            <p:spPr bwMode="auto">
              <a:xfrm>
                <a:off x="592" y="1757"/>
                <a:ext cx="503" cy="637"/>
              </a:xfrm>
              <a:custGeom>
                <a:avLst/>
                <a:gdLst>
                  <a:gd name="T0" fmla="*/ 7 w 416"/>
                  <a:gd name="T1" fmla="*/ 0 h 491"/>
                  <a:gd name="T2" fmla="*/ 0 w 416"/>
                  <a:gd name="T3" fmla="*/ 477 h 491"/>
                  <a:gd name="T4" fmla="*/ 503 w 416"/>
                  <a:gd name="T5" fmla="*/ 637 h 491"/>
                  <a:gd name="T6" fmla="*/ 503 w 416"/>
                  <a:gd name="T7" fmla="*/ 123 h 491"/>
                  <a:gd name="T8" fmla="*/ 7 w 416"/>
                  <a:gd name="T9" fmla="*/ 0 h 491"/>
                  <a:gd name="T10" fmla="*/ 0 60000 65536"/>
                  <a:gd name="T11" fmla="*/ 0 60000 65536"/>
                  <a:gd name="T12" fmla="*/ 0 60000 65536"/>
                  <a:gd name="T13" fmla="*/ 0 60000 65536"/>
                  <a:gd name="T14" fmla="*/ 0 60000 65536"/>
                  <a:gd name="T15" fmla="*/ 0 w 416"/>
                  <a:gd name="T16" fmla="*/ 0 h 491"/>
                  <a:gd name="T17" fmla="*/ 416 w 416"/>
                  <a:gd name="T18" fmla="*/ 491 h 491"/>
                </a:gdLst>
                <a:ahLst/>
                <a:cxnLst>
                  <a:cxn ang="T10">
                    <a:pos x="T0" y="T1"/>
                  </a:cxn>
                  <a:cxn ang="T11">
                    <a:pos x="T2" y="T3"/>
                  </a:cxn>
                  <a:cxn ang="T12">
                    <a:pos x="T4" y="T5"/>
                  </a:cxn>
                  <a:cxn ang="T13">
                    <a:pos x="T6" y="T7"/>
                  </a:cxn>
                  <a:cxn ang="T14">
                    <a:pos x="T8" y="T9"/>
                  </a:cxn>
                </a:cxnLst>
                <a:rect l="T15" t="T16" r="T17" b="T18"/>
                <a:pathLst>
                  <a:path w="416" h="491">
                    <a:moveTo>
                      <a:pt x="6" y="0"/>
                    </a:moveTo>
                    <a:cubicBezTo>
                      <a:pt x="6" y="0"/>
                      <a:pt x="28" y="138"/>
                      <a:pt x="0" y="368"/>
                    </a:cubicBezTo>
                    <a:cubicBezTo>
                      <a:pt x="416" y="491"/>
                      <a:pt x="416" y="491"/>
                      <a:pt x="416" y="491"/>
                    </a:cubicBezTo>
                    <a:cubicBezTo>
                      <a:pt x="416" y="95"/>
                      <a:pt x="416" y="95"/>
                      <a:pt x="416" y="95"/>
                    </a:cubicBezTo>
                    <a:lnTo>
                      <a:pt x="6" y="0"/>
                    </a:lnTo>
                    <a:close/>
                  </a:path>
                </a:pathLst>
              </a:custGeom>
              <a:gradFill rotWithShape="1">
                <a:gsLst>
                  <a:gs pos="0">
                    <a:srgbClr val="C0C0C0"/>
                  </a:gs>
                  <a:gs pos="100000">
                    <a:srgbClr val="FFFFFF"/>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4" name="Freeform 25"/>
              <p:cNvSpPr>
                <a:spLocks/>
              </p:cNvSpPr>
              <p:nvPr/>
            </p:nvSpPr>
            <p:spPr bwMode="auto">
              <a:xfrm>
                <a:off x="503" y="1726"/>
                <a:ext cx="595" cy="694"/>
              </a:xfrm>
              <a:custGeom>
                <a:avLst/>
                <a:gdLst>
                  <a:gd name="T0" fmla="*/ 573 w 492"/>
                  <a:gd name="T1" fmla="*/ 141 h 536"/>
                  <a:gd name="T2" fmla="*/ 1 w 492"/>
                  <a:gd name="T3" fmla="*/ 0 h 536"/>
                  <a:gd name="T4" fmla="*/ 1 w 492"/>
                  <a:gd name="T5" fmla="*/ 26 h 536"/>
                  <a:gd name="T6" fmla="*/ 555 w 492"/>
                  <a:gd name="T7" fmla="*/ 158 h 536"/>
                  <a:gd name="T8" fmla="*/ 567 w 492"/>
                  <a:gd name="T9" fmla="*/ 673 h 536"/>
                  <a:gd name="T10" fmla="*/ 0 w 492"/>
                  <a:gd name="T11" fmla="*/ 505 h 536"/>
                  <a:gd name="T12" fmla="*/ 1 w 492"/>
                  <a:gd name="T13" fmla="*/ 523 h 536"/>
                  <a:gd name="T14" fmla="*/ 567 w 492"/>
                  <a:gd name="T15" fmla="*/ 694 h 536"/>
                  <a:gd name="T16" fmla="*/ 583 w 492"/>
                  <a:gd name="T17" fmla="*/ 694 h 536"/>
                  <a:gd name="T18" fmla="*/ 573 w 492"/>
                  <a:gd name="T19" fmla="*/ 141 h 53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2"/>
                  <a:gd name="T31" fmla="*/ 0 h 536"/>
                  <a:gd name="T32" fmla="*/ 492 w 492"/>
                  <a:gd name="T33" fmla="*/ 536 h 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2" h="536">
                    <a:moveTo>
                      <a:pt x="474" y="109"/>
                    </a:moveTo>
                    <a:cubicBezTo>
                      <a:pt x="1" y="0"/>
                      <a:pt x="1" y="0"/>
                      <a:pt x="1" y="0"/>
                    </a:cubicBezTo>
                    <a:cubicBezTo>
                      <a:pt x="1" y="20"/>
                      <a:pt x="1" y="20"/>
                      <a:pt x="1" y="20"/>
                    </a:cubicBezTo>
                    <a:cubicBezTo>
                      <a:pt x="459" y="122"/>
                      <a:pt x="459" y="122"/>
                      <a:pt x="459" y="122"/>
                    </a:cubicBezTo>
                    <a:cubicBezTo>
                      <a:pt x="459" y="122"/>
                      <a:pt x="478" y="207"/>
                      <a:pt x="469" y="520"/>
                    </a:cubicBezTo>
                    <a:cubicBezTo>
                      <a:pt x="0" y="390"/>
                      <a:pt x="0" y="390"/>
                      <a:pt x="0" y="390"/>
                    </a:cubicBezTo>
                    <a:cubicBezTo>
                      <a:pt x="1" y="404"/>
                      <a:pt x="1" y="404"/>
                      <a:pt x="1" y="404"/>
                    </a:cubicBezTo>
                    <a:cubicBezTo>
                      <a:pt x="469" y="536"/>
                      <a:pt x="469" y="536"/>
                      <a:pt x="469" y="536"/>
                    </a:cubicBezTo>
                    <a:cubicBezTo>
                      <a:pt x="482" y="536"/>
                      <a:pt x="482" y="536"/>
                      <a:pt x="482" y="536"/>
                    </a:cubicBezTo>
                    <a:cubicBezTo>
                      <a:pt x="492" y="243"/>
                      <a:pt x="474" y="109"/>
                      <a:pt x="474" y="109"/>
                    </a:cubicBezTo>
                    <a:close/>
                  </a:path>
                </a:pathLst>
              </a:custGeom>
              <a:gradFill rotWithShape="1">
                <a:gsLst>
                  <a:gs pos="0">
                    <a:srgbClr val="EAEAEA"/>
                  </a:gs>
                  <a:gs pos="100000">
                    <a:srgbClr val="B7B8B8"/>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5" name="Freeform 26"/>
              <p:cNvSpPr>
                <a:spLocks/>
              </p:cNvSpPr>
              <p:nvPr/>
            </p:nvSpPr>
            <p:spPr bwMode="auto">
              <a:xfrm>
                <a:off x="505" y="1705"/>
                <a:ext cx="2778" cy="160"/>
              </a:xfrm>
              <a:custGeom>
                <a:avLst/>
                <a:gdLst>
                  <a:gd name="T0" fmla="*/ 2778 w 2424"/>
                  <a:gd name="T1" fmla="*/ 112 h 131"/>
                  <a:gd name="T2" fmla="*/ 2402 w 2424"/>
                  <a:gd name="T3" fmla="*/ 0 h 131"/>
                  <a:gd name="T4" fmla="*/ 0 w 2424"/>
                  <a:gd name="T5" fmla="*/ 21 h 131"/>
                  <a:gd name="T6" fmla="*/ 570 w 2424"/>
                  <a:gd name="T7" fmla="*/ 160 h 131"/>
                  <a:gd name="T8" fmla="*/ 578 w 2424"/>
                  <a:gd name="T9" fmla="*/ 150 h 131"/>
                  <a:gd name="T10" fmla="*/ 2778 w 2424"/>
                  <a:gd name="T11" fmla="*/ 112 h 131"/>
                  <a:gd name="T12" fmla="*/ 0 60000 65536"/>
                  <a:gd name="T13" fmla="*/ 0 60000 65536"/>
                  <a:gd name="T14" fmla="*/ 0 60000 65536"/>
                  <a:gd name="T15" fmla="*/ 0 60000 65536"/>
                  <a:gd name="T16" fmla="*/ 0 60000 65536"/>
                  <a:gd name="T17" fmla="*/ 0 60000 65536"/>
                  <a:gd name="T18" fmla="*/ 0 w 2424"/>
                  <a:gd name="T19" fmla="*/ 0 h 131"/>
                  <a:gd name="T20" fmla="*/ 2424 w 2424"/>
                  <a:gd name="T21" fmla="*/ 131 h 131"/>
                </a:gdLst>
                <a:ahLst/>
                <a:cxnLst>
                  <a:cxn ang="T12">
                    <a:pos x="T0" y="T1"/>
                  </a:cxn>
                  <a:cxn ang="T13">
                    <a:pos x="T2" y="T3"/>
                  </a:cxn>
                  <a:cxn ang="T14">
                    <a:pos x="T4" y="T5"/>
                  </a:cxn>
                  <a:cxn ang="T15">
                    <a:pos x="T6" y="T7"/>
                  </a:cxn>
                  <a:cxn ang="T16">
                    <a:pos x="T8" y="T9"/>
                  </a:cxn>
                  <a:cxn ang="T17">
                    <a:pos x="T10" y="T11"/>
                  </a:cxn>
                </a:cxnLst>
                <a:rect l="T18" t="T19" r="T20" b="T21"/>
                <a:pathLst>
                  <a:path w="2424" h="131">
                    <a:moveTo>
                      <a:pt x="2424" y="92"/>
                    </a:moveTo>
                    <a:lnTo>
                      <a:pt x="2096" y="0"/>
                    </a:lnTo>
                    <a:lnTo>
                      <a:pt x="0" y="17"/>
                    </a:lnTo>
                    <a:lnTo>
                      <a:pt x="497" y="131"/>
                    </a:lnTo>
                    <a:lnTo>
                      <a:pt x="504" y="123"/>
                    </a:lnTo>
                    <a:lnTo>
                      <a:pt x="2424" y="92"/>
                    </a:lnTo>
                    <a:close/>
                  </a:path>
                </a:pathLst>
              </a:custGeom>
              <a:gradFill rotWithShape="1">
                <a:gsLst>
                  <a:gs pos="0">
                    <a:srgbClr val="5F5F5F"/>
                  </a:gs>
                  <a:gs pos="100000">
                    <a:srgbClr val="969696"/>
                  </a:gs>
                </a:gsLst>
                <a:lin ang="189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6" name="Freeform 27"/>
              <p:cNvSpPr>
                <a:spLocks/>
              </p:cNvSpPr>
              <p:nvPr/>
            </p:nvSpPr>
            <p:spPr bwMode="auto">
              <a:xfrm>
                <a:off x="1074" y="1818"/>
                <a:ext cx="2299" cy="602"/>
              </a:xfrm>
              <a:custGeom>
                <a:avLst/>
                <a:gdLst>
                  <a:gd name="T0" fmla="*/ 2208 w 1901"/>
                  <a:gd name="T1" fmla="*/ 0 h 465"/>
                  <a:gd name="T2" fmla="*/ 8 w 1901"/>
                  <a:gd name="T3" fmla="*/ 39 h 465"/>
                  <a:gd name="T4" fmla="*/ 0 w 1901"/>
                  <a:gd name="T5" fmla="*/ 48 h 465"/>
                  <a:gd name="T6" fmla="*/ 12 w 1901"/>
                  <a:gd name="T7" fmla="*/ 602 h 465"/>
                  <a:gd name="T8" fmla="*/ 2235 w 1901"/>
                  <a:gd name="T9" fmla="*/ 495 h 465"/>
                  <a:gd name="T10" fmla="*/ 2226 w 1901"/>
                  <a:gd name="T11" fmla="*/ 6 h 465"/>
                  <a:gd name="T12" fmla="*/ 2208 w 1901"/>
                  <a:gd name="T13" fmla="*/ 0 h 465"/>
                  <a:gd name="T14" fmla="*/ 0 60000 65536"/>
                  <a:gd name="T15" fmla="*/ 0 60000 65536"/>
                  <a:gd name="T16" fmla="*/ 0 60000 65536"/>
                  <a:gd name="T17" fmla="*/ 0 60000 65536"/>
                  <a:gd name="T18" fmla="*/ 0 60000 65536"/>
                  <a:gd name="T19" fmla="*/ 0 60000 65536"/>
                  <a:gd name="T20" fmla="*/ 0 60000 65536"/>
                  <a:gd name="T21" fmla="*/ 0 w 1901"/>
                  <a:gd name="T22" fmla="*/ 0 h 465"/>
                  <a:gd name="T23" fmla="*/ 1901 w 1901"/>
                  <a:gd name="T24" fmla="*/ 465 h 4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01" h="465">
                    <a:moveTo>
                      <a:pt x="1826" y="0"/>
                    </a:moveTo>
                    <a:cubicBezTo>
                      <a:pt x="7" y="30"/>
                      <a:pt x="7" y="30"/>
                      <a:pt x="7" y="30"/>
                    </a:cubicBezTo>
                    <a:cubicBezTo>
                      <a:pt x="0" y="37"/>
                      <a:pt x="0" y="37"/>
                      <a:pt x="0" y="37"/>
                    </a:cubicBezTo>
                    <a:cubicBezTo>
                      <a:pt x="0" y="37"/>
                      <a:pt x="19" y="175"/>
                      <a:pt x="10" y="465"/>
                    </a:cubicBezTo>
                    <a:cubicBezTo>
                      <a:pt x="1848" y="382"/>
                      <a:pt x="1848" y="382"/>
                      <a:pt x="1848" y="382"/>
                    </a:cubicBezTo>
                    <a:cubicBezTo>
                      <a:pt x="1848" y="382"/>
                      <a:pt x="1901" y="194"/>
                      <a:pt x="1841" y="5"/>
                    </a:cubicBezTo>
                    <a:lnTo>
                      <a:pt x="1826" y="0"/>
                    </a:lnTo>
                    <a:close/>
                  </a:path>
                </a:pathLst>
              </a:custGeom>
              <a:gradFill rotWithShape="1">
                <a:gsLst>
                  <a:gs pos="0">
                    <a:srgbClr val="969696"/>
                  </a:gs>
                  <a:gs pos="50000">
                    <a:srgbClr val="EAEAEA"/>
                  </a:gs>
                  <a:gs pos="100000">
                    <a:srgbClr val="969696"/>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50" name="Group 28"/>
            <p:cNvGrpSpPr>
              <a:grpSpLocks/>
            </p:cNvGrpSpPr>
            <p:nvPr/>
          </p:nvGrpSpPr>
          <p:grpSpPr bwMode="auto">
            <a:xfrm>
              <a:off x="930275" y="2673350"/>
              <a:ext cx="3619500" cy="704850"/>
              <a:chOff x="688" y="542"/>
              <a:chExt cx="2841" cy="719"/>
            </a:xfrm>
          </p:grpSpPr>
          <p:sp>
            <p:nvSpPr>
              <p:cNvPr id="57" name="Freeform 29"/>
              <p:cNvSpPr>
                <a:spLocks/>
              </p:cNvSpPr>
              <p:nvPr/>
            </p:nvSpPr>
            <p:spPr bwMode="auto">
              <a:xfrm>
                <a:off x="688" y="1079"/>
                <a:ext cx="654" cy="182"/>
              </a:xfrm>
              <a:custGeom>
                <a:avLst/>
                <a:gdLst>
                  <a:gd name="T0" fmla="*/ 214 w 571"/>
                  <a:gd name="T1" fmla="*/ 0 h 148"/>
                  <a:gd name="T2" fmla="*/ 0 w 571"/>
                  <a:gd name="T3" fmla="*/ 12 h 148"/>
                  <a:gd name="T4" fmla="*/ 510 w 571"/>
                  <a:gd name="T5" fmla="*/ 182 h 148"/>
                  <a:gd name="T6" fmla="*/ 654 w 571"/>
                  <a:gd name="T7" fmla="*/ 176 h 148"/>
                  <a:gd name="T8" fmla="*/ 214 w 571"/>
                  <a:gd name="T9" fmla="*/ 0 h 148"/>
                  <a:gd name="T10" fmla="*/ 0 60000 65536"/>
                  <a:gd name="T11" fmla="*/ 0 60000 65536"/>
                  <a:gd name="T12" fmla="*/ 0 60000 65536"/>
                  <a:gd name="T13" fmla="*/ 0 60000 65536"/>
                  <a:gd name="T14" fmla="*/ 0 60000 65536"/>
                  <a:gd name="T15" fmla="*/ 0 w 571"/>
                  <a:gd name="T16" fmla="*/ 0 h 148"/>
                  <a:gd name="T17" fmla="*/ 571 w 571"/>
                  <a:gd name="T18" fmla="*/ 148 h 148"/>
                </a:gdLst>
                <a:ahLst/>
                <a:cxnLst>
                  <a:cxn ang="T10">
                    <a:pos x="T0" y="T1"/>
                  </a:cxn>
                  <a:cxn ang="T11">
                    <a:pos x="T2" y="T3"/>
                  </a:cxn>
                  <a:cxn ang="T12">
                    <a:pos x="T4" y="T5"/>
                  </a:cxn>
                  <a:cxn ang="T13">
                    <a:pos x="T6" y="T7"/>
                  </a:cxn>
                  <a:cxn ang="T14">
                    <a:pos x="T8" y="T9"/>
                  </a:cxn>
                </a:cxnLst>
                <a:rect l="T15" t="T16" r="T17" b="T18"/>
                <a:pathLst>
                  <a:path w="571" h="148">
                    <a:moveTo>
                      <a:pt x="187" y="0"/>
                    </a:moveTo>
                    <a:lnTo>
                      <a:pt x="0" y="10"/>
                    </a:lnTo>
                    <a:lnTo>
                      <a:pt x="445" y="148"/>
                    </a:lnTo>
                    <a:lnTo>
                      <a:pt x="571" y="143"/>
                    </a:lnTo>
                    <a:lnTo>
                      <a:pt x="187" y="0"/>
                    </a:lnTo>
                    <a:close/>
                  </a:path>
                </a:pathLst>
              </a:custGeom>
              <a:gradFill rotWithShape="1">
                <a:gsLst>
                  <a:gs pos="0">
                    <a:srgbClr val="4D4D4D"/>
                  </a:gs>
                  <a:gs pos="100000">
                    <a:srgbClr val="242424"/>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58" name="Freeform 30"/>
              <p:cNvSpPr>
                <a:spLocks/>
              </p:cNvSpPr>
              <p:nvPr/>
            </p:nvSpPr>
            <p:spPr bwMode="auto">
              <a:xfrm>
                <a:off x="813" y="598"/>
                <a:ext cx="393" cy="632"/>
              </a:xfrm>
              <a:custGeom>
                <a:avLst/>
                <a:gdLst>
                  <a:gd name="T0" fmla="*/ 19 w 325"/>
                  <a:gd name="T1" fmla="*/ 0 h 487"/>
                  <a:gd name="T2" fmla="*/ 0 w 325"/>
                  <a:gd name="T3" fmla="*/ 496 h 487"/>
                  <a:gd name="T4" fmla="*/ 393 w 325"/>
                  <a:gd name="T5" fmla="*/ 632 h 487"/>
                  <a:gd name="T6" fmla="*/ 393 w 325"/>
                  <a:gd name="T7" fmla="*/ 117 h 487"/>
                  <a:gd name="T8" fmla="*/ 19 w 325"/>
                  <a:gd name="T9" fmla="*/ 0 h 487"/>
                  <a:gd name="T10" fmla="*/ 0 60000 65536"/>
                  <a:gd name="T11" fmla="*/ 0 60000 65536"/>
                  <a:gd name="T12" fmla="*/ 0 60000 65536"/>
                  <a:gd name="T13" fmla="*/ 0 60000 65536"/>
                  <a:gd name="T14" fmla="*/ 0 60000 65536"/>
                  <a:gd name="T15" fmla="*/ 0 w 325"/>
                  <a:gd name="T16" fmla="*/ 0 h 487"/>
                  <a:gd name="T17" fmla="*/ 325 w 325"/>
                  <a:gd name="T18" fmla="*/ 487 h 487"/>
                </a:gdLst>
                <a:ahLst/>
                <a:cxnLst>
                  <a:cxn ang="T10">
                    <a:pos x="T0" y="T1"/>
                  </a:cxn>
                  <a:cxn ang="T11">
                    <a:pos x="T2" y="T3"/>
                  </a:cxn>
                  <a:cxn ang="T12">
                    <a:pos x="T4" y="T5"/>
                  </a:cxn>
                  <a:cxn ang="T13">
                    <a:pos x="T6" y="T7"/>
                  </a:cxn>
                  <a:cxn ang="T14">
                    <a:pos x="T8" y="T9"/>
                  </a:cxn>
                </a:cxnLst>
                <a:rect l="T15" t="T16" r="T17" b="T18"/>
                <a:pathLst>
                  <a:path w="325" h="487">
                    <a:moveTo>
                      <a:pt x="16" y="0"/>
                    </a:moveTo>
                    <a:cubicBezTo>
                      <a:pt x="16" y="0"/>
                      <a:pt x="37" y="218"/>
                      <a:pt x="0" y="382"/>
                    </a:cubicBezTo>
                    <a:cubicBezTo>
                      <a:pt x="325" y="487"/>
                      <a:pt x="325" y="487"/>
                      <a:pt x="325" y="487"/>
                    </a:cubicBezTo>
                    <a:cubicBezTo>
                      <a:pt x="325" y="90"/>
                      <a:pt x="325" y="90"/>
                      <a:pt x="325" y="90"/>
                    </a:cubicBezTo>
                    <a:lnTo>
                      <a:pt x="16" y="0"/>
                    </a:lnTo>
                    <a:close/>
                  </a:path>
                </a:pathLst>
              </a:custGeom>
              <a:gradFill rotWithShape="1">
                <a:gsLst>
                  <a:gs pos="0">
                    <a:srgbClr val="E9EAEA"/>
                  </a:gs>
                  <a:gs pos="100000">
                    <a:srgbClr val="FFFFFF"/>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59" name="Freeform 31"/>
              <p:cNvSpPr>
                <a:spLocks/>
              </p:cNvSpPr>
              <p:nvPr/>
            </p:nvSpPr>
            <p:spPr bwMode="auto">
              <a:xfrm>
                <a:off x="688" y="542"/>
                <a:ext cx="533" cy="719"/>
              </a:xfrm>
              <a:custGeom>
                <a:avLst/>
                <a:gdLst>
                  <a:gd name="T0" fmla="*/ 515 w 441"/>
                  <a:gd name="T1" fmla="*/ 174 h 555"/>
                  <a:gd name="T2" fmla="*/ 21 w 441"/>
                  <a:gd name="T3" fmla="*/ 0 h 555"/>
                  <a:gd name="T4" fmla="*/ 17 w 441"/>
                  <a:gd name="T5" fmla="*/ 0 h 555"/>
                  <a:gd name="T6" fmla="*/ 18 w 441"/>
                  <a:gd name="T7" fmla="*/ 21 h 555"/>
                  <a:gd name="T8" fmla="*/ 497 w 441"/>
                  <a:gd name="T9" fmla="*/ 190 h 555"/>
                  <a:gd name="T10" fmla="*/ 498 w 441"/>
                  <a:gd name="T11" fmla="*/ 698 h 555"/>
                  <a:gd name="T12" fmla="*/ 0 w 441"/>
                  <a:gd name="T13" fmla="*/ 549 h 555"/>
                  <a:gd name="T14" fmla="*/ 0 w 441"/>
                  <a:gd name="T15" fmla="*/ 565 h 555"/>
                  <a:gd name="T16" fmla="*/ 498 w 441"/>
                  <a:gd name="T17" fmla="*/ 719 h 555"/>
                  <a:gd name="T18" fmla="*/ 516 w 441"/>
                  <a:gd name="T19" fmla="*/ 719 h 555"/>
                  <a:gd name="T20" fmla="*/ 515 w 441"/>
                  <a:gd name="T21" fmla="*/ 174 h 5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1"/>
                  <a:gd name="T34" fmla="*/ 0 h 555"/>
                  <a:gd name="T35" fmla="*/ 441 w 441"/>
                  <a:gd name="T36" fmla="*/ 555 h 5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1" h="555">
                    <a:moveTo>
                      <a:pt x="426" y="134"/>
                    </a:moveTo>
                    <a:cubicBezTo>
                      <a:pt x="17" y="0"/>
                      <a:pt x="17" y="0"/>
                      <a:pt x="17" y="0"/>
                    </a:cubicBezTo>
                    <a:cubicBezTo>
                      <a:pt x="14" y="0"/>
                      <a:pt x="14" y="0"/>
                      <a:pt x="14" y="0"/>
                    </a:cubicBezTo>
                    <a:cubicBezTo>
                      <a:pt x="15" y="16"/>
                      <a:pt x="15" y="16"/>
                      <a:pt x="15" y="16"/>
                    </a:cubicBezTo>
                    <a:cubicBezTo>
                      <a:pt x="411" y="147"/>
                      <a:pt x="411" y="147"/>
                      <a:pt x="411" y="147"/>
                    </a:cubicBezTo>
                    <a:cubicBezTo>
                      <a:pt x="411" y="147"/>
                      <a:pt x="427" y="235"/>
                      <a:pt x="412" y="539"/>
                    </a:cubicBezTo>
                    <a:cubicBezTo>
                      <a:pt x="0" y="424"/>
                      <a:pt x="0" y="424"/>
                      <a:pt x="0" y="424"/>
                    </a:cubicBezTo>
                    <a:cubicBezTo>
                      <a:pt x="0" y="436"/>
                      <a:pt x="0" y="436"/>
                      <a:pt x="0" y="436"/>
                    </a:cubicBezTo>
                    <a:cubicBezTo>
                      <a:pt x="412" y="555"/>
                      <a:pt x="412" y="555"/>
                      <a:pt x="412" y="555"/>
                    </a:cubicBezTo>
                    <a:cubicBezTo>
                      <a:pt x="427" y="555"/>
                      <a:pt x="427" y="555"/>
                      <a:pt x="427" y="555"/>
                    </a:cubicBezTo>
                    <a:cubicBezTo>
                      <a:pt x="441" y="270"/>
                      <a:pt x="426" y="134"/>
                      <a:pt x="426" y="134"/>
                    </a:cubicBezTo>
                    <a:close/>
                  </a:path>
                </a:pathLst>
              </a:custGeom>
              <a:gradFill rotWithShape="1">
                <a:gsLst>
                  <a:gs pos="0">
                    <a:srgbClr val="C0C0C0"/>
                  </a:gs>
                  <a:gs pos="100000">
                    <a:srgbClr val="B2B2B2"/>
                  </a:gs>
                </a:gsLst>
                <a:lin ang="27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0" name="Freeform 32"/>
              <p:cNvSpPr>
                <a:spLocks/>
              </p:cNvSpPr>
              <p:nvPr/>
            </p:nvSpPr>
            <p:spPr bwMode="auto">
              <a:xfrm>
                <a:off x="708" y="542"/>
                <a:ext cx="2735" cy="174"/>
              </a:xfrm>
              <a:custGeom>
                <a:avLst/>
                <a:gdLst>
                  <a:gd name="T0" fmla="*/ 2735 w 2386"/>
                  <a:gd name="T1" fmla="*/ 169 h 142"/>
                  <a:gd name="T2" fmla="*/ 2354 w 2386"/>
                  <a:gd name="T3" fmla="*/ 50 h 142"/>
                  <a:gd name="T4" fmla="*/ 0 w 2386"/>
                  <a:gd name="T5" fmla="*/ 0 h 142"/>
                  <a:gd name="T6" fmla="*/ 494 w 2386"/>
                  <a:gd name="T7" fmla="*/ 174 h 142"/>
                  <a:gd name="T8" fmla="*/ 502 w 2386"/>
                  <a:gd name="T9" fmla="*/ 165 h 142"/>
                  <a:gd name="T10" fmla="*/ 2735 w 2386"/>
                  <a:gd name="T11" fmla="*/ 169 h 142"/>
                  <a:gd name="T12" fmla="*/ 0 60000 65536"/>
                  <a:gd name="T13" fmla="*/ 0 60000 65536"/>
                  <a:gd name="T14" fmla="*/ 0 60000 65536"/>
                  <a:gd name="T15" fmla="*/ 0 60000 65536"/>
                  <a:gd name="T16" fmla="*/ 0 60000 65536"/>
                  <a:gd name="T17" fmla="*/ 0 60000 65536"/>
                  <a:gd name="T18" fmla="*/ 0 w 2386"/>
                  <a:gd name="T19" fmla="*/ 0 h 142"/>
                  <a:gd name="T20" fmla="*/ 2386 w 2386"/>
                  <a:gd name="T21" fmla="*/ 142 h 142"/>
                </a:gdLst>
                <a:ahLst/>
                <a:cxnLst>
                  <a:cxn ang="T12">
                    <a:pos x="T0" y="T1"/>
                  </a:cxn>
                  <a:cxn ang="T13">
                    <a:pos x="T2" y="T3"/>
                  </a:cxn>
                  <a:cxn ang="T14">
                    <a:pos x="T4" y="T5"/>
                  </a:cxn>
                  <a:cxn ang="T15">
                    <a:pos x="T6" y="T7"/>
                  </a:cxn>
                  <a:cxn ang="T16">
                    <a:pos x="T8" y="T9"/>
                  </a:cxn>
                  <a:cxn ang="T17">
                    <a:pos x="T10" y="T11"/>
                  </a:cxn>
                </a:cxnLst>
                <a:rect l="T18" t="T19" r="T20" b="T21"/>
                <a:pathLst>
                  <a:path w="2386" h="142">
                    <a:moveTo>
                      <a:pt x="2386" y="138"/>
                    </a:moveTo>
                    <a:lnTo>
                      <a:pt x="2054" y="41"/>
                    </a:lnTo>
                    <a:lnTo>
                      <a:pt x="0" y="0"/>
                    </a:lnTo>
                    <a:lnTo>
                      <a:pt x="431" y="142"/>
                    </a:lnTo>
                    <a:lnTo>
                      <a:pt x="438" y="135"/>
                    </a:lnTo>
                    <a:lnTo>
                      <a:pt x="2386" y="138"/>
                    </a:lnTo>
                    <a:close/>
                  </a:path>
                </a:pathLst>
              </a:custGeom>
              <a:gradFill rotWithShape="1">
                <a:gsLst>
                  <a:gs pos="0">
                    <a:srgbClr val="727172"/>
                  </a:gs>
                  <a:gs pos="100000">
                    <a:srgbClr val="4D4D4D"/>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1" name="Freeform 33"/>
              <p:cNvSpPr>
                <a:spLocks/>
              </p:cNvSpPr>
              <p:nvPr/>
            </p:nvSpPr>
            <p:spPr bwMode="auto">
              <a:xfrm>
                <a:off x="1202" y="708"/>
                <a:ext cx="2327" cy="553"/>
              </a:xfrm>
              <a:custGeom>
                <a:avLst/>
                <a:gdLst>
                  <a:gd name="T0" fmla="*/ 2241 w 1924"/>
                  <a:gd name="T1" fmla="*/ 4 h 427"/>
                  <a:gd name="T2" fmla="*/ 8 w 1924"/>
                  <a:gd name="T3" fmla="*/ 0 h 427"/>
                  <a:gd name="T4" fmla="*/ 0 w 1924"/>
                  <a:gd name="T5" fmla="*/ 8 h 427"/>
                  <a:gd name="T6" fmla="*/ 2 w 1924"/>
                  <a:gd name="T7" fmla="*/ 553 h 427"/>
                  <a:gd name="T8" fmla="*/ 2258 w 1924"/>
                  <a:gd name="T9" fmla="*/ 490 h 427"/>
                  <a:gd name="T10" fmla="*/ 2258 w 1924"/>
                  <a:gd name="T11" fmla="*/ 9 h 427"/>
                  <a:gd name="T12" fmla="*/ 2241 w 1924"/>
                  <a:gd name="T13" fmla="*/ 4 h 427"/>
                  <a:gd name="T14" fmla="*/ 0 60000 65536"/>
                  <a:gd name="T15" fmla="*/ 0 60000 65536"/>
                  <a:gd name="T16" fmla="*/ 0 60000 65536"/>
                  <a:gd name="T17" fmla="*/ 0 60000 65536"/>
                  <a:gd name="T18" fmla="*/ 0 60000 65536"/>
                  <a:gd name="T19" fmla="*/ 0 60000 65536"/>
                  <a:gd name="T20" fmla="*/ 0 60000 65536"/>
                  <a:gd name="T21" fmla="*/ 0 w 1924"/>
                  <a:gd name="T22" fmla="*/ 0 h 427"/>
                  <a:gd name="T23" fmla="*/ 1924 w 1924"/>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4" h="427">
                    <a:moveTo>
                      <a:pt x="1853" y="3"/>
                    </a:moveTo>
                    <a:cubicBezTo>
                      <a:pt x="7" y="0"/>
                      <a:pt x="7" y="0"/>
                      <a:pt x="7" y="0"/>
                    </a:cubicBezTo>
                    <a:cubicBezTo>
                      <a:pt x="0" y="6"/>
                      <a:pt x="0" y="6"/>
                      <a:pt x="0" y="6"/>
                    </a:cubicBezTo>
                    <a:cubicBezTo>
                      <a:pt x="0" y="6"/>
                      <a:pt x="16" y="142"/>
                      <a:pt x="2" y="427"/>
                    </a:cubicBezTo>
                    <a:cubicBezTo>
                      <a:pt x="1867" y="378"/>
                      <a:pt x="1867" y="378"/>
                      <a:pt x="1867" y="378"/>
                    </a:cubicBezTo>
                    <a:cubicBezTo>
                      <a:pt x="1867" y="378"/>
                      <a:pt x="1924" y="194"/>
                      <a:pt x="1867" y="7"/>
                    </a:cubicBezTo>
                    <a:lnTo>
                      <a:pt x="1853" y="3"/>
                    </a:lnTo>
                    <a:close/>
                  </a:path>
                </a:pathLst>
              </a:custGeom>
              <a:gradFill rotWithShape="1">
                <a:gsLst>
                  <a:gs pos="0">
                    <a:srgbClr val="969696"/>
                  </a:gs>
                  <a:gs pos="100000">
                    <a:srgbClr val="4D4D4D"/>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51" name="WordArt 35"/>
            <p:cNvSpPr>
              <a:spLocks noChangeArrowheads="1" noChangeShapeType="1" noTextEdit="1"/>
            </p:cNvSpPr>
            <p:nvPr/>
          </p:nvSpPr>
          <p:spPr bwMode="auto">
            <a:xfrm rot="-330329">
              <a:off x="1893888" y="4149725"/>
              <a:ext cx="2101850" cy="188913"/>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3600" kern="10">
                  <a:ln w="9525">
                    <a:noFill/>
                    <a:round/>
                    <a:headEnd/>
                    <a:tailEnd/>
                  </a:ln>
                  <a:solidFill>
                    <a:srgbClr val="FFFFFF"/>
                  </a:solidFill>
                  <a:latin typeface="黑体"/>
                  <a:ea typeface="黑体"/>
                </a:rPr>
                <a:t>双击此处添加文字内容</a:t>
              </a:r>
            </a:p>
          </p:txBody>
        </p:sp>
        <p:sp>
          <p:nvSpPr>
            <p:cNvPr id="52" name="WordArt 36"/>
            <p:cNvSpPr>
              <a:spLocks noChangeArrowheads="1" noChangeShapeType="1" noTextEdit="1"/>
            </p:cNvSpPr>
            <p:nvPr/>
          </p:nvSpPr>
          <p:spPr bwMode="auto">
            <a:xfrm>
              <a:off x="1908175" y="2997200"/>
              <a:ext cx="2101850" cy="188913"/>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3600" kern="10">
                  <a:ln w="9525">
                    <a:noFill/>
                    <a:round/>
                    <a:headEnd/>
                    <a:tailEnd/>
                  </a:ln>
                  <a:solidFill>
                    <a:srgbClr val="FFFFFF"/>
                  </a:solidFill>
                  <a:latin typeface="黑体"/>
                  <a:ea typeface="黑体"/>
                </a:rPr>
                <a:t>双击此处添加文字内容</a:t>
              </a:r>
            </a:p>
          </p:txBody>
        </p:sp>
        <p:sp>
          <p:nvSpPr>
            <p:cNvPr id="53" name="WordArt 37"/>
            <p:cNvSpPr>
              <a:spLocks noChangeArrowheads="1" noChangeShapeType="1" noTextEdit="1"/>
            </p:cNvSpPr>
            <p:nvPr/>
          </p:nvSpPr>
          <p:spPr bwMode="auto">
            <a:xfrm rot="-457942">
              <a:off x="2109788" y="5256213"/>
              <a:ext cx="2101850" cy="188912"/>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3600" kern="10">
                  <a:ln w="9525">
                    <a:noFill/>
                    <a:round/>
                    <a:headEnd/>
                    <a:tailEnd/>
                  </a:ln>
                  <a:solidFill>
                    <a:sysClr val="windowText" lastClr="000000"/>
                  </a:solidFill>
                  <a:latin typeface="黑体"/>
                  <a:ea typeface="黑体"/>
                </a:rPr>
                <a:t>双击此处添加文字内容</a:t>
              </a:r>
            </a:p>
          </p:txBody>
        </p:sp>
        <p:sp>
          <p:nvSpPr>
            <p:cNvPr id="54" name="WordArt 38"/>
            <p:cNvSpPr>
              <a:spLocks noChangeArrowheads="1" noChangeShapeType="1" noTextEdit="1"/>
            </p:cNvSpPr>
            <p:nvPr/>
          </p:nvSpPr>
          <p:spPr bwMode="auto">
            <a:xfrm>
              <a:off x="1908175" y="3573463"/>
              <a:ext cx="2101850" cy="188912"/>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3600" kern="10">
                  <a:ln w="9525">
                    <a:noFill/>
                    <a:round/>
                    <a:headEnd/>
                    <a:tailEnd/>
                  </a:ln>
                  <a:solidFill>
                    <a:sysClr val="windowText" lastClr="000000"/>
                  </a:solidFill>
                  <a:latin typeface="黑体"/>
                  <a:ea typeface="黑体"/>
                </a:rPr>
                <a:t>双击此处添加文字内容</a:t>
              </a:r>
            </a:p>
          </p:txBody>
        </p:sp>
        <p:sp>
          <p:nvSpPr>
            <p:cNvPr id="55" name="AutoShape 39"/>
            <p:cNvSpPr>
              <a:spLocks noChangeArrowheads="1"/>
            </p:cNvSpPr>
            <p:nvPr/>
          </p:nvSpPr>
          <p:spPr bwMode="auto">
            <a:xfrm>
              <a:off x="5508625" y="2492375"/>
              <a:ext cx="2736850" cy="3168650"/>
            </a:xfrm>
            <a:prstGeom prst="roundRect">
              <a:avLst>
                <a:gd name="adj" fmla="val 1394"/>
              </a:avLst>
            </a:prstGeom>
            <a:gradFill rotWithShape="1">
              <a:gsLst>
                <a:gs pos="0">
                  <a:srgbClr val="FFFFFF"/>
                </a:gs>
                <a:gs pos="100000">
                  <a:srgbClr val="DDDDDD"/>
                </a:gs>
              </a:gsLst>
              <a:lin ang="5400000" scaled="1"/>
            </a:gradFill>
            <a:ln w="9525" algn="ctr">
              <a:solidFill>
                <a:srgbClr val="B2B2B2"/>
              </a:solidFill>
              <a:round/>
              <a:headEnd/>
              <a:tailEnd/>
            </a:ln>
            <a:effectLst/>
          </p:spPr>
          <p:txBody>
            <a:bodyPr wrap="none" anchor="ctr"/>
            <a:lstStyle/>
            <a:p>
              <a:pPr algn="ctr" fontAlgn="auto">
                <a:lnSpc>
                  <a:spcPct val="120000"/>
                </a:lnSpc>
                <a:spcBef>
                  <a:spcPts val="0"/>
                </a:spcBef>
                <a:spcAft>
                  <a:spcPts val="0"/>
                </a:spcAft>
                <a:defRPr/>
              </a:pPr>
              <a:endParaRPr lang="en-US" altLang="zh-CN" sz="1600" kern="0">
                <a:solidFill>
                  <a:srgbClr val="000000"/>
                </a:solidFill>
                <a:latin typeface="微软雅黑" pitchFamily="34" charset="-122"/>
                <a:ea typeface="微软雅黑"/>
              </a:endParaRPr>
            </a:p>
            <a:p>
              <a:pPr algn="ctr" fontAlgn="auto">
                <a:lnSpc>
                  <a:spcPct val="120000"/>
                </a:lnSpc>
                <a:spcBef>
                  <a:spcPts val="0"/>
                </a:spcBef>
                <a:spcAft>
                  <a:spcPts val="0"/>
                </a:spcAft>
                <a:defRPr/>
              </a:pPr>
              <a:r>
                <a:rPr lang="zh-CN" altLang="en-US" sz="1600" kern="0">
                  <a:solidFill>
                    <a:srgbClr val="000000"/>
                  </a:solidFill>
                  <a:latin typeface="微软雅黑" pitchFamily="34" charset="-122"/>
                  <a:ea typeface="微软雅黑"/>
                </a:rPr>
                <a:t>单击此处添加文字</a:t>
              </a:r>
            </a:p>
            <a:p>
              <a:pPr algn="ctr" fontAlgn="auto">
                <a:lnSpc>
                  <a:spcPct val="120000"/>
                </a:lnSpc>
                <a:spcBef>
                  <a:spcPts val="0"/>
                </a:spcBef>
                <a:spcAft>
                  <a:spcPts val="0"/>
                </a:spcAft>
                <a:defRPr/>
              </a:pPr>
              <a:r>
                <a:rPr lang="zh-CN" altLang="en-US" sz="1600" kern="0">
                  <a:solidFill>
                    <a:srgbClr val="000000"/>
                  </a:solidFill>
                  <a:latin typeface="微软雅黑" pitchFamily="34" charset="-122"/>
                  <a:ea typeface="微软雅黑"/>
                </a:rPr>
                <a:t>单击此处添加文字</a:t>
              </a:r>
            </a:p>
            <a:p>
              <a:pPr algn="ctr" fontAlgn="auto">
                <a:lnSpc>
                  <a:spcPct val="120000"/>
                </a:lnSpc>
                <a:spcBef>
                  <a:spcPts val="0"/>
                </a:spcBef>
                <a:spcAft>
                  <a:spcPts val="0"/>
                </a:spcAft>
                <a:defRPr/>
              </a:pPr>
              <a:r>
                <a:rPr lang="zh-CN" altLang="en-US" sz="1600" kern="0">
                  <a:solidFill>
                    <a:srgbClr val="000000"/>
                  </a:solidFill>
                  <a:latin typeface="微软雅黑" pitchFamily="34" charset="-122"/>
                  <a:ea typeface="微软雅黑"/>
                </a:rPr>
                <a:t>单击此处添加文字</a:t>
              </a:r>
            </a:p>
            <a:p>
              <a:pPr algn="ctr" fontAlgn="auto">
                <a:lnSpc>
                  <a:spcPct val="120000"/>
                </a:lnSpc>
                <a:spcBef>
                  <a:spcPts val="0"/>
                </a:spcBef>
                <a:spcAft>
                  <a:spcPts val="0"/>
                </a:spcAft>
                <a:defRPr/>
              </a:pPr>
              <a:r>
                <a:rPr lang="zh-CN" altLang="en-US" sz="1600" kern="0">
                  <a:solidFill>
                    <a:srgbClr val="000000"/>
                  </a:solidFill>
                  <a:latin typeface="Verdana"/>
                  <a:ea typeface="微软雅黑"/>
                </a:rPr>
                <a:t>单击此处添加文字</a:t>
              </a:r>
            </a:p>
            <a:p>
              <a:pPr algn="ctr" fontAlgn="auto">
                <a:lnSpc>
                  <a:spcPct val="120000"/>
                </a:lnSpc>
                <a:spcBef>
                  <a:spcPts val="0"/>
                </a:spcBef>
                <a:spcAft>
                  <a:spcPts val="0"/>
                </a:spcAft>
                <a:defRPr/>
              </a:pPr>
              <a:r>
                <a:rPr lang="zh-CN" altLang="en-US" sz="1600" kern="0">
                  <a:solidFill>
                    <a:srgbClr val="000000"/>
                  </a:solidFill>
                  <a:latin typeface="Verdana"/>
                  <a:ea typeface="微软雅黑"/>
                </a:rPr>
                <a:t>单击此处添加文字</a:t>
              </a:r>
            </a:p>
            <a:p>
              <a:pPr algn="ctr" fontAlgn="auto">
                <a:lnSpc>
                  <a:spcPct val="120000"/>
                </a:lnSpc>
                <a:spcBef>
                  <a:spcPts val="0"/>
                </a:spcBef>
                <a:spcAft>
                  <a:spcPts val="0"/>
                </a:spcAft>
                <a:defRPr/>
              </a:pPr>
              <a:r>
                <a:rPr lang="zh-CN" altLang="en-US" sz="1600" kern="0">
                  <a:solidFill>
                    <a:srgbClr val="000000"/>
                  </a:solidFill>
                  <a:latin typeface="Verdana"/>
                  <a:ea typeface="微软雅黑"/>
                </a:rPr>
                <a:t>单击此处添加文字</a:t>
              </a:r>
              <a:endParaRPr lang="zh-CN" altLang="zh-CN" sz="1600" kern="0">
                <a:solidFill>
                  <a:srgbClr val="000000"/>
                </a:solidFill>
                <a:latin typeface="Verdana"/>
                <a:ea typeface="微软雅黑"/>
              </a:endParaRPr>
            </a:p>
            <a:p>
              <a:pPr algn="ctr" fontAlgn="auto">
                <a:lnSpc>
                  <a:spcPct val="120000"/>
                </a:lnSpc>
                <a:spcBef>
                  <a:spcPts val="0"/>
                </a:spcBef>
                <a:spcAft>
                  <a:spcPts val="0"/>
                </a:spcAft>
                <a:defRPr/>
              </a:pPr>
              <a:endParaRPr lang="zh-CN" altLang="zh-CN" sz="1600" kern="0">
                <a:solidFill>
                  <a:srgbClr val="000000"/>
                </a:solidFill>
                <a:latin typeface="微软雅黑" pitchFamily="34" charset="-122"/>
                <a:ea typeface="微软雅黑"/>
              </a:endParaRPr>
            </a:p>
            <a:p>
              <a:pPr algn="ctr" fontAlgn="auto">
                <a:lnSpc>
                  <a:spcPct val="120000"/>
                </a:lnSpc>
                <a:spcBef>
                  <a:spcPts val="0"/>
                </a:spcBef>
                <a:spcAft>
                  <a:spcPts val="0"/>
                </a:spcAft>
                <a:defRPr/>
              </a:pPr>
              <a:endParaRPr lang="zh-CN" altLang="zh-CN" sz="1600" kern="0">
                <a:solidFill>
                  <a:srgbClr val="000000"/>
                </a:solidFill>
                <a:latin typeface="微软雅黑" pitchFamily="34" charset="-122"/>
                <a:ea typeface="微软雅黑"/>
              </a:endParaRPr>
            </a:p>
          </p:txBody>
        </p:sp>
        <p:sp>
          <p:nvSpPr>
            <p:cNvPr id="56" name="AutoShape 40"/>
            <p:cNvSpPr>
              <a:spLocks noChangeArrowheads="1"/>
            </p:cNvSpPr>
            <p:nvPr/>
          </p:nvSpPr>
          <p:spPr bwMode="auto">
            <a:xfrm>
              <a:off x="5426075" y="2141538"/>
              <a:ext cx="2903538" cy="496887"/>
            </a:xfrm>
            <a:prstGeom prst="roundRect">
              <a:avLst>
                <a:gd name="adj" fmla="val 5630"/>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n w="9525" algn="ctr">
              <a:noFill/>
              <a:round/>
              <a:headEnd/>
              <a:tailEnd/>
            </a:ln>
            <a:effectLst/>
          </p:spPr>
          <p:txBody>
            <a:bodyPr wrap="none" anchor="ctr"/>
            <a:lstStyle/>
            <a:p>
              <a:pPr algn="ctr" fontAlgn="auto">
                <a:spcBef>
                  <a:spcPts val="0"/>
                </a:spcBef>
                <a:spcAft>
                  <a:spcPts val="0"/>
                </a:spcAft>
                <a:defRPr/>
              </a:pPr>
              <a:r>
                <a:rPr lang="zh-CN" altLang="en-US" sz="2000" kern="0">
                  <a:solidFill>
                    <a:srgbClr val="FFFFFF"/>
                  </a:solidFill>
                  <a:latin typeface="Verdana"/>
                  <a:ea typeface="微软雅黑"/>
                </a:rPr>
                <a:t>单击此处添加文字</a:t>
              </a:r>
            </a:p>
          </p:txBody>
        </p:sp>
      </p:grpSp>
    </p:spTree>
    <p:extLst>
      <p:ext uri="{BB962C8B-B14F-4D97-AF65-F5344CB8AC3E}">
        <p14:creationId xmlns:p14="http://schemas.microsoft.com/office/powerpoint/2010/main" val="17094354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452438" y="1633190"/>
            <a:ext cx="8207375" cy="479425"/>
            <a:chOff x="452438" y="1168400"/>
            <a:chExt cx="8207375" cy="479425"/>
          </a:xfrm>
        </p:grpSpPr>
        <p:sp>
          <p:nvSpPr>
            <p:cNvPr id="26" name="AutoShape 3"/>
            <p:cNvSpPr>
              <a:spLocks noChangeArrowheads="1"/>
            </p:cNvSpPr>
            <p:nvPr/>
          </p:nvSpPr>
          <p:spPr bwMode="auto">
            <a:xfrm>
              <a:off x="1016000" y="1168400"/>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1</a:t>
              </a:r>
            </a:p>
          </p:txBody>
        </p:sp>
        <p:sp>
          <p:nvSpPr>
            <p:cNvPr id="27" name="Rectangle 4"/>
            <p:cNvSpPr>
              <a:spLocks noChangeArrowheads="1"/>
            </p:cNvSpPr>
            <p:nvPr/>
          </p:nvSpPr>
          <p:spPr bwMode="auto">
            <a:xfrm>
              <a:off x="452438" y="1168400"/>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1</a:t>
              </a:r>
            </a:p>
          </p:txBody>
        </p:sp>
      </p:grpSp>
      <p:grpSp>
        <p:nvGrpSpPr>
          <p:cNvPr id="28" name="组合 27"/>
          <p:cNvGrpSpPr/>
          <p:nvPr/>
        </p:nvGrpSpPr>
        <p:grpSpPr>
          <a:xfrm>
            <a:off x="452438" y="2792066"/>
            <a:ext cx="8207375" cy="479425"/>
            <a:chOff x="452438" y="2235200"/>
            <a:chExt cx="8207375" cy="479425"/>
          </a:xfrm>
        </p:grpSpPr>
        <p:sp>
          <p:nvSpPr>
            <p:cNvPr id="29" name="AutoShape 7"/>
            <p:cNvSpPr>
              <a:spLocks noChangeArrowheads="1"/>
            </p:cNvSpPr>
            <p:nvPr/>
          </p:nvSpPr>
          <p:spPr bwMode="auto">
            <a:xfrm>
              <a:off x="1016000" y="2235200"/>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3</a:t>
              </a:r>
            </a:p>
          </p:txBody>
        </p:sp>
        <p:sp>
          <p:nvSpPr>
            <p:cNvPr id="30" name="Rectangle 8"/>
            <p:cNvSpPr>
              <a:spLocks noChangeArrowheads="1"/>
            </p:cNvSpPr>
            <p:nvPr/>
          </p:nvSpPr>
          <p:spPr bwMode="auto">
            <a:xfrm>
              <a:off x="452438" y="2235200"/>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3</a:t>
              </a:r>
            </a:p>
          </p:txBody>
        </p:sp>
      </p:grpSp>
      <p:grpSp>
        <p:nvGrpSpPr>
          <p:cNvPr id="31" name="组合 30"/>
          <p:cNvGrpSpPr/>
          <p:nvPr/>
        </p:nvGrpSpPr>
        <p:grpSpPr>
          <a:xfrm>
            <a:off x="452438" y="3371504"/>
            <a:ext cx="8207375" cy="479425"/>
            <a:chOff x="452438" y="2768600"/>
            <a:chExt cx="8207375" cy="479425"/>
          </a:xfrm>
        </p:grpSpPr>
        <p:sp>
          <p:nvSpPr>
            <p:cNvPr id="32" name="AutoShape 9"/>
            <p:cNvSpPr>
              <a:spLocks noChangeArrowheads="1"/>
            </p:cNvSpPr>
            <p:nvPr/>
          </p:nvSpPr>
          <p:spPr bwMode="auto">
            <a:xfrm>
              <a:off x="1016000" y="2768600"/>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4</a:t>
              </a:r>
            </a:p>
          </p:txBody>
        </p:sp>
        <p:sp>
          <p:nvSpPr>
            <p:cNvPr id="33" name="Rectangle 10"/>
            <p:cNvSpPr>
              <a:spLocks noChangeArrowheads="1"/>
            </p:cNvSpPr>
            <p:nvPr/>
          </p:nvSpPr>
          <p:spPr bwMode="auto">
            <a:xfrm>
              <a:off x="452438" y="2768600"/>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4</a:t>
              </a:r>
            </a:p>
          </p:txBody>
        </p:sp>
      </p:grpSp>
      <p:grpSp>
        <p:nvGrpSpPr>
          <p:cNvPr id="34" name="组合 33"/>
          <p:cNvGrpSpPr/>
          <p:nvPr/>
        </p:nvGrpSpPr>
        <p:grpSpPr>
          <a:xfrm>
            <a:off x="452438" y="3950942"/>
            <a:ext cx="8207375" cy="479425"/>
            <a:chOff x="452438" y="3311525"/>
            <a:chExt cx="8207375" cy="479425"/>
          </a:xfrm>
        </p:grpSpPr>
        <p:sp>
          <p:nvSpPr>
            <p:cNvPr id="35" name="AutoShape 11"/>
            <p:cNvSpPr>
              <a:spLocks noChangeArrowheads="1"/>
            </p:cNvSpPr>
            <p:nvPr/>
          </p:nvSpPr>
          <p:spPr bwMode="auto">
            <a:xfrm>
              <a:off x="1016000" y="3311525"/>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5</a:t>
              </a:r>
            </a:p>
          </p:txBody>
        </p:sp>
        <p:sp>
          <p:nvSpPr>
            <p:cNvPr id="36" name="Rectangle 12"/>
            <p:cNvSpPr>
              <a:spLocks noChangeArrowheads="1"/>
            </p:cNvSpPr>
            <p:nvPr/>
          </p:nvSpPr>
          <p:spPr bwMode="auto">
            <a:xfrm>
              <a:off x="452438" y="3311525"/>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5</a:t>
              </a:r>
            </a:p>
          </p:txBody>
        </p:sp>
      </p:grpSp>
      <p:grpSp>
        <p:nvGrpSpPr>
          <p:cNvPr id="37" name="组合 36"/>
          <p:cNvGrpSpPr/>
          <p:nvPr/>
        </p:nvGrpSpPr>
        <p:grpSpPr>
          <a:xfrm>
            <a:off x="452438" y="4530380"/>
            <a:ext cx="8207375" cy="479425"/>
            <a:chOff x="452438" y="3889375"/>
            <a:chExt cx="8207375" cy="479425"/>
          </a:xfrm>
        </p:grpSpPr>
        <p:sp>
          <p:nvSpPr>
            <p:cNvPr id="38" name="AutoShape 13"/>
            <p:cNvSpPr>
              <a:spLocks noChangeArrowheads="1"/>
            </p:cNvSpPr>
            <p:nvPr/>
          </p:nvSpPr>
          <p:spPr bwMode="auto">
            <a:xfrm>
              <a:off x="1016000" y="3889375"/>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6</a:t>
              </a:r>
            </a:p>
          </p:txBody>
        </p:sp>
        <p:sp>
          <p:nvSpPr>
            <p:cNvPr id="39" name="Rectangle 14"/>
            <p:cNvSpPr>
              <a:spLocks noChangeArrowheads="1"/>
            </p:cNvSpPr>
            <p:nvPr/>
          </p:nvSpPr>
          <p:spPr bwMode="auto">
            <a:xfrm>
              <a:off x="452438" y="3889375"/>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6</a:t>
              </a:r>
            </a:p>
          </p:txBody>
        </p:sp>
      </p:grpSp>
      <p:grpSp>
        <p:nvGrpSpPr>
          <p:cNvPr id="40" name="组合 39"/>
          <p:cNvGrpSpPr/>
          <p:nvPr/>
        </p:nvGrpSpPr>
        <p:grpSpPr>
          <a:xfrm>
            <a:off x="452438" y="2212628"/>
            <a:ext cx="8207375" cy="479425"/>
            <a:chOff x="452438" y="1701800"/>
            <a:chExt cx="8207375" cy="479425"/>
          </a:xfrm>
        </p:grpSpPr>
        <p:sp>
          <p:nvSpPr>
            <p:cNvPr id="41" name="AutoShape 5"/>
            <p:cNvSpPr>
              <a:spLocks noChangeArrowheads="1"/>
            </p:cNvSpPr>
            <p:nvPr/>
          </p:nvSpPr>
          <p:spPr bwMode="auto">
            <a:xfrm>
              <a:off x="1016000" y="1701800"/>
              <a:ext cx="7643813" cy="479425"/>
            </a:xfrm>
            <a:prstGeom prst="roundRect">
              <a:avLst>
                <a:gd name="adj" fmla="val 0"/>
              </a:avLst>
            </a:prstGeom>
            <a:gradFill flip="none" rotWithShape="1">
              <a:gsLst>
                <a:gs pos="0">
                  <a:sysClr val="windowText" lastClr="000000">
                    <a:lumMod val="75000"/>
                    <a:lumOff val="25000"/>
                  </a:sysClr>
                </a:gs>
                <a:gs pos="66000">
                  <a:srgbClr val="DDDDDD">
                    <a:shade val="67500"/>
                    <a:satMod val="115000"/>
                  </a:srgbClr>
                </a:gs>
                <a:gs pos="100000">
                  <a:srgbClr val="F8F8F8">
                    <a:lumMod val="75000"/>
                  </a:srgbClr>
                </a:gs>
              </a:gsLst>
              <a:lin ang="2700000" scaled="1"/>
              <a:tileRect/>
            </a:gradFill>
            <a:ln w="3175">
              <a:solidFill>
                <a:srgbClr val="C0C0C0"/>
              </a:solidFill>
              <a:round/>
              <a:headEnd/>
              <a:tailEnd/>
            </a:ln>
          </p:spPr>
          <p:txBody>
            <a:bodyPr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华文细黑" pitchFamily="2" charset="-122"/>
                  <a:ea typeface="微软雅黑"/>
                </a:rPr>
                <a:t>单击添加当前介绍内容</a:t>
              </a:r>
              <a:endParaRPr kumimoji="0" lang="en-US" altLang="zh-CN"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华文细黑" pitchFamily="2" charset="-122"/>
                <a:ea typeface="微软雅黑"/>
              </a:endParaRPr>
            </a:p>
          </p:txBody>
        </p:sp>
        <p:sp>
          <p:nvSpPr>
            <p:cNvPr id="42" name="Rectangle 6"/>
            <p:cNvSpPr>
              <a:spLocks noChangeArrowheads="1"/>
            </p:cNvSpPr>
            <p:nvPr/>
          </p:nvSpPr>
          <p:spPr bwMode="auto">
            <a:xfrm>
              <a:off x="452438" y="1701800"/>
              <a:ext cx="473075" cy="474662"/>
            </a:xfrm>
            <a:prstGeom prst="rect">
              <a:avLst/>
            </a:prstGeom>
            <a:solidFill>
              <a:srgbClr val="0070C0"/>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Verdana"/>
                  <a:ea typeface="微软雅黑"/>
                </a:rPr>
                <a:t>2</a:t>
              </a:r>
            </a:p>
          </p:txBody>
        </p:sp>
        <p:sp>
          <p:nvSpPr>
            <p:cNvPr id="43" name="AutoShape 15"/>
            <p:cNvSpPr>
              <a:spLocks noChangeArrowheads="1"/>
            </p:cNvSpPr>
            <p:nvPr/>
          </p:nvSpPr>
          <p:spPr bwMode="auto">
            <a:xfrm>
              <a:off x="3692525" y="1846262"/>
              <a:ext cx="431800" cy="215900"/>
            </a:xfrm>
            <a:prstGeom prst="leftArrow">
              <a:avLst>
                <a:gd name="adj1" fmla="val 50278"/>
                <a:gd name="adj2" fmla="val 72731"/>
              </a:avLst>
            </a:prstGeom>
            <a:solidFill>
              <a:sysClr val="window" lastClr="FFFFFF"/>
            </a:solidFill>
            <a:ln w="9525">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44" name="组合 43"/>
          <p:cNvGrpSpPr/>
          <p:nvPr/>
        </p:nvGrpSpPr>
        <p:grpSpPr>
          <a:xfrm>
            <a:off x="452438" y="5109815"/>
            <a:ext cx="8207375" cy="479425"/>
            <a:chOff x="452438" y="4467225"/>
            <a:chExt cx="8207375" cy="479425"/>
          </a:xfrm>
        </p:grpSpPr>
        <p:sp>
          <p:nvSpPr>
            <p:cNvPr id="45" name="AutoShape 16"/>
            <p:cNvSpPr>
              <a:spLocks noChangeArrowheads="1"/>
            </p:cNvSpPr>
            <p:nvPr/>
          </p:nvSpPr>
          <p:spPr bwMode="auto">
            <a:xfrm>
              <a:off x="1016000" y="4467225"/>
              <a:ext cx="7643813" cy="479425"/>
            </a:xfrm>
            <a:prstGeom prst="roundRect">
              <a:avLst>
                <a:gd name="adj" fmla="val 0"/>
              </a:avLst>
            </a:prstGeom>
            <a:noFill/>
            <a:ln w="3175">
              <a:solidFill>
                <a:srgbClr val="808080"/>
              </a:solidFill>
              <a:round/>
              <a:headEnd/>
              <a:tailEnd/>
            </a:ln>
          </p:spPr>
          <p:txBody>
            <a:bodyPr anchor="ctr"/>
            <a:lstStyle/>
            <a:p>
              <a:pPr fontAlgn="auto">
                <a:spcBef>
                  <a:spcPts val="0"/>
                </a:spcBef>
                <a:spcAft>
                  <a:spcPts val="0"/>
                </a:spcAft>
              </a:pPr>
              <a:r>
                <a:rPr lang="zh-CN" altLang="en-US">
                  <a:solidFill>
                    <a:prstClr val="black"/>
                  </a:solidFill>
                  <a:latin typeface="华文细黑" pitchFamily="2" charset="-122"/>
                  <a:ea typeface="微软雅黑"/>
                </a:rPr>
                <a:t>单击添加目录内容</a:t>
              </a:r>
              <a:r>
                <a:rPr lang="en-US" altLang="zh-CN">
                  <a:solidFill>
                    <a:prstClr val="black"/>
                  </a:solidFill>
                  <a:latin typeface="华文细黑" pitchFamily="2" charset="-122"/>
                  <a:ea typeface="微软雅黑"/>
                </a:rPr>
                <a:t>7</a:t>
              </a:r>
            </a:p>
          </p:txBody>
        </p:sp>
        <p:sp>
          <p:nvSpPr>
            <p:cNvPr id="46" name="Rectangle 17"/>
            <p:cNvSpPr>
              <a:spLocks noChangeArrowheads="1"/>
            </p:cNvSpPr>
            <p:nvPr/>
          </p:nvSpPr>
          <p:spPr bwMode="auto">
            <a:xfrm>
              <a:off x="452438" y="4467225"/>
              <a:ext cx="473075" cy="474662"/>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en-US" altLang="zh-CN" sz="2400" dirty="0">
                  <a:solidFill>
                    <a:prstClr val="white"/>
                  </a:solidFill>
                  <a:effectLst>
                    <a:outerShdw blurRad="38100" dist="38100" dir="2700000" algn="tl">
                      <a:srgbClr val="000000">
                        <a:alpha val="43137"/>
                      </a:srgbClr>
                    </a:outerShdw>
                  </a:effectLst>
                  <a:latin typeface="Verdana"/>
                  <a:ea typeface="微软雅黑"/>
                </a:rPr>
                <a:t>7</a:t>
              </a:r>
            </a:p>
          </p:txBody>
        </p:sp>
      </p:grpSp>
      <p:sp>
        <p:nvSpPr>
          <p:cNvPr id="47" name="矩形 46"/>
          <p:cNvSpPr/>
          <p:nvPr/>
        </p:nvSpPr>
        <p:spPr>
          <a:xfrm>
            <a:off x="349250" y="1041034"/>
            <a:ext cx="2794355" cy="584775"/>
          </a:xfrm>
          <a:prstGeom prst="rect">
            <a:avLst/>
          </a:prstGeom>
        </p:spPr>
        <p:txBody>
          <a:bodyPr wrap="none">
            <a:spAutoFit/>
          </a:bodyPr>
          <a:lstStyle/>
          <a:p>
            <a:pPr fontAlgn="auto">
              <a:spcBef>
                <a:spcPts val="0"/>
              </a:spcBef>
              <a:spcAft>
                <a:spcPts val="0"/>
              </a:spcAft>
            </a:pPr>
            <a:r>
              <a:rPr lang="zh-CN" altLang="en-US" sz="3200" b="1" dirty="0" smtClean="0">
                <a:solidFill>
                  <a:srgbClr val="C00000"/>
                </a:solidFill>
                <a:latin typeface="华文细黑" pitchFamily="2" charset="-122"/>
                <a:ea typeface="微软雅黑"/>
              </a:rPr>
              <a:t>目 录 </a:t>
            </a:r>
            <a:r>
              <a:rPr lang="en-US" altLang="zh-CN" sz="2800" b="1" dirty="0" smtClean="0">
                <a:solidFill>
                  <a:prstClr val="black"/>
                </a:solidFill>
                <a:latin typeface="华文细黑" pitchFamily="2" charset="-122"/>
                <a:ea typeface="微软雅黑"/>
              </a:rPr>
              <a:t>Contents</a:t>
            </a:r>
            <a:endParaRPr lang="en-US" altLang="zh-CN" sz="2800" b="1" dirty="0">
              <a:solidFill>
                <a:prstClr val="black"/>
              </a:solidFill>
              <a:latin typeface="华文细黑" pitchFamily="2" charset="-122"/>
              <a:ea typeface="微软雅黑"/>
            </a:endParaRPr>
          </a:p>
        </p:txBody>
      </p:sp>
    </p:spTree>
    <p:extLst>
      <p:ext uri="{BB962C8B-B14F-4D97-AF65-F5344CB8AC3E}">
        <p14:creationId xmlns:p14="http://schemas.microsoft.com/office/powerpoint/2010/main" val="27437479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4" name="组合 43"/>
          <p:cNvGrpSpPr/>
          <p:nvPr/>
        </p:nvGrpSpPr>
        <p:grpSpPr>
          <a:xfrm>
            <a:off x="-212725" y="1630375"/>
            <a:ext cx="9356725" cy="3816350"/>
            <a:chOff x="-180975" y="1916113"/>
            <a:chExt cx="9356725" cy="3816350"/>
          </a:xfrm>
        </p:grpSpPr>
        <p:sp>
          <p:nvSpPr>
            <p:cNvPr id="45" name="Freeform 2"/>
            <p:cNvSpPr>
              <a:spLocks/>
            </p:cNvSpPr>
            <p:nvPr/>
          </p:nvSpPr>
          <p:spPr bwMode="auto">
            <a:xfrm flipH="1">
              <a:off x="5632450" y="4087813"/>
              <a:ext cx="876300" cy="236537"/>
            </a:xfrm>
            <a:custGeom>
              <a:avLst/>
              <a:gdLst>
                <a:gd name="T0" fmla="*/ 876300 w 2331"/>
                <a:gd name="T1" fmla="*/ 236537 h 688"/>
                <a:gd name="T2" fmla="*/ 39097 w 2331"/>
                <a:gd name="T3" fmla="*/ 47445 h 688"/>
                <a:gd name="T4" fmla="*/ 784196 w 2331"/>
                <a:gd name="T5" fmla="*/ 0 h 688"/>
                <a:gd name="T6" fmla="*/ 876300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46" name="Freeform 3"/>
            <p:cNvSpPr>
              <a:spLocks/>
            </p:cNvSpPr>
            <p:nvPr/>
          </p:nvSpPr>
          <p:spPr bwMode="auto">
            <a:xfrm>
              <a:off x="-180975" y="4149725"/>
              <a:ext cx="984250" cy="363538"/>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solidFill>
              <a:srgbClr val="00B0F0">
                <a:alpha val="10196"/>
              </a:srgb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47" name="Freeform 4"/>
            <p:cNvSpPr>
              <a:spLocks/>
            </p:cNvSpPr>
            <p:nvPr/>
          </p:nvSpPr>
          <p:spPr bwMode="auto">
            <a:xfrm flipH="1">
              <a:off x="6921500" y="4005263"/>
              <a:ext cx="863600" cy="388937"/>
            </a:xfrm>
            <a:custGeom>
              <a:avLst/>
              <a:gdLst>
                <a:gd name="T0" fmla="*/ 863600 w 2331"/>
                <a:gd name="T1" fmla="*/ 388937 h 688"/>
                <a:gd name="T2" fmla="*/ 38530 w 2331"/>
                <a:gd name="T3" fmla="*/ 78014 h 688"/>
                <a:gd name="T4" fmla="*/ 772831 w 2331"/>
                <a:gd name="T5" fmla="*/ 0 h 688"/>
                <a:gd name="T6" fmla="*/ 863600 w 2331"/>
                <a:gd name="T7" fmla="*/ 3889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48" name="Freeform 5"/>
            <p:cNvSpPr>
              <a:spLocks/>
            </p:cNvSpPr>
            <p:nvPr/>
          </p:nvSpPr>
          <p:spPr bwMode="auto">
            <a:xfrm flipH="1">
              <a:off x="8337550" y="414178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49" name="Freeform 6"/>
            <p:cNvSpPr>
              <a:spLocks/>
            </p:cNvSpPr>
            <p:nvPr/>
          </p:nvSpPr>
          <p:spPr bwMode="auto">
            <a:xfrm>
              <a:off x="1343025" y="4008438"/>
              <a:ext cx="838200" cy="363537"/>
            </a:xfrm>
            <a:custGeom>
              <a:avLst/>
              <a:gdLst>
                <a:gd name="T0" fmla="*/ 838200 w 2331"/>
                <a:gd name="T1" fmla="*/ 363537 h 688"/>
                <a:gd name="T2" fmla="*/ 37397 w 2331"/>
                <a:gd name="T3" fmla="*/ 72919 h 688"/>
                <a:gd name="T4" fmla="*/ 750101 w 2331"/>
                <a:gd name="T5" fmla="*/ 0 h 688"/>
                <a:gd name="T6" fmla="*/ 838200 w 2331"/>
                <a:gd name="T7" fmla="*/ 363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0" name="Freeform 7"/>
            <p:cNvSpPr>
              <a:spLocks/>
            </p:cNvSpPr>
            <p:nvPr/>
          </p:nvSpPr>
          <p:spPr bwMode="auto">
            <a:xfrm>
              <a:off x="2638425" y="4087813"/>
              <a:ext cx="885825" cy="236537"/>
            </a:xfrm>
            <a:custGeom>
              <a:avLst/>
              <a:gdLst>
                <a:gd name="T0" fmla="*/ 885825 w 2331"/>
                <a:gd name="T1" fmla="*/ 236537 h 688"/>
                <a:gd name="T2" fmla="*/ 39522 w 2331"/>
                <a:gd name="T3" fmla="*/ 47445 h 688"/>
                <a:gd name="T4" fmla="*/ 792720 w 2331"/>
                <a:gd name="T5" fmla="*/ 0 h 688"/>
                <a:gd name="T6" fmla="*/ 885825 w 2331"/>
                <a:gd name="T7" fmla="*/ 23653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FFFFFF">
                    <a:alpha val="50000"/>
                  </a:srgbClr>
                </a:gs>
                <a:gs pos="100000">
                  <a:srgbClr val="666666">
                    <a:alpha val="34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1" name="Freeform 8"/>
            <p:cNvSpPr>
              <a:spLocks/>
            </p:cNvSpPr>
            <p:nvPr/>
          </p:nvSpPr>
          <p:spPr bwMode="auto">
            <a:xfrm>
              <a:off x="80645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rgbClr val="DDDDDD"/>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2" name="Freeform 9"/>
            <p:cNvSpPr>
              <a:spLocks/>
            </p:cNvSpPr>
            <p:nvPr/>
          </p:nvSpPr>
          <p:spPr bwMode="auto">
            <a:xfrm>
              <a:off x="428625"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3" name="Freeform 10"/>
            <p:cNvSpPr>
              <a:spLocks/>
            </p:cNvSpPr>
            <p:nvPr/>
          </p:nvSpPr>
          <p:spPr bwMode="auto">
            <a:xfrm>
              <a:off x="2195513" y="3213100"/>
              <a:ext cx="1082675" cy="1189038"/>
            </a:xfrm>
            <a:custGeom>
              <a:avLst/>
              <a:gdLst>
                <a:gd name="T0" fmla="*/ 0 w 973"/>
                <a:gd name="T1" fmla="*/ 0 h 1069"/>
                <a:gd name="T2" fmla="*/ 0 w 973"/>
                <a:gd name="T3" fmla="*/ 1189038 h 1069"/>
                <a:gd name="T4" fmla="*/ 1082675 w 973"/>
                <a:gd name="T5" fmla="*/ 1169017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w="9525">
              <a:solidFill>
                <a:srgbClr val="FFFFFF">
                  <a:lumMod val="85000"/>
                </a:srgbClr>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4" name="Freeform 11"/>
            <p:cNvSpPr>
              <a:spLocks/>
            </p:cNvSpPr>
            <p:nvPr/>
          </p:nvSpPr>
          <p:spPr bwMode="auto">
            <a:xfrm>
              <a:off x="1985963"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5" name="Freeform 12"/>
            <p:cNvSpPr>
              <a:spLocks/>
            </p:cNvSpPr>
            <p:nvPr/>
          </p:nvSpPr>
          <p:spPr bwMode="auto">
            <a:xfrm>
              <a:off x="3490913"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6" name="Freeform 13"/>
            <p:cNvSpPr>
              <a:spLocks/>
            </p:cNvSpPr>
            <p:nvPr/>
          </p:nvSpPr>
          <p:spPr bwMode="auto">
            <a:xfrm>
              <a:off x="3414713"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57" name="Freeform 14"/>
            <p:cNvSpPr>
              <a:spLocks/>
            </p:cNvSpPr>
            <p:nvPr/>
          </p:nvSpPr>
          <p:spPr bwMode="auto">
            <a:xfrm flipH="1">
              <a:off x="7213600" y="3116263"/>
              <a:ext cx="1119188" cy="1392237"/>
            </a:xfrm>
            <a:custGeom>
              <a:avLst/>
              <a:gdLst>
                <a:gd name="T0" fmla="*/ 0 w 1006"/>
                <a:gd name="T1" fmla="*/ 0 h 1251"/>
                <a:gd name="T2" fmla="*/ 0 w 1006"/>
                <a:gd name="T3" fmla="*/ 1392237 h 1251"/>
                <a:gd name="T4" fmla="*/ 1119188 w 1006"/>
                <a:gd name="T5" fmla="*/ 1284286 h 1251"/>
                <a:gd name="T6" fmla="*/ 1119188 w 1006"/>
                <a:gd name="T7" fmla="*/ 90145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solidFill>
              <a:srgbClr val="0070C0"/>
            </a:solidFill>
            <a:ln w="9525">
              <a:solidFill>
                <a:srgbClr val="DDDDDD"/>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Verdana"/>
                <a:ea typeface="微软雅黑"/>
              </a:endParaRPr>
            </a:p>
          </p:txBody>
        </p:sp>
        <p:sp>
          <p:nvSpPr>
            <p:cNvPr id="58" name="Freeform 15"/>
            <p:cNvSpPr>
              <a:spLocks/>
            </p:cNvSpPr>
            <p:nvPr/>
          </p:nvSpPr>
          <p:spPr bwMode="auto">
            <a:xfrm flipH="1">
              <a:off x="8332788" y="3116263"/>
              <a:ext cx="377825" cy="1392237"/>
            </a:xfrm>
            <a:custGeom>
              <a:avLst/>
              <a:gdLst>
                <a:gd name="T0" fmla="*/ 0 w 339"/>
                <a:gd name="T1" fmla="*/ 122419 h 1251"/>
                <a:gd name="T2" fmla="*/ 0 w 339"/>
                <a:gd name="T3" fmla="*/ 1201931 h 1251"/>
                <a:gd name="T4" fmla="*/ 377825 w 339"/>
                <a:gd name="T5" fmla="*/ 1392237 h 1251"/>
                <a:gd name="T6" fmla="*/ 377825 w 339"/>
                <a:gd name="T7" fmla="*/ 0 h 1251"/>
                <a:gd name="T8" fmla="*/ 0 w 339"/>
                <a:gd name="T9" fmla="*/ 122419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latin typeface="Verdana"/>
                <a:ea typeface="微软雅黑"/>
              </a:endParaRPr>
            </a:p>
          </p:txBody>
        </p:sp>
        <p:sp>
          <p:nvSpPr>
            <p:cNvPr id="59" name="Freeform 16"/>
            <p:cNvSpPr>
              <a:spLocks/>
            </p:cNvSpPr>
            <p:nvPr/>
          </p:nvSpPr>
          <p:spPr bwMode="auto">
            <a:xfrm flipH="1">
              <a:off x="5851525" y="3198813"/>
              <a:ext cx="1082675" cy="1189037"/>
            </a:xfrm>
            <a:custGeom>
              <a:avLst/>
              <a:gdLst>
                <a:gd name="T0" fmla="*/ 0 w 973"/>
                <a:gd name="T1" fmla="*/ 0 h 1069"/>
                <a:gd name="T2" fmla="*/ 0 w 973"/>
                <a:gd name="T3" fmla="*/ 1189037 h 1069"/>
                <a:gd name="T4" fmla="*/ 1082675 w 973"/>
                <a:gd name="T5" fmla="*/ 1169016 h 1069"/>
                <a:gd name="T6" fmla="*/ 1082675 w 973"/>
                <a:gd name="T7" fmla="*/ 40042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0" name="Freeform 17"/>
            <p:cNvSpPr>
              <a:spLocks/>
            </p:cNvSpPr>
            <p:nvPr/>
          </p:nvSpPr>
          <p:spPr bwMode="auto">
            <a:xfrm flipH="1">
              <a:off x="6934200" y="3198813"/>
              <a:ext cx="219075" cy="1189037"/>
            </a:xfrm>
            <a:custGeom>
              <a:avLst/>
              <a:gdLst>
                <a:gd name="T0" fmla="*/ 0 w 197"/>
                <a:gd name="T1" fmla="*/ 136812 h 1069"/>
                <a:gd name="T2" fmla="*/ 0 w 197"/>
                <a:gd name="T3" fmla="*/ 1053338 h 1069"/>
                <a:gd name="T4" fmla="*/ 219075 w 197"/>
                <a:gd name="T5" fmla="*/ 1189037 h 1069"/>
                <a:gd name="T6" fmla="*/ 219075 w 197"/>
                <a:gd name="T7" fmla="*/ 0 h 1069"/>
                <a:gd name="T8" fmla="*/ 0 w 197"/>
                <a:gd name="T9" fmla="*/ 136812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1" name="Freeform 18"/>
            <p:cNvSpPr>
              <a:spLocks/>
            </p:cNvSpPr>
            <p:nvPr/>
          </p:nvSpPr>
          <p:spPr bwMode="auto">
            <a:xfrm flipH="1">
              <a:off x="4632325" y="3252788"/>
              <a:ext cx="1016000" cy="1081087"/>
            </a:xfrm>
            <a:custGeom>
              <a:avLst/>
              <a:gdLst>
                <a:gd name="T0" fmla="*/ 1016000 w 913"/>
                <a:gd name="T1" fmla="*/ 1065516 h 972"/>
                <a:gd name="T2" fmla="*/ 0 w 913"/>
                <a:gd name="T3" fmla="*/ 1081087 h 972"/>
                <a:gd name="T4" fmla="*/ 0 w 913"/>
                <a:gd name="T5" fmla="*/ 0 h 972"/>
                <a:gd name="T6" fmla="*/ 1016000 w 913"/>
                <a:gd name="T7" fmla="*/ 6673 h 972"/>
                <a:gd name="T8" fmla="*/ 1016000 w 913"/>
                <a:gd name="T9" fmla="*/ 1065516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w="9525" algn="ctr">
              <a:solidFill>
                <a:srgbClr val="FFFFFF">
                  <a:lumMod val="85000"/>
                </a:srgbClr>
              </a:solidFill>
              <a:round/>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2" name="Freeform 19"/>
            <p:cNvSpPr>
              <a:spLocks/>
            </p:cNvSpPr>
            <p:nvPr/>
          </p:nvSpPr>
          <p:spPr bwMode="auto">
            <a:xfrm flipH="1">
              <a:off x="5648325" y="3252788"/>
              <a:ext cx="76200" cy="1081087"/>
            </a:xfrm>
            <a:custGeom>
              <a:avLst/>
              <a:gdLst>
                <a:gd name="T0" fmla="*/ 0 w 69"/>
                <a:gd name="T1" fmla="*/ 96764 h 972"/>
                <a:gd name="T2" fmla="*/ 0 w 69"/>
                <a:gd name="T3" fmla="*/ 1007680 h 972"/>
                <a:gd name="T4" fmla="*/ 76200 w 69"/>
                <a:gd name="T5" fmla="*/ 1081087 h 972"/>
                <a:gd name="T6" fmla="*/ 76200 w 69"/>
                <a:gd name="T7" fmla="*/ 0 h 972"/>
                <a:gd name="T8" fmla="*/ 0 w 69"/>
                <a:gd name="T9" fmla="*/ 96764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3" name="Rectangle 20"/>
            <p:cNvSpPr>
              <a:spLocks noChangeArrowheads="1"/>
            </p:cNvSpPr>
            <p:nvPr/>
          </p:nvSpPr>
          <p:spPr bwMode="auto">
            <a:xfrm>
              <a:off x="434975"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70C0"/>
                  </a:solidFill>
                  <a:effectLst/>
                  <a:uLnTx/>
                  <a:uFillTx/>
                  <a:latin typeface="Verdana"/>
                  <a:ea typeface="微软雅黑"/>
                </a:rPr>
                <a:t>单击添加文字</a:t>
              </a:r>
              <a:endParaRPr kumimoji="0" lang="zh-CN" altLang="en-US" sz="1200" b="0" i="0" u="none" strike="noStrike" kern="0" cap="none" spc="0" normalizeH="0" baseline="0" noProof="0" dirty="0">
                <a:ln>
                  <a:noFill/>
                </a:ln>
                <a:solidFill>
                  <a:srgbClr val="0070C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70C0"/>
                  </a:solidFill>
                  <a:effectLst/>
                  <a:uLnTx/>
                  <a:uFillTx/>
                  <a:latin typeface="Verdana"/>
                  <a:ea typeface="微软雅黑"/>
                </a:rPr>
                <a:t>单击此处添加文字</a:t>
              </a:r>
            </a:p>
          </p:txBody>
        </p:sp>
        <p:sp>
          <p:nvSpPr>
            <p:cNvPr id="64" name="Line 21"/>
            <p:cNvSpPr>
              <a:spLocks noChangeShapeType="1"/>
            </p:cNvSpPr>
            <p:nvPr/>
          </p:nvSpPr>
          <p:spPr bwMode="auto">
            <a:xfrm flipV="1">
              <a:off x="452438" y="2011363"/>
              <a:ext cx="0" cy="1193800"/>
            </a:xfrm>
            <a:prstGeom prst="line">
              <a:avLst/>
            </a:prstGeom>
            <a:noFill/>
            <a:ln w="12700">
              <a:solidFill>
                <a:srgbClr val="0070C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5" name="Rectangle 22"/>
            <p:cNvSpPr>
              <a:spLocks noChangeArrowheads="1"/>
            </p:cNvSpPr>
            <p:nvPr/>
          </p:nvSpPr>
          <p:spPr bwMode="auto">
            <a:xfrm>
              <a:off x="3459163"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Verdana"/>
                  <a:ea typeface="微软雅黑"/>
                </a:rPr>
                <a:t>单击添加文字</a:t>
              </a:r>
              <a:endParaRPr kumimoji="0" lang="zh-CN" altLang="en-US" sz="1200" b="0" i="0" u="none" strike="noStrike" kern="0" cap="none" spc="0" normalizeH="0" baseline="0" noProof="0">
                <a:ln>
                  <a:noFill/>
                </a:ln>
                <a:solidFill>
                  <a:sysClr val="windowText" lastClr="00000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p:txBody>
        </p:sp>
        <p:sp>
          <p:nvSpPr>
            <p:cNvPr id="66" name="Line 23"/>
            <p:cNvSpPr>
              <a:spLocks noChangeShapeType="1"/>
            </p:cNvSpPr>
            <p:nvPr/>
          </p:nvSpPr>
          <p:spPr bwMode="auto">
            <a:xfrm flipV="1">
              <a:off x="3473450" y="2022475"/>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7" name="Rectangle 24"/>
            <p:cNvSpPr>
              <a:spLocks noChangeArrowheads="1"/>
            </p:cNvSpPr>
            <p:nvPr/>
          </p:nvSpPr>
          <p:spPr bwMode="auto">
            <a:xfrm>
              <a:off x="5867400" y="19161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Verdana"/>
                  <a:ea typeface="微软雅黑"/>
                </a:rPr>
                <a:t>单击添加文字</a:t>
              </a:r>
              <a:endParaRPr kumimoji="0" lang="zh-CN" altLang="en-US" sz="1200" b="0" i="0" u="none" strike="noStrike" kern="0" cap="none" spc="0" normalizeH="0" baseline="0" noProof="0">
                <a:ln>
                  <a:noFill/>
                </a:ln>
                <a:solidFill>
                  <a:sysClr val="windowText" lastClr="00000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p:txBody>
        </p:sp>
        <p:sp>
          <p:nvSpPr>
            <p:cNvPr id="68" name="Line 25"/>
            <p:cNvSpPr>
              <a:spLocks noChangeShapeType="1"/>
            </p:cNvSpPr>
            <p:nvPr/>
          </p:nvSpPr>
          <p:spPr bwMode="auto">
            <a:xfrm flipV="1">
              <a:off x="5867400" y="2020888"/>
              <a:ext cx="0" cy="1193800"/>
            </a:xfrm>
            <a:prstGeom prst="line">
              <a:avLst/>
            </a:prstGeom>
            <a:noFill/>
            <a:ln w="12700">
              <a:solidFill>
                <a:srgbClr val="808080"/>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69" name="Rectangle 26"/>
            <p:cNvSpPr>
              <a:spLocks noChangeArrowheads="1"/>
            </p:cNvSpPr>
            <p:nvPr/>
          </p:nvSpPr>
          <p:spPr bwMode="auto">
            <a:xfrm>
              <a:off x="2195513" y="4900613"/>
              <a:ext cx="1905000" cy="823912"/>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Verdana"/>
                  <a:ea typeface="微软雅黑"/>
                </a:rPr>
                <a:t>单击添加文字</a:t>
              </a:r>
              <a:endParaRPr kumimoji="0" lang="zh-CN" altLang="en-US" sz="1200" b="0" i="0" u="none" strike="noStrike" kern="0" cap="none" spc="0" normalizeH="0" baseline="0" noProof="0">
                <a:ln>
                  <a:noFill/>
                </a:ln>
                <a:solidFill>
                  <a:sysClr val="windowText" lastClr="00000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p:txBody>
        </p:sp>
        <p:sp>
          <p:nvSpPr>
            <p:cNvPr id="70" name="Line 27"/>
            <p:cNvSpPr>
              <a:spLocks noChangeShapeType="1"/>
            </p:cNvSpPr>
            <p:nvPr/>
          </p:nvSpPr>
          <p:spPr bwMode="auto">
            <a:xfrm flipV="1">
              <a:off x="2216150" y="4395788"/>
              <a:ext cx="0" cy="1238250"/>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71" name="Rectangle 28"/>
            <p:cNvSpPr>
              <a:spLocks noChangeArrowheads="1"/>
            </p:cNvSpPr>
            <p:nvPr/>
          </p:nvSpPr>
          <p:spPr bwMode="auto">
            <a:xfrm>
              <a:off x="4643438"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Verdana"/>
                  <a:ea typeface="微软雅黑"/>
                </a:rPr>
                <a:t>单击添加文字</a:t>
              </a:r>
              <a:endParaRPr kumimoji="0" lang="zh-CN" altLang="en-US" sz="1200" b="0" i="0" u="none" strike="noStrike" kern="0" cap="none" spc="0" normalizeH="0" baseline="0" noProof="0">
                <a:ln>
                  <a:noFill/>
                </a:ln>
                <a:solidFill>
                  <a:sysClr val="windowText" lastClr="00000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p:txBody>
        </p:sp>
        <p:sp>
          <p:nvSpPr>
            <p:cNvPr id="72" name="Line 29"/>
            <p:cNvSpPr>
              <a:spLocks noChangeShapeType="1"/>
            </p:cNvSpPr>
            <p:nvPr/>
          </p:nvSpPr>
          <p:spPr bwMode="auto">
            <a:xfrm flipV="1">
              <a:off x="4652963" y="4325938"/>
              <a:ext cx="0" cy="1338262"/>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73" name="Rectangle 30"/>
            <p:cNvSpPr>
              <a:spLocks noChangeArrowheads="1"/>
            </p:cNvSpPr>
            <p:nvPr/>
          </p:nvSpPr>
          <p:spPr bwMode="auto">
            <a:xfrm>
              <a:off x="7204075" y="4908550"/>
              <a:ext cx="1905000" cy="823913"/>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sysClr val="windowText" lastClr="000000"/>
                  </a:solidFill>
                  <a:effectLst/>
                  <a:uLnTx/>
                  <a:uFillTx/>
                  <a:latin typeface="Verdana"/>
                  <a:ea typeface="微软雅黑"/>
                </a:rPr>
                <a:t>单击添加文字</a:t>
              </a:r>
              <a:endParaRPr kumimoji="0" lang="zh-CN" altLang="en-US" sz="1200" b="0" i="0" u="none" strike="noStrike" kern="0" cap="none" spc="0" normalizeH="0" baseline="0" noProof="0">
                <a:ln>
                  <a:noFill/>
                </a:ln>
                <a:solidFill>
                  <a:sysClr val="windowText" lastClr="000000"/>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a:ln>
                    <a:noFill/>
                  </a:ln>
                  <a:solidFill>
                    <a:srgbClr val="333333"/>
                  </a:solidFill>
                  <a:effectLst/>
                  <a:uLnTx/>
                  <a:uFillTx/>
                  <a:latin typeface="Verdana"/>
                  <a:ea typeface="微软雅黑"/>
                </a:rPr>
                <a:t>单击此处添加文字</a:t>
              </a:r>
            </a:p>
          </p:txBody>
        </p:sp>
        <p:sp>
          <p:nvSpPr>
            <p:cNvPr id="74" name="Line 31"/>
            <p:cNvSpPr>
              <a:spLocks noChangeShapeType="1"/>
            </p:cNvSpPr>
            <p:nvPr/>
          </p:nvSpPr>
          <p:spPr bwMode="auto">
            <a:xfrm flipV="1">
              <a:off x="7213600" y="4437063"/>
              <a:ext cx="0" cy="1227137"/>
            </a:xfrm>
            <a:prstGeom prst="line">
              <a:avLst/>
            </a:prstGeom>
            <a:noFill/>
            <a:ln w="12700">
              <a:solidFill>
                <a:srgbClr val="808080"/>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75" name="Freeform 32"/>
            <p:cNvSpPr>
              <a:spLocks/>
            </p:cNvSpPr>
            <p:nvPr/>
          </p:nvSpPr>
          <p:spPr bwMode="auto">
            <a:xfrm>
              <a:off x="2124075" y="444976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875F8"/>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76" name="WordArt 33"/>
            <p:cNvSpPr>
              <a:spLocks noChangeArrowheads="1" noChangeShapeType="1" noTextEdit="1"/>
            </p:cNvSpPr>
            <p:nvPr/>
          </p:nvSpPr>
          <p:spPr bwMode="auto">
            <a:xfrm>
              <a:off x="939800" y="4094163"/>
              <a:ext cx="138113"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ea typeface="微软雅黑"/>
                  <a:cs typeface="Arial"/>
                </a:rPr>
                <a:t>1</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ea typeface="微软雅黑"/>
                <a:cs typeface="Arial"/>
              </a:endParaRPr>
            </a:p>
          </p:txBody>
        </p:sp>
        <p:sp>
          <p:nvSpPr>
            <p:cNvPr id="77" name="WordArt 34"/>
            <p:cNvSpPr>
              <a:spLocks noChangeArrowheads="1" noChangeShapeType="1" noTextEdit="1"/>
            </p:cNvSpPr>
            <p:nvPr/>
          </p:nvSpPr>
          <p:spPr bwMode="auto">
            <a:xfrm>
              <a:off x="2287588"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rPr>
                <a:t>2</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endParaRPr>
            </a:p>
          </p:txBody>
        </p:sp>
        <p:sp>
          <p:nvSpPr>
            <p:cNvPr id="78" name="WordArt 35"/>
            <p:cNvSpPr>
              <a:spLocks noChangeArrowheads="1" noChangeShapeType="1" noTextEdit="1"/>
            </p:cNvSpPr>
            <p:nvPr/>
          </p:nvSpPr>
          <p:spPr bwMode="auto">
            <a:xfrm>
              <a:off x="357505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rPr>
                <a:t>3</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endParaRPr>
            </a:p>
          </p:txBody>
        </p:sp>
        <p:sp>
          <p:nvSpPr>
            <p:cNvPr id="79" name="WordArt 36"/>
            <p:cNvSpPr>
              <a:spLocks noChangeArrowheads="1" noChangeShapeType="1" noTextEdit="1"/>
            </p:cNvSpPr>
            <p:nvPr/>
          </p:nvSpPr>
          <p:spPr bwMode="auto">
            <a:xfrm>
              <a:off x="4711700" y="400526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rPr>
                <a:t>4</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endParaRPr>
            </a:p>
          </p:txBody>
        </p:sp>
        <p:sp>
          <p:nvSpPr>
            <p:cNvPr id="80" name="WordArt 37"/>
            <p:cNvSpPr>
              <a:spLocks noChangeArrowheads="1" noChangeShapeType="1" noTextEdit="1"/>
            </p:cNvSpPr>
            <p:nvPr/>
          </p:nvSpPr>
          <p:spPr bwMode="auto">
            <a:xfrm>
              <a:off x="5940425" y="4011613"/>
              <a:ext cx="174625" cy="280987"/>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rPr>
                <a:t>5</a:t>
              </a:r>
              <a:endParaRPr kumimoji="0" lang="zh-CN" altLang="en-US" sz="3600" b="0" i="0" u="none" strike="noStrike" kern="10" cap="none" spc="0" normalizeH="0" baseline="0" noProof="0" dirty="0">
                <a:ln w="9525">
                  <a:solidFill>
                    <a:srgbClr val="0070C0"/>
                  </a:solidFill>
                  <a:round/>
                  <a:headEnd/>
                  <a:tailEnd/>
                </a:ln>
                <a:solidFill>
                  <a:srgbClr val="0070C0"/>
                </a:solidFill>
                <a:effectLst>
                  <a:outerShdw blurRad="38100" dist="38100" dir="2700000" algn="tl">
                    <a:srgbClr val="000000">
                      <a:alpha val="43137"/>
                    </a:srgbClr>
                  </a:outerShdw>
                </a:effectLst>
                <a:uLnTx/>
                <a:uFillTx/>
                <a:latin typeface="Arial"/>
                <a:ea typeface="微软雅黑"/>
                <a:cs typeface="Arial"/>
              </a:endParaRPr>
            </a:p>
          </p:txBody>
        </p:sp>
        <p:sp>
          <p:nvSpPr>
            <p:cNvPr id="81" name="WordArt 38"/>
            <p:cNvSpPr>
              <a:spLocks noChangeArrowheads="1" noChangeShapeType="1" noTextEdit="1"/>
            </p:cNvSpPr>
            <p:nvPr/>
          </p:nvSpPr>
          <p:spPr bwMode="auto">
            <a:xfrm>
              <a:off x="7308850" y="4076700"/>
              <a:ext cx="182563" cy="280988"/>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ea typeface="微软雅黑"/>
                  <a:cs typeface="Arial"/>
                </a:rPr>
                <a:t>6</a:t>
              </a:r>
              <a:endParaRPr kumimoji="0" lang="zh-CN" altLang="en-US" sz="3600" b="0" i="0" u="none" strike="noStrike" kern="10" cap="none" spc="0" normalizeH="0" baseline="0" noProof="0" dirty="0">
                <a:ln w="9525">
                  <a:noFill/>
                  <a:round/>
                  <a:headEnd/>
                  <a:tailEnd/>
                </a:ln>
                <a:solidFill>
                  <a:srgbClr val="FFFFFF"/>
                </a:solidFill>
                <a:effectLst>
                  <a:outerShdw blurRad="38100" dist="38100" dir="2700000" algn="tl">
                    <a:srgbClr val="000000">
                      <a:alpha val="43137"/>
                    </a:srgbClr>
                  </a:outerShdw>
                </a:effectLst>
                <a:uLnTx/>
                <a:uFillTx/>
                <a:latin typeface="Arial"/>
                <a:ea typeface="微软雅黑"/>
                <a:cs typeface="Arial"/>
              </a:endParaRPr>
            </a:p>
          </p:txBody>
        </p:sp>
        <p:sp>
          <p:nvSpPr>
            <p:cNvPr id="82" name="Freeform 39"/>
            <p:cNvSpPr>
              <a:spLocks/>
            </p:cNvSpPr>
            <p:nvPr/>
          </p:nvSpPr>
          <p:spPr bwMode="auto">
            <a:xfrm>
              <a:off x="1781175" y="4938713"/>
              <a:ext cx="23813" cy="1587"/>
            </a:xfrm>
            <a:custGeom>
              <a:avLst/>
              <a:gdLst>
                <a:gd name="T0" fmla="*/ 23813 w 12"/>
                <a:gd name="T1" fmla="*/ 0 h 1587"/>
                <a:gd name="T2" fmla="*/ 0 w 12"/>
                <a:gd name="T3" fmla="*/ 0 h 1587"/>
                <a:gd name="T4" fmla="*/ 23813 w 12"/>
                <a:gd name="T5" fmla="*/ 0 h 1587"/>
                <a:gd name="T6" fmla="*/ 23813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spTree>
    <p:extLst>
      <p:ext uri="{BB962C8B-B14F-4D97-AF65-F5344CB8AC3E}">
        <p14:creationId xmlns:p14="http://schemas.microsoft.com/office/powerpoint/2010/main" val="145906019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标题 1"/>
          <p:cNvSpPr txBox="1">
            <a:spLocks/>
          </p:cNvSpPr>
          <p:nvPr/>
        </p:nvSpPr>
        <p:spPr>
          <a:xfrm>
            <a:off x="0" y="1098655"/>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0" name="组合 29"/>
          <p:cNvGrpSpPr/>
          <p:nvPr/>
        </p:nvGrpSpPr>
        <p:grpSpPr>
          <a:xfrm>
            <a:off x="476545" y="1699865"/>
            <a:ext cx="8064500" cy="3889375"/>
            <a:chOff x="539750" y="1773238"/>
            <a:chExt cx="8064500" cy="3889375"/>
          </a:xfrm>
        </p:grpSpPr>
        <p:sp>
          <p:nvSpPr>
            <p:cNvPr id="31" name="AutoShape 2"/>
            <p:cNvSpPr>
              <a:spLocks noChangeArrowheads="1"/>
            </p:cNvSpPr>
            <p:nvPr/>
          </p:nvSpPr>
          <p:spPr bwMode="auto">
            <a:xfrm>
              <a:off x="53975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宋体" pitchFamily="2" charset="-122"/>
                <a:ea typeface="微软雅黑"/>
              </a:endParaRPr>
            </a:p>
          </p:txBody>
        </p:sp>
        <p:pic>
          <p:nvPicPr>
            <p:cNvPr id="32" name="Picture 3" descr="投影2"/>
            <p:cNvPicPr>
              <a:picLocks noChangeAspect="1" noChangeArrowheads="1"/>
            </p:cNvPicPr>
            <p:nvPr/>
          </p:nvPicPr>
          <p:blipFill>
            <a:blip r:embed="rId2" cstate="print"/>
            <a:srcRect l="2441" t="61200" r="8347" b="7201"/>
            <a:stretch>
              <a:fillRect/>
            </a:stretch>
          </p:blipFill>
          <p:spPr bwMode="auto">
            <a:xfrm>
              <a:off x="3276600" y="5562600"/>
              <a:ext cx="2551113" cy="100013"/>
            </a:xfrm>
            <a:prstGeom prst="rect">
              <a:avLst/>
            </a:prstGeom>
            <a:noFill/>
            <a:ln w="9525">
              <a:noFill/>
              <a:miter lim="800000"/>
              <a:headEnd/>
              <a:tailEnd/>
            </a:ln>
          </p:spPr>
        </p:pic>
        <p:sp>
          <p:nvSpPr>
            <p:cNvPr id="33" name="AutoShape 4"/>
            <p:cNvSpPr>
              <a:spLocks noChangeArrowheads="1"/>
            </p:cNvSpPr>
            <p:nvPr/>
          </p:nvSpPr>
          <p:spPr bwMode="auto">
            <a:xfrm>
              <a:off x="3276600" y="3216275"/>
              <a:ext cx="2551113"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0"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宋体" pitchFamily="2" charset="-122"/>
                <a:ea typeface="微软雅黑"/>
              </a:endParaRPr>
            </a:p>
          </p:txBody>
        </p:sp>
        <p:pic>
          <p:nvPicPr>
            <p:cNvPr id="34" name="Picture 5" descr="投影2"/>
            <p:cNvPicPr>
              <a:picLocks noChangeAspect="1" noChangeArrowheads="1"/>
            </p:cNvPicPr>
            <p:nvPr/>
          </p:nvPicPr>
          <p:blipFill>
            <a:blip r:embed="rId2" cstate="print"/>
            <a:srcRect l="2441" t="61200" r="8347" b="7201"/>
            <a:stretch>
              <a:fillRect/>
            </a:stretch>
          </p:blipFill>
          <p:spPr bwMode="auto">
            <a:xfrm>
              <a:off x="6011863" y="5562600"/>
              <a:ext cx="2592387" cy="100013"/>
            </a:xfrm>
            <a:prstGeom prst="rect">
              <a:avLst/>
            </a:prstGeom>
            <a:noFill/>
            <a:ln w="9525">
              <a:noFill/>
              <a:miter lim="800000"/>
              <a:headEnd/>
              <a:tailEnd/>
            </a:ln>
          </p:spPr>
        </p:pic>
        <p:sp>
          <p:nvSpPr>
            <p:cNvPr id="35" name="AutoShape 6"/>
            <p:cNvSpPr>
              <a:spLocks noChangeArrowheads="1"/>
            </p:cNvSpPr>
            <p:nvPr/>
          </p:nvSpPr>
          <p:spPr bwMode="auto">
            <a:xfrm>
              <a:off x="6011863" y="3216275"/>
              <a:ext cx="2592387" cy="2332038"/>
            </a:xfrm>
            <a:prstGeom prst="roundRect">
              <a:avLst>
                <a:gd name="adj" fmla="val 894"/>
              </a:avLst>
            </a:prstGeom>
            <a:gradFill rotWithShape="1">
              <a:gsLst>
                <a:gs pos="0">
                  <a:srgbClr val="FFFFFF"/>
                </a:gs>
                <a:gs pos="100000">
                  <a:srgbClr val="FFFFFF">
                    <a:gamma/>
                    <a:shade val="84706"/>
                    <a:invGamma/>
                  </a:srgbClr>
                </a:gs>
              </a:gsLst>
              <a:lin ang="5400000" scaled="1"/>
            </a:gradFill>
            <a:ln w="6350" algn="ctr">
              <a:solidFill>
                <a:srgbClr val="808080"/>
              </a:solidFill>
              <a:round/>
              <a:headEnd/>
              <a:tailEnd/>
            </a:ln>
            <a:effectLst/>
          </p:spPr>
          <p:txBody>
            <a:bodyPr wrap="none" anchor="ctr"/>
            <a:lstStyle/>
            <a:p>
              <a:pPr marL="92075" marR="0" lvl="0" indent="0" algn="ctr" defTabSz="914400" eaLnBrk="1" fontAlgn="auto" latinLnBrk="0" hangingPunct="1">
                <a:lnSpc>
                  <a:spcPct val="100000"/>
                </a:lnSpc>
                <a:spcBef>
                  <a:spcPct val="20000"/>
                </a:spcBef>
                <a:spcAft>
                  <a:spcPts val="0"/>
                </a:spcAft>
                <a:buClr>
                  <a:srgbClr val="E1B40C"/>
                </a:buClr>
                <a:buSzTx/>
                <a:buFont typeface="Wingdings" pitchFamily="2" charset="2"/>
                <a:buNone/>
                <a:tabLst/>
                <a:defRPr/>
              </a:pPr>
              <a:endParaRPr kumimoji="0" lang="zh-CN" altLang="zh-CN" sz="2000" b="0" i="0" u="none" strike="noStrike" kern="0" cap="none" spc="0" normalizeH="0" baseline="0" noProof="0">
                <a:ln>
                  <a:noFill/>
                </a:ln>
                <a:solidFill>
                  <a:srgbClr val="000000"/>
                </a:solidFill>
                <a:effectLst>
                  <a:outerShdw blurRad="38100" dist="38100" dir="2700000" algn="tl">
                    <a:srgbClr val="C0C0C0"/>
                  </a:outerShdw>
                </a:effectLst>
                <a:uLnTx/>
                <a:uFillTx/>
                <a:latin typeface="宋体" pitchFamily="2" charset="-122"/>
                <a:ea typeface="微软雅黑"/>
              </a:endParaRPr>
            </a:p>
          </p:txBody>
        </p:sp>
        <p:pic>
          <p:nvPicPr>
            <p:cNvPr id="36" name="Picture 7" descr="图片2"/>
            <p:cNvPicPr>
              <a:picLocks noChangeAspect="1" noChangeArrowheads="1"/>
            </p:cNvPicPr>
            <p:nvPr/>
          </p:nvPicPr>
          <p:blipFill>
            <a:blip r:embed="rId3" cstate="print"/>
            <a:srcRect l="5891" r="2945" b="74030"/>
            <a:stretch>
              <a:fillRect/>
            </a:stretch>
          </p:blipFill>
          <p:spPr bwMode="auto">
            <a:xfrm>
              <a:off x="4635500" y="3430588"/>
              <a:ext cx="982663" cy="935037"/>
            </a:xfrm>
            <a:prstGeom prst="rect">
              <a:avLst/>
            </a:prstGeom>
            <a:noFill/>
            <a:ln w="9525">
              <a:noFill/>
              <a:miter lim="800000"/>
              <a:headEnd/>
              <a:tailEnd/>
            </a:ln>
          </p:spPr>
        </p:pic>
        <p:pic>
          <p:nvPicPr>
            <p:cNvPr id="37" name="Picture 8" descr="图片3"/>
            <p:cNvPicPr>
              <a:picLocks noChangeAspect="1" noChangeArrowheads="1"/>
            </p:cNvPicPr>
            <p:nvPr/>
          </p:nvPicPr>
          <p:blipFill>
            <a:blip r:embed="rId4" cstate="print"/>
            <a:srcRect l="6876" r="15500" b="73854"/>
            <a:stretch>
              <a:fillRect/>
            </a:stretch>
          </p:blipFill>
          <p:spPr bwMode="auto">
            <a:xfrm>
              <a:off x="7421563" y="3424238"/>
              <a:ext cx="985837" cy="941387"/>
            </a:xfrm>
            <a:prstGeom prst="rect">
              <a:avLst/>
            </a:prstGeom>
            <a:noFill/>
            <a:ln w="9525">
              <a:noFill/>
              <a:miter lim="800000"/>
              <a:headEnd/>
              <a:tailEnd/>
            </a:ln>
          </p:spPr>
        </p:pic>
        <p:sp>
          <p:nvSpPr>
            <p:cNvPr id="38" name="Rectangle 9"/>
            <p:cNvSpPr>
              <a:spLocks noChangeArrowheads="1"/>
            </p:cNvSpPr>
            <p:nvPr/>
          </p:nvSpPr>
          <p:spPr bwMode="auto">
            <a:xfrm>
              <a:off x="612775" y="4581525"/>
              <a:ext cx="2409825" cy="749300"/>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p:txBody>
        </p:sp>
        <p:sp>
          <p:nvSpPr>
            <p:cNvPr id="39" name="Rectangle 10"/>
            <p:cNvSpPr>
              <a:spLocks noChangeArrowheads="1"/>
            </p:cNvSpPr>
            <p:nvPr/>
          </p:nvSpPr>
          <p:spPr bwMode="auto">
            <a:xfrm>
              <a:off x="3321050" y="3773488"/>
              <a:ext cx="1250950" cy="3048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black"/>
                  </a:solidFill>
                  <a:effectLst/>
                  <a:uLnTx/>
                  <a:uFillTx/>
                  <a:latin typeface="Verdana"/>
                  <a:ea typeface="微软雅黑"/>
                </a:rPr>
                <a:t>单击添加文字</a:t>
              </a:r>
            </a:p>
          </p:txBody>
        </p:sp>
        <p:sp>
          <p:nvSpPr>
            <p:cNvPr id="40" name="Rectangle 11"/>
            <p:cNvSpPr>
              <a:spLocks noChangeArrowheads="1"/>
            </p:cNvSpPr>
            <p:nvPr/>
          </p:nvSpPr>
          <p:spPr bwMode="auto">
            <a:xfrm>
              <a:off x="3322638" y="4581525"/>
              <a:ext cx="2409825" cy="749300"/>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p:txBody>
        </p:sp>
        <p:sp>
          <p:nvSpPr>
            <p:cNvPr id="41" name="Rectangle 12"/>
            <p:cNvSpPr>
              <a:spLocks noChangeArrowheads="1"/>
            </p:cNvSpPr>
            <p:nvPr/>
          </p:nvSpPr>
          <p:spPr bwMode="auto">
            <a:xfrm>
              <a:off x="6086475" y="3773488"/>
              <a:ext cx="1250950" cy="3048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black"/>
                  </a:solidFill>
                  <a:effectLst/>
                  <a:uLnTx/>
                  <a:uFillTx/>
                  <a:latin typeface="Verdana"/>
                  <a:ea typeface="微软雅黑"/>
                </a:rPr>
                <a:t>单击添加文字</a:t>
              </a:r>
            </a:p>
          </p:txBody>
        </p:sp>
        <p:sp>
          <p:nvSpPr>
            <p:cNvPr id="42" name="Rectangle 13"/>
            <p:cNvSpPr>
              <a:spLocks noChangeArrowheads="1"/>
            </p:cNvSpPr>
            <p:nvPr/>
          </p:nvSpPr>
          <p:spPr bwMode="auto">
            <a:xfrm>
              <a:off x="6088063" y="4581525"/>
              <a:ext cx="2409825" cy="749300"/>
            </a:xfrm>
            <a:prstGeom prst="rect">
              <a:avLst/>
            </a:prstGeom>
            <a:noFill/>
            <a:ln w="9525">
              <a:noFill/>
              <a:miter lim="800000"/>
              <a:headEnd/>
              <a:tailEnd/>
            </a:ln>
          </p:spPr>
          <p:txBody>
            <a:bodyPr>
              <a:spAutoFit/>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单击此处添加段落文字内容</a:t>
              </a:r>
            </a:p>
          </p:txBody>
        </p:sp>
        <p:pic>
          <p:nvPicPr>
            <p:cNvPr id="43" name="Picture 14" descr="图片1"/>
            <p:cNvPicPr>
              <a:picLocks noChangeAspect="1" noChangeArrowheads="1"/>
            </p:cNvPicPr>
            <p:nvPr/>
          </p:nvPicPr>
          <p:blipFill>
            <a:blip r:embed="rId5" cstate="print"/>
            <a:srcRect l="7112" r="7730" b="73112"/>
            <a:stretch>
              <a:fillRect/>
            </a:stretch>
          </p:blipFill>
          <p:spPr bwMode="auto">
            <a:xfrm>
              <a:off x="1908175" y="3414713"/>
              <a:ext cx="1008063" cy="968375"/>
            </a:xfrm>
            <a:prstGeom prst="rect">
              <a:avLst/>
            </a:prstGeom>
            <a:noFill/>
            <a:ln w="9525">
              <a:noFill/>
              <a:miter lim="800000"/>
              <a:headEnd/>
              <a:tailEnd/>
            </a:ln>
          </p:spPr>
        </p:pic>
        <p:sp>
          <p:nvSpPr>
            <p:cNvPr id="44" name="Rectangle 15"/>
            <p:cNvSpPr>
              <a:spLocks noChangeArrowheads="1"/>
            </p:cNvSpPr>
            <p:nvPr/>
          </p:nvSpPr>
          <p:spPr bwMode="auto">
            <a:xfrm>
              <a:off x="611188" y="3773488"/>
              <a:ext cx="1250950" cy="3048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smtClean="0">
                  <a:ln>
                    <a:noFill/>
                  </a:ln>
                  <a:solidFill>
                    <a:prstClr val="black"/>
                  </a:solidFill>
                  <a:effectLst/>
                  <a:uLnTx/>
                  <a:uFillTx/>
                  <a:latin typeface="Verdana"/>
                  <a:ea typeface="微软雅黑"/>
                </a:rPr>
                <a:t>单击添加文字</a:t>
              </a:r>
            </a:p>
          </p:txBody>
        </p:sp>
        <p:sp>
          <p:nvSpPr>
            <p:cNvPr id="45" name="Rectangle 16"/>
            <p:cNvSpPr>
              <a:spLocks noChangeArrowheads="1"/>
            </p:cNvSpPr>
            <p:nvPr/>
          </p:nvSpPr>
          <p:spPr bwMode="auto">
            <a:xfrm>
              <a:off x="1908175" y="3382963"/>
              <a:ext cx="1004888" cy="1004887"/>
            </a:xfrm>
            <a:prstGeom prst="rect">
              <a:avLst/>
            </a:prstGeom>
            <a:noFill/>
            <a:ln w="9525" algn="ctr">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6" name="Rectangle 17"/>
            <p:cNvSpPr>
              <a:spLocks noChangeArrowheads="1"/>
            </p:cNvSpPr>
            <p:nvPr/>
          </p:nvSpPr>
          <p:spPr bwMode="auto">
            <a:xfrm>
              <a:off x="4633913" y="3381375"/>
              <a:ext cx="987425" cy="987425"/>
            </a:xfrm>
            <a:prstGeom prst="rect">
              <a:avLst/>
            </a:prstGeom>
            <a:noFill/>
            <a:ln w="9525" algn="ctr">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7" name="Rectangle 18"/>
            <p:cNvSpPr>
              <a:spLocks noChangeArrowheads="1"/>
            </p:cNvSpPr>
            <p:nvPr/>
          </p:nvSpPr>
          <p:spPr bwMode="auto">
            <a:xfrm>
              <a:off x="7427913" y="3381375"/>
              <a:ext cx="987425" cy="987425"/>
            </a:xfrm>
            <a:prstGeom prst="rect">
              <a:avLst/>
            </a:prstGeom>
            <a:noFill/>
            <a:ln w="9525" algn="ctr">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nvGrpSpPr>
            <p:cNvPr id="48" name="Group 19"/>
            <p:cNvGrpSpPr>
              <a:grpSpLocks/>
            </p:cNvGrpSpPr>
            <p:nvPr/>
          </p:nvGrpSpPr>
          <p:grpSpPr bwMode="auto">
            <a:xfrm>
              <a:off x="1785938" y="2608263"/>
              <a:ext cx="5545137" cy="608012"/>
              <a:chOff x="666" y="1599"/>
              <a:chExt cx="3398" cy="383"/>
            </a:xfrm>
          </p:grpSpPr>
          <p:cxnSp>
            <p:nvCxnSpPr>
              <p:cNvPr id="53" name="AutoShape 20"/>
              <p:cNvCxnSpPr>
                <a:cxnSpLocks noChangeShapeType="1"/>
              </p:cNvCxnSpPr>
              <p:nvPr/>
            </p:nvCxnSpPr>
            <p:spPr bwMode="auto">
              <a:xfrm rot="5400000">
                <a:off x="688" y="1577"/>
                <a:ext cx="383" cy="427"/>
              </a:xfrm>
              <a:prstGeom prst="bentConnector3">
                <a:avLst>
                  <a:gd name="adj1" fmla="val 49606"/>
                </a:avLst>
              </a:prstGeom>
              <a:noFill/>
              <a:ln w="19050">
                <a:solidFill>
                  <a:srgbClr val="808080"/>
                </a:solidFill>
                <a:miter lim="800000"/>
                <a:headEnd/>
                <a:tailEnd type="triangle" w="med" len="med"/>
              </a:ln>
            </p:spPr>
          </p:cxnSp>
          <p:cxnSp>
            <p:nvCxnSpPr>
              <p:cNvPr id="54" name="AutoShape 21"/>
              <p:cNvCxnSpPr>
                <a:cxnSpLocks noChangeShapeType="1"/>
              </p:cNvCxnSpPr>
              <p:nvPr/>
            </p:nvCxnSpPr>
            <p:spPr bwMode="auto">
              <a:xfrm rot="16200000" flipH="1">
                <a:off x="1535" y="1157"/>
                <a:ext cx="383" cy="1267"/>
              </a:xfrm>
              <a:prstGeom prst="bentConnector3">
                <a:avLst>
                  <a:gd name="adj1" fmla="val 49606"/>
                </a:avLst>
              </a:prstGeom>
              <a:noFill/>
              <a:ln w="19050">
                <a:solidFill>
                  <a:srgbClr val="808080"/>
                </a:solidFill>
                <a:miter lim="800000"/>
                <a:headEnd/>
                <a:tailEnd type="triangle" w="med" len="med"/>
              </a:ln>
            </p:spPr>
          </p:cxnSp>
          <p:cxnSp>
            <p:nvCxnSpPr>
              <p:cNvPr id="55" name="AutoShape 22"/>
              <p:cNvCxnSpPr>
                <a:cxnSpLocks noChangeShapeType="1"/>
              </p:cNvCxnSpPr>
              <p:nvPr/>
            </p:nvCxnSpPr>
            <p:spPr bwMode="auto">
              <a:xfrm rot="16200000" flipH="1">
                <a:off x="2387" y="305"/>
                <a:ext cx="383" cy="2971"/>
              </a:xfrm>
              <a:prstGeom prst="bentConnector3">
                <a:avLst>
                  <a:gd name="adj1" fmla="val 49606"/>
                </a:avLst>
              </a:prstGeom>
              <a:noFill/>
              <a:ln w="19050">
                <a:solidFill>
                  <a:srgbClr val="808080"/>
                </a:solidFill>
                <a:miter lim="800000"/>
                <a:headEnd/>
                <a:tailEnd type="triangle" w="med" len="med"/>
              </a:ln>
            </p:spPr>
          </p:cxnSp>
        </p:grpSp>
        <p:sp>
          <p:nvSpPr>
            <p:cNvPr id="49" name="AutoShape 23"/>
            <p:cNvSpPr>
              <a:spLocks noChangeArrowheads="1"/>
            </p:cNvSpPr>
            <p:nvPr/>
          </p:nvSpPr>
          <p:spPr bwMode="auto">
            <a:xfrm>
              <a:off x="2411413" y="1846263"/>
              <a:ext cx="5976937" cy="692150"/>
            </a:xfrm>
            <a:prstGeom prst="roundRect">
              <a:avLst>
                <a:gd name="adj" fmla="val 10250"/>
              </a:avLst>
            </a:prstGeom>
            <a:gradFill rotWithShape="1">
              <a:gsLst>
                <a:gs pos="0">
                  <a:sysClr val="window" lastClr="FFFFFF"/>
                </a:gs>
                <a:gs pos="100000">
                  <a:srgbClr val="DDDDDD"/>
                </a:gs>
              </a:gsLst>
              <a:lin ang="5400000" scaled="1"/>
            </a:gradFill>
            <a:ln w="9525" algn="ctr">
              <a:solidFill>
                <a:srgbClr val="808080"/>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AutoShape 24"/>
            <p:cNvSpPr>
              <a:spLocks noChangeArrowheads="1"/>
            </p:cNvSpPr>
            <p:nvPr/>
          </p:nvSpPr>
          <p:spPr bwMode="auto">
            <a:xfrm>
              <a:off x="755650" y="1773238"/>
              <a:ext cx="1930400" cy="836612"/>
            </a:xfrm>
            <a:prstGeom prst="roundRect">
              <a:avLst>
                <a:gd name="adj" fmla="val 12144"/>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prstClr val="white"/>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smtClean="0">
                  <a:ln>
                    <a:noFill/>
                  </a:ln>
                  <a:solidFill>
                    <a:prstClr val="white"/>
                  </a:solidFill>
                  <a:effectLst/>
                  <a:uLnTx/>
                  <a:uFillTx/>
                  <a:latin typeface="Verdana"/>
                  <a:ea typeface="微软雅黑"/>
                </a:rPr>
                <a:t>添加文字</a:t>
              </a:r>
              <a:endParaRPr kumimoji="0" lang="zh-CN" altLang="zh-CN" sz="2000" b="0" i="0" u="none" strike="noStrike" kern="0" cap="none" spc="0" normalizeH="0" baseline="0" noProof="0" smtClean="0">
                <a:ln>
                  <a:noFill/>
                </a:ln>
                <a:solidFill>
                  <a:prstClr val="white"/>
                </a:solidFill>
                <a:effectLst/>
                <a:uLnTx/>
                <a:uFillTx/>
                <a:latin typeface="Verdana"/>
                <a:ea typeface="微软雅黑"/>
              </a:endParaRPr>
            </a:p>
          </p:txBody>
        </p:sp>
        <p:sp>
          <p:nvSpPr>
            <p:cNvPr id="51" name="Rectangle 26"/>
            <p:cNvSpPr>
              <a:spLocks noChangeArrowheads="1"/>
            </p:cNvSpPr>
            <p:nvPr/>
          </p:nvSpPr>
          <p:spPr bwMode="auto">
            <a:xfrm>
              <a:off x="2700338" y="1917700"/>
              <a:ext cx="5616575" cy="568325"/>
            </a:xfrm>
            <a:prstGeom prst="rect">
              <a:avLst/>
            </a:prstGeom>
            <a:noFill/>
            <a:ln w="9525" algn="ctr">
              <a:noFill/>
              <a:miter lim="800000"/>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black"/>
                  </a:solidFill>
                  <a:effectLst/>
                  <a:uLnTx/>
                  <a:uFillTx/>
                  <a:latin typeface="Verdana"/>
                  <a:ea typeface="微软雅黑"/>
                </a:rPr>
                <a:t>单击此处添加段落文字内容</a:t>
              </a:r>
            </a:p>
          </p:txBody>
        </p:sp>
        <p:pic>
          <p:nvPicPr>
            <p:cNvPr id="52" name="Picture 27" descr="投影2"/>
            <p:cNvPicPr>
              <a:picLocks noChangeAspect="1" noChangeArrowheads="1"/>
            </p:cNvPicPr>
            <p:nvPr/>
          </p:nvPicPr>
          <p:blipFill>
            <a:blip r:embed="rId2" cstate="print"/>
            <a:srcRect l="2441" t="61200" r="8347" b="7201"/>
            <a:stretch>
              <a:fillRect/>
            </a:stretch>
          </p:blipFill>
          <p:spPr bwMode="auto">
            <a:xfrm>
              <a:off x="539750" y="5562600"/>
              <a:ext cx="2551113" cy="100013"/>
            </a:xfrm>
            <a:prstGeom prst="rect">
              <a:avLst/>
            </a:prstGeom>
            <a:noFill/>
            <a:ln w="9525">
              <a:noFill/>
              <a:miter lim="800000"/>
              <a:headEnd/>
              <a:tailEnd/>
            </a:ln>
          </p:spPr>
        </p:pic>
      </p:grpSp>
    </p:spTree>
    <p:extLst>
      <p:ext uri="{BB962C8B-B14F-4D97-AF65-F5344CB8AC3E}">
        <p14:creationId xmlns:p14="http://schemas.microsoft.com/office/powerpoint/2010/main" val="26316974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1" name="Group 29"/>
          <p:cNvGrpSpPr>
            <a:grpSpLocks/>
          </p:cNvGrpSpPr>
          <p:nvPr/>
        </p:nvGrpSpPr>
        <p:grpSpPr bwMode="auto">
          <a:xfrm>
            <a:off x="656565" y="1405350"/>
            <a:ext cx="7696200" cy="4260850"/>
            <a:chOff x="340" y="932"/>
            <a:chExt cx="5040" cy="2906"/>
          </a:xfrm>
        </p:grpSpPr>
        <p:sp>
          <p:nvSpPr>
            <p:cNvPr id="32" name="Line 2"/>
            <p:cNvSpPr>
              <a:spLocks noChangeShapeType="1"/>
            </p:cNvSpPr>
            <p:nvPr/>
          </p:nvSpPr>
          <p:spPr bwMode="auto">
            <a:xfrm>
              <a:off x="2881" y="2432"/>
              <a:ext cx="0" cy="754"/>
            </a:xfrm>
            <a:prstGeom prst="line">
              <a:avLst/>
            </a:prstGeom>
            <a:noFill/>
            <a:ln w="28575" cap="rnd">
              <a:solidFill>
                <a:srgbClr val="C00000"/>
              </a:solidFill>
              <a:prstDash val="sysDot"/>
              <a:round/>
              <a:headEnd type="oval" w="med" len="me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33" name="WordArt 3"/>
            <p:cNvSpPr>
              <a:spLocks noChangeArrowheads="1" noChangeShapeType="1" noTextEdit="1"/>
            </p:cNvSpPr>
            <p:nvPr/>
          </p:nvSpPr>
          <p:spPr bwMode="auto">
            <a:xfrm>
              <a:off x="2338" y="970"/>
              <a:ext cx="1088" cy="158"/>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zh-CN" altLang="en-US" sz="2400" kern="10">
                  <a:ln w="9525">
                    <a:solidFill>
                      <a:srgbClr val="FFFFFF"/>
                    </a:solidFill>
                    <a:round/>
                    <a:headEnd/>
                    <a:tailEnd/>
                  </a:ln>
                  <a:solidFill>
                    <a:srgbClr val="FFFFFF"/>
                  </a:solidFill>
                  <a:latin typeface="黑体"/>
                  <a:ea typeface="黑体"/>
                </a:rPr>
                <a:t>双击添加标题文字</a:t>
              </a:r>
            </a:p>
          </p:txBody>
        </p:sp>
        <p:sp>
          <p:nvSpPr>
            <p:cNvPr id="34" name="AutoShape 5"/>
            <p:cNvSpPr>
              <a:spLocks noChangeArrowheads="1"/>
            </p:cNvSpPr>
            <p:nvPr/>
          </p:nvSpPr>
          <p:spPr bwMode="auto">
            <a:xfrm rot="10800000">
              <a:off x="2185" y="3228"/>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p:txBody>
        </p:sp>
        <p:grpSp>
          <p:nvGrpSpPr>
            <p:cNvPr id="35" name="Group 28"/>
            <p:cNvGrpSpPr>
              <a:grpSpLocks/>
            </p:cNvGrpSpPr>
            <p:nvPr/>
          </p:nvGrpSpPr>
          <p:grpSpPr bwMode="auto">
            <a:xfrm>
              <a:off x="412" y="2911"/>
              <a:ext cx="4890" cy="610"/>
              <a:chOff x="412" y="2911"/>
              <a:chExt cx="4890" cy="610"/>
            </a:xfrm>
          </p:grpSpPr>
          <p:sp>
            <p:nvSpPr>
              <p:cNvPr id="55" name="AutoShape 4"/>
              <p:cNvSpPr>
                <a:spLocks noChangeArrowheads="1"/>
              </p:cNvSpPr>
              <p:nvPr/>
            </p:nvSpPr>
            <p:spPr bwMode="auto">
              <a:xfrm rot="10800000">
                <a:off x="412"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p:txBody>
          </p:sp>
          <p:sp>
            <p:nvSpPr>
              <p:cNvPr id="56" name="AutoShape 6"/>
              <p:cNvSpPr>
                <a:spLocks noChangeArrowheads="1"/>
              </p:cNvSpPr>
              <p:nvPr/>
            </p:nvSpPr>
            <p:spPr bwMode="auto">
              <a:xfrm rot="10800000">
                <a:off x="3908" y="2911"/>
                <a:ext cx="1394" cy="610"/>
              </a:xfrm>
              <a:prstGeom prst="roundRect">
                <a:avLst>
                  <a:gd name="adj" fmla="val 6171"/>
                </a:avLst>
              </a:prstGeom>
              <a:gradFill rotWithShape="1">
                <a:gsLst>
                  <a:gs pos="0">
                    <a:srgbClr val="DDDDDD"/>
                  </a:gs>
                  <a:gs pos="100000">
                    <a:srgbClr val="FFFFFF"/>
                  </a:gs>
                </a:gsLst>
                <a:lin ang="5400000" scaled="1"/>
              </a:gradFill>
              <a:ln w="9525" algn="ctr">
                <a:solidFill>
                  <a:srgbClr val="C0C0C0"/>
                </a:solidFill>
                <a:round/>
                <a:headEnd/>
                <a:tailEnd/>
              </a:ln>
            </p:spPr>
            <p:txBody>
              <a:bodyPr rot="10800000" wrap="none" anchor="ctr"/>
              <a:lstStyle/>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a:p>
                <a:pPr algn="ctr" fontAlgn="auto">
                  <a:lnSpc>
                    <a:spcPct val="120000"/>
                  </a:lnSpc>
                  <a:spcBef>
                    <a:spcPts val="0"/>
                  </a:spcBef>
                  <a:spcAft>
                    <a:spcPts val="0"/>
                  </a:spcAft>
                  <a:defRPr/>
                </a:pPr>
                <a:r>
                  <a:rPr lang="zh-CN" altLang="en-US" sz="1000" kern="0">
                    <a:solidFill>
                      <a:sysClr val="windowText" lastClr="000000"/>
                    </a:solidFill>
                    <a:latin typeface="Verdana"/>
                    <a:ea typeface="微软雅黑"/>
                  </a:rPr>
                  <a:t>单击此处添加段落文字内容</a:t>
                </a:r>
              </a:p>
            </p:txBody>
          </p:sp>
        </p:grpSp>
        <p:sp>
          <p:nvSpPr>
            <p:cNvPr id="36" name="Rectangle 7"/>
            <p:cNvSpPr>
              <a:spLocks noChangeArrowheads="1"/>
            </p:cNvSpPr>
            <p:nvPr/>
          </p:nvSpPr>
          <p:spPr bwMode="auto">
            <a:xfrm>
              <a:off x="1828" y="1071"/>
              <a:ext cx="2107" cy="250"/>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fontAlgn="auto">
                <a:spcBef>
                  <a:spcPts val="0"/>
                </a:spcBef>
                <a:spcAft>
                  <a:spcPts val="0"/>
                </a:spcAft>
                <a:defRPr/>
              </a:pPr>
              <a:endParaRPr lang="zh-CN" altLang="en-US" sz="1600" kern="0">
                <a:solidFill>
                  <a:sysClr val="windowText" lastClr="000000"/>
                </a:solidFill>
                <a:latin typeface="Verdana"/>
                <a:ea typeface="微软雅黑"/>
              </a:endParaRPr>
            </a:p>
          </p:txBody>
        </p:sp>
        <p:sp>
          <p:nvSpPr>
            <p:cNvPr id="37" name="AutoShape 8"/>
            <p:cNvSpPr>
              <a:spLocks noChangeArrowheads="1"/>
            </p:cNvSpPr>
            <p:nvPr/>
          </p:nvSpPr>
          <p:spPr bwMode="auto">
            <a:xfrm>
              <a:off x="1806" y="932"/>
              <a:ext cx="2151" cy="320"/>
            </a:xfrm>
            <a:prstGeom prst="roundRect">
              <a:avLst>
                <a:gd name="adj" fmla="val 24375"/>
              </a:avLst>
            </a:prstGeom>
            <a:solidFill>
              <a:srgbClr val="0070C0"/>
            </a:solidFill>
            <a:ln w="9525" algn="ctr">
              <a:noFill/>
              <a:round/>
              <a:headEnd/>
              <a:tailEnd/>
            </a:ln>
          </p:spPr>
          <p:txBody>
            <a:bodyPr wrap="none" anchor="ctr"/>
            <a:lstStyle/>
            <a:p>
              <a:pPr algn="ctr" fontAlgn="auto">
                <a:spcBef>
                  <a:spcPts val="0"/>
                </a:spcBef>
                <a:spcAft>
                  <a:spcPts val="0"/>
                </a:spcAft>
                <a:defRPr/>
              </a:pPr>
              <a:r>
                <a:rPr lang="zh-CN" altLang="en-US" kern="0" dirty="0">
                  <a:solidFill>
                    <a:srgbClr val="FFFFFF"/>
                  </a:solidFill>
                  <a:latin typeface="Verdana"/>
                  <a:ea typeface="微软雅黑"/>
                </a:rPr>
                <a:t>单击添加标题文字</a:t>
              </a:r>
            </a:p>
          </p:txBody>
        </p:sp>
        <p:sp>
          <p:nvSpPr>
            <p:cNvPr id="38" name="Rectangle 9"/>
            <p:cNvSpPr>
              <a:spLocks noChangeArrowheads="1"/>
            </p:cNvSpPr>
            <p:nvPr/>
          </p:nvSpPr>
          <p:spPr bwMode="auto">
            <a:xfrm>
              <a:off x="2129" y="2251"/>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fontAlgn="auto">
                <a:spcBef>
                  <a:spcPts val="0"/>
                </a:spcBef>
                <a:spcAft>
                  <a:spcPts val="0"/>
                </a:spcAft>
                <a:defRPr/>
              </a:pPr>
              <a:endParaRPr lang="zh-CN" altLang="en-US" sz="1600" kern="0">
                <a:solidFill>
                  <a:sysClr val="windowText" lastClr="000000"/>
                </a:solidFill>
                <a:latin typeface="Verdana"/>
                <a:ea typeface="微软雅黑"/>
              </a:endParaRPr>
            </a:p>
          </p:txBody>
        </p:sp>
        <p:sp>
          <p:nvSpPr>
            <p:cNvPr id="39" name="AutoShape 10"/>
            <p:cNvSpPr>
              <a:spLocks noChangeArrowheads="1"/>
            </p:cNvSpPr>
            <p:nvPr/>
          </p:nvSpPr>
          <p:spPr bwMode="auto">
            <a:xfrm>
              <a:off x="2113" y="211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algn="ctr" fontAlgn="auto">
                <a:spcBef>
                  <a:spcPts val="0"/>
                </a:spcBef>
                <a:spcAft>
                  <a:spcPts val="0"/>
                </a:spcAft>
                <a:defRPr/>
              </a:pPr>
              <a:r>
                <a:rPr lang="zh-CN" altLang="en-US" sz="1600" kern="0">
                  <a:solidFill>
                    <a:srgbClr val="FFFFFF"/>
                  </a:solidFill>
                  <a:latin typeface="Verdana"/>
                  <a:ea typeface="微软雅黑"/>
                </a:rPr>
                <a:t>单击添加标题文字</a:t>
              </a:r>
            </a:p>
          </p:txBody>
        </p:sp>
        <p:grpSp>
          <p:nvGrpSpPr>
            <p:cNvPr id="40" name="Group 25"/>
            <p:cNvGrpSpPr>
              <a:grpSpLocks/>
            </p:cNvGrpSpPr>
            <p:nvPr/>
          </p:nvGrpSpPr>
          <p:grpSpPr bwMode="auto">
            <a:xfrm>
              <a:off x="340" y="1872"/>
              <a:ext cx="5040" cy="374"/>
              <a:chOff x="288" y="1872"/>
              <a:chExt cx="5040" cy="374"/>
            </a:xfrm>
          </p:grpSpPr>
          <p:sp>
            <p:nvSpPr>
              <p:cNvPr id="51" name="Rectangle 11"/>
              <p:cNvSpPr>
                <a:spLocks noChangeArrowheads="1"/>
              </p:cNvSpPr>
              <p:nvPr/>
            </p:nvSpPr>
            <p:spPr bwMode="auto">
              <a:xfrm>
                <a:off x="305"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fontAlgn="auto">
                  <a:spcBef>
                    <a:spcPts val="0"/>
                  </a:spcBef>
                  <a:spcAft>
                    <a:spcPts val="0"/>
                  </a:spcAft>
                  <a:defRPr/>
                </a:pPr>
                <a:endParaRPr lang="zh-CN" altLang="en-US" sz="1600" kern="0">
                  <a:solidFill>
                    <a:sysClr val="windowText" lastClr="000000"/>
                  </a:solidFill>
                  <a:latin typeface="Verdana"/>
                  <a:ea typeface="微软雅黑"/>
                </a:endParaRPr>
              </a:p>
            </p:txBody>
          </p:sp>
          <p:sp>
            <p:nvSpPr>
              <p:cNvPr id="52" name="AutoShape 12"/>
              <p:cNvSpPr>
                <a:spLocks noChangeArrowheads="1"/>
              </p:cNvSpPr>
              <p:nvPr/>
            </p:nvSpPr>
            <p:spPr bwMode="auto">
              <a:xfrm>
                <a:off x="288" y="1872"/>
                <a:ext cx="1536" cy="284"/>
              </a:xfrm>
              <a:prstGeom prst="roundRect">
                <a:avLst>
                  <a:gd name="adj" fmla="val 22537"/>
                </a:avLst>
              </a:prstGeom>
              <a:gradFill rotWithShape="1">
                <a:gsLst>
                  <a:gs pos="0">
                    <a:srgbClr val="B2B2B2"/>
                  </a:gs>
                  <a:gs pos="100000">
                    <a:srgbClr val="333333"/>
                  </a:gs>
                </a:gsLst>
                <a:lin ang="5400000" scaled="1"/>
              </a:gradFill>
              <a:ln w="9525" algn="ctr">
                <a:noFill/>
                <a:round/>
                <a:headEnd/>
                <a:tailEnd/>
              </a:ln>
            </p:spPr>
            <p:txBody>
              <a:bodyPr wrap="none" anchor="ctr"/>
              <a:lstStyle/>
              <a:p>
                <a:pPr algn="ctr" fontAlgn="auto">
                  <a:spcBef>
                    <a:spcPts val="0"/>
                  </a:spcBef>
                  <a:spcAft>
                    <a:spcPts val="0"/>
                  </a:spcAft>
                  <a:defRPr/>
                </a:pPr>
                <a:r>
                  <a:rPr lang="zh-CN" altLang="en-US" sz="1600" kern="0">
                    <a:solidFill>
                      <a:srgbClr val="FFFFFF"/>
                    </a:solidFill>
                    <a:latin typeface="Verdana"/>
                    <a:ea typeface="微软雅黑"/>
                  </a:rPr>
                  <a:t>单击添加标题文字</a:t>
                </a:r>
              </a:p>
            </p:txBody>
          </p:sp>
          <p:sp>
            <p:nvSpPr>
              <p:cNvPr id="53" name="Rectangle 13"/>
              <p:cNvSpPr>
                <a:spLocks noChangeArrowheads="1"/>
              </p:cNvSpPr>
              <p:nvPr/>
            </p:nvSpPr>
            <p:spPr bwMode="auto">
              <a:xfrm>
                <a:off x="3809" y="2024"/>
                <a:ext cx="1504" cy="222"/>
              </a:xfrm>
              <a:prstGeom prst="rect">
                <a:avLst/>
              </a:prstGeom>
              <a:gradFill rotWithShape="1">
                <a:gsLst>
                  <a:gs pos="0">
                    <a:srgbClr val="000000">
                      <a:alpha val="85001"/>
                    </a:srgbClr>
                  </a:gs>
                  <a:gs pos="100000">
                    <a:srgbClr val="FFFFFF">
                      <a:alpha val="0"/>
                    </a:srgbClr>
                  </a:gs>
                </a:gsLst>
                <a:path path="shape">
                  <a:fillToRect l="50000" t="50000" r="50000" b="50000"/>
                </a:path>
              </a:gradFill>
              <a:ln w="9525" algn="ctr">
                <a:noFill/>
                <a:miter lim="800000"/>
                <a:headEnd/>
                <a:tailEnd/>
              </a:ln>
            </p:spPr>
            <p:txBody>
              <a:bodyPr wrap="none" anchor="ctr"/>
              <a:lstStyle/>
              <a:p>
                <a:pPr fontAlgn="auto">
                  <a:spcBef>
                    <a:spcPts val="0"/>
                  </a:spcBef>
                  <a:spcAft>
                    <a:spcPts val="0"/>
                  </a:spcAft>
                  <a:defRPr/>
                </a:pPr>
                <a:endParaRPr lang="zh-CN" altLang="en-US" sz="1600" kern="0">
                  <a:solidFill>
                    <a:sysClr val="windowText" lastClr="000000"/>
                  </a:solidFill>
                  <a:latin typeface="Verdana"/>
                  <a:ea typeface="微软雅黑"/>
                </a:endParaRPr>
              </a:p>
            </p:txBody>
          </p:sp>
          <p:sp>
            <p:nvSpPr>
              <p:cNvPr id="54" name="AutoShape 14"/>
              <p:cNvSpPr>
                <a:spLocks noChangeArrowheads="1"/>
              </p:cNvSpPr>
              <p:nvPr/>
            </p:nvSpPr>
            <p:spPr bwMode="auto">
              <a:xfrm>
                <a:off x="3792" y="1872"/>
                <a:ext cx="1536" cy="284"/>
              </a:xfrm>
              <a:prstGeom prst="roundRect">
                <a:avLst>
                  <a:gd name="adj" fmla="val 23944"/>
                </a:avLst>
              </a:prstGeom>
              <a:gradFill rotWithShape="1">
                <a:gsLst>
                  <a:gs pos="0">
                    <a:srgbClr val="B2B2B2"/>
                  </a:gs>
                  <a:gs pos="100000">
                    <a:srgbClr val="333333"/>
                  </a:gs>
                </a:gsLst>
                <a:lin ang="5400000" scaled="1"/>
              </a:gradFill>
              <a:ln w="9525" algn="ctr">
                <a:noFill/>
                <a:round/>
                <a:headEnd/>
                <a:tailEnd/>
              </a:ln>
            </p:spPr>
            <p:txBody>
              <a:bodyPr wrap="none" anchor="ctr"/>
              <a:lstStyle/>
              <a:p>
                <a:pPr algn="ctr" fontAlgn="auto">
                  <a:spcBef>
                    <a:spcPts val="0"/>
                  </a:spcBef>
                  <a:spcAft>
                    <a:spcPts val="0"/>
                  </a:spcAft>
                  <a:defRPr/>
                </a:pPr>
                <a:r>
                  <a:rPr lang="zh-CN" altLang="en-US" sz="1600" kern="0">
                    <a:solidFill>
                      <a:srgbClr val="FFFFFF"/>
                    </a:solidFill>
                    <a:latin typeface="Verdana"/>
                    <a:ea typeface="微软雅黑"/>
                  </a:rPr>
                  <a:t>单击添加标题文字</a:t>
                </a:r>
              </a:p>
            </p:txBody>
          </p:sp>
        </p:grpSp>
        <p:grpSp>
          <p:nvGrpSpPr>
            <p:cNvPr id="41" name="Group 27"/>
            <p:cNvGrpSpPr>
              <a:grpSpLocks/>
            </p:cNvGrpSpPr>
            <p:nvPr/>
          </p:nvGrpSpPr>
          <p:grpSpPr bwMode="auto">
            <a:xfrm>
              <a:off x="1134" y="2659"/>
              <a:ext cx="3492" cy="227"/>
              <a:chOff x="1066" y="2659"/>
              <a:chExt cx="3492" cy="227"/>
            </a:xfrm>
          </p:grpSpPr>
          <p:sp>
            <p:nvSpPr>
              <p:cNvPr id="48" name="Line 15"/>
              <p:cNvSpPr>
                <a:spLocks noChangeShapeType="1"/>
              </p:cNvSpPr>
              <p:nvPr/>
            </p:nvSpPr>
            <p:spPr bwMode="auto">
              <a:xfrm>
                <a:off x="1066" y="2659"/>
                <a:ext cx="3492" cy="0"/>
              </a:xfrm>
              <a:prstGeom prst="line">
                <a:avLst/>
              </a:prstGeom>
              <a:noFill/>
              <a:ln w="28575" cap="rnd">
                <a:solidFill>
                  <a:srgbClr val="C00000"/>
                </a:solidFill>
                <a:prstDash val="sysDot"/>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9" name="Line 16"/>
              <p:cNvSpPr>
                <a:spLocks noChangeShapeType="1"/>
              </p:cNvSpPr>
              <p:nvPr/>
            </p:nvSpPr>
            <p:spPr bwMode="auto">
              <a:xfrm>
                <a:off x="1066" y="2659"/>
                <a:ext cx="0" cy="227"/>
              </a:xfrm>
              <a:prstGeom prst="line">
                <a:avLst/>
              </a:prstGeom>
              <a:noFill/>
              <a:ln w="28575" cap="rnd">
                <a:solidFill>
                  <a:srgbClr val="C00000"/>
                </a:solidFill>
                <a:prstDash val="sysDot"/>
                <a:round/>
                <a:headEn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50" name="Line 17"/>
              <p:cNvSpPr>
                <a:spLocks noChangeShapeType="1"/>
              </p:cNvSpPr>
              <p:nvPr/>
            </p:nvSpPr>
            <p:spPr bwMode="auto">
              <a:xfrm>
                <a:off x="4558" y="2659"/>
                <a:ext cx="0" cy="227"/>
              </a:xfrm>
              <a:prstGeom prst="line">
                <a:avLst/>
              </a:prstGeom>
              <a:noFill/>
              <a:ln w="28575" cap="rnd">
                <a:solidFill>
                  <a:srgbClr val="C00000"/>
                </a:solidFill>
                <a:prstDash val="sysDot"/>
                <a:round/>
                <a:headEn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42" name="Line 18"/>
            <p:cNvSpPr>
              <a:spLocks noChangeShapeType="1"/>
            </p:cNvSpPr>
            <p:nvPr/>
          </p:nvSpPr>
          <p:spPr bwMode="auto">
            <a:xfrm>
              <a:off x="2881" y="1292"/>
              <a:ext cx="0" cy="784"/>
            </a:xfrm>
            <a:prstGeom prst="line">
              <a:avLst/>
            </a:prstGeom>
            <a:noFill/>
            <a:ln w="28575" cap="rnd">
              <a:solidFill>
                <a:srgbClr val="C00000"/>
              </a:solidFill>
              <a:prstDash val="sysDot"/>
              <a:round/>
              <a:headEnd type="oval" w="med" len="me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43" name="Group 26"/>
            <p:cNvGrpSpPr>
              <a:grpSpLocks/>
            </p:cNvGrpSpPr>
            <p:nvPr/>
          </p:nvGrpSpPr>
          <p:grpSpPr bwMode="auto">
            <a:xfrm>
              <a:off x="1134" y="1519"/>
              <a:ext cx="3492" cy="323"/>
              <a:chOff x="1156" y="1519"/>
              <a:chExt cx="3492" cy="323"/>
            </a:xfrm>
          </p:grpSpPr>
          <p:sp>
            <p:nvSpPr>
              <p:cNvPr id="44" name="Line 19"/>
              <p:cNvSpPr>
                <a:spLocks noChangeShapeType="1"/>
              </p:cNvSpPr>
              <p:nvPr/>
            </p:nvSpPr>
            <p:spPr bwMode="auto">
              <a:xfrm>
                <a:off x="1156" y="1519"/>
                <a:ext cx="3492" cy="0"/>
              </a:xfrm>
              <a:prstGeom prst="line">
                <a:avLst/>
              </a:prstGeom>
              <a:noFill/>
              <a:ln w="28575" cap="rnd">
                <a:solidFill>
                  <a:srgbClr val="C00000"/>
                </a:solidFill>
                <a:prstDash val="sysDot"/>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45" name="Group 20"/>
              <p:cNvGrpSpPr>
                <a:grpSpLocks/>
              </p:cNvGrpSpPr>
              <p:nvPr/>
            </p:nvGrpSpPr>
            <p:grpSpPr bwMode="auto">
              <a:xfrm>
                <a:off x="1156" y="1519"/>
                <a:ext cx="3492" cy="323"/>
                <a:chOff x="1066" y="1519"/>
                <a:chExt cx="3492" cy="227"/>
              </a:xfrm>
            </p:grpSpPr>
            <p:sp>
              <p:nvSpPr>
                <p:cNvPr id="46" name="Line 21"/>
                <p:cNvSpPr>
                  <a:spLocks noChangeShapeType="1"/>
                </p:cNvSpPr>
                <p:nvPr/>
              </p:nvSpPr>
              <p:spPr bwMode="auto">
                <a:xfrm>
                  <a:off x="1066" y="1519"/>
                  <a:ext cx="0" cy="227"/>
                </a:xfrm>
                <a:prstGeom prst="line">
                  <a:avLst/>
                </a:prstGeom>
                <a:noFill/>
                <a:ln w="28575" cap="rnd">
                  <a:solidFill>
                    <a:srgbClr val="C00000"/>
                  </a:solidFill>
                  <a:prstDash val="sysDot"/>
                  <a:round/>
                  <a:headEn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7" name="Line 22"/>
                <p:cNvSpPr>
                  <a:spLocks noChangeShapeType="1"/>
                </p:cNvSpPr>
                <p:nvPr/>
              </p:nvSpPr>
              <p:spPr bwMode="auto">
                <a:xfrm>
                  <a:off x="4558" y="1519"/>
                  <a:ext cx="0" cy="227"/>
                </a:xfrm>
                <a:prstGeom prst="line">
                  <a:avLst/>
                </a:prstGeom>
                <a:noFill/>
                <a:ln w="28575" cap="rnd">
                  <a:solidFill>
                    <a:srgbClr val="C00000"/>
                  </a:solidFill>
                  <a:prstDash val="sysDot"/>
                  <a:round/>
                  <a:headEn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grpSp>
    </p:spTree>
    <p:extLst>
      <p:ext uri="{BB962C8B-B14F-4D97-AF65-F5344CB8AC3E}">
        <p14:creationId xmlns:p14="http://schemas.microsoft.com/office/powerpoint/2010/main" val="3049123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标题 1"/>
          <p:cNvSpPr txBox="1">
            <a:spLocks/>
          </p:cNvSpPr>
          <p:nvPr/>
        </p:nvSpPr>
        <p:spPr>
          <a:xfrm>
            <a:off x="0" y="1044649"/>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124" name="组合 123"/>
          <p:cNvGrpSpPr/>
          <p:nvPr/>
        </p:nvGrpSpPr>
        <p:grpSpPr>
          <a:xfrm>
            <a:off x="971600" y="1755874"/>
            <a:ext cx="7559675" cy="3689350"/>
            <a:chOff x="971550" y="2116138"/>
            <a:chExt cx="7559675" cy="3689350"/>
          </a:xfrm>
        </p:grpSpPr>
        <p:grpSp>
          <p:nvGrpSpPr>
            <p:cNvPr id="125" name="Group 2"/>
            <p:cNvGrpSpPr>
              <a:grpSpLocks/>
            </p:cNvGrpSpPr>
            <p:nvPr/>
          </p:nvGrpSpPr>
          <p:grpSpPr bwMode="auto">
            <a:xfrm>
              <a:off x="971550" y="2116138"/>
              <a:ext cx="3560763" cy="3689350"/>
              <a:chOff x="1400" y="679"/>
              <a:chExt cx="2960" cy="2960"/>
            </a:xfrm>
          </p:grpSpPr>
          <p:sp>
            <p:nvSpPr>
              <p:cNvPr id="241" name="Freeform 3"/>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C00000">
                  <a:alpha val="20000"/>
                </a:srgbClr>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42" name="Freeform 4"/>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C00000">
                  <a:alpha val="20000"/>
                </a:srgbClr>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43" name="Freeform 5"/>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alpha val="20000"/>
                </a:srgbClr>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26" name="Group 6"/>
            <p:cNvGrpSpPr>
              <a:grpSpLocks/>
            </p:cNvGrpSpPr>
            <p:nvPr/>
          </p:nvGrpSpPr>
          <p:grpSpPr bwMode="auto">
            <a:xfrm>
              <a:off x="1116013" y="2239963"/>
              <a:ext cx="3313112" cy="3421062"/>
              <a:chOff x="883" y="1298"/>
              <a:chExt cx="2087" cy="2155"/>
            </a:xfrm>
          </p:grpSpPr>
          <p:grpSp>
            <p:nvGrpSpPr>
              <p:cNvPr id="133" name="Group 7"/>
              <p:cNvGrpSpPr>
                <a:grpSpLocks/>
              </p:cNvGrpSpPr>
              <p:nvPr/>
            </p:nvGrpSpPr>
            <p:grpSpPr bwMode="auto">
              <a:xfrm>
                <a:off x="1609" y="2069"/>
                <a:ext cx="635" cy="658"/>
                <a:chOff x="1400" y="679"/>
                <a:chExt cx="2960" cy="2960"/>
              </a:xfrm>
            </p:grpSpPr>
            <p:sp>
              <p:nvSpPr>
                <p:cNvPr id="238" name="Freeform 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9" name="Freeform 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40" name="Freeform 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4" name="Group 11"/>
              <p:cNvGrpSpPr>
                <a:grpSpLocks/>
              </p:cNvGrpSpPr>
              <p:nvPr/>
            </p:nvGrpSpPr>
            <p:grpSpPr bwMode="auto">
              <a:xfrm>
                <a:off x="1609" y="1684"/>
                <a:ext cx="635" cy="658"/>
                <a:chOff x="1400" y="679"/>
                <a:chExt cx="2960" cy="2960"/>
              </a:xfrm>
            </p:grpSpPr>
            <p:sp>
              <p:nvSpPr>
                <p:cNvPr id="235" name="Freeform 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6" name="Freeform 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7" name="Freeform 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5" name="Group 15"/>
              <p:cNvGrpSpPr>
                <a:grpSpLocks/>
              </p:cNvGrpSpPr>
              <p:nvPr/>
            </p:nvGrpSpPr>
            <p:grpSpPr bwMode="auto">
              <a:xfrm>
                <a:off x="1609" y="1298"/>
                <a:ext cx="635" cy="658"/>
                <a:chOff x="1400" y="679"/>
                <a:chExt cx="2960" cy="2960"/>
              </a:xfrm>
            </p:grpSpPr>
            <p:sp>
              <p:nvSpPr>
                <p:cNvPr id="232" name="Freeform 1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3" name="Freeform 1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4" name="Freeform 1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6" name="Group 19"/>
              <p:cNvGrpSpPr>
                <a:grpSpLocks/>
              </p:cNvGrpSpPr>
              <p:nvPr/>
            </p:nvGrpSpPr>
            <p:grpSpPr bwMode="auto">
              <a:xfrm>
                <a:off x="1972" y="2250"/>
                <a:ext cx="635" cy="658"/>
                <a:chOff x="1400" y="679"/>
                <a:chExt cx="2960" cy="2960"/>
              </a:xfrm>
            </p:grpSpPr>
            <p:sp>
              <p:nvSpPr>
                <p:cNvPr id="229" name="Freeform 2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0" name="Freeform 2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31" name="Freeform 2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7" name="Group 23"/>
              <p:cNvGrpSpPr>
                <a:grpSpLocks/>
              </p:cNvGrpSpPr>
              <p:nvPr/>
            </p:nvGrpSpPr>
            <p:grpSpPr bwMode="auto">
              <a:xfrm>
                <a:off x="1972" y="1865"/>
                <a:ext cx="635" cy="658"/>
                <a:chOff x="1400" y="679"/>
                <a:chExt cx="2960" cy="2960"/>
              </a:xfrm>
            </p:grpSpPr>
            <p:sp>
              <p:nvSpPr>
                <p:cNvPr id="226" name="Freeform 2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7" name="Freeform 2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8" name="Freeform 2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8" name="Group 27"/>
              <p:cNvGrpSpPr>
                <a:grpSpLocks/>
              </p:cNvGrpSpPr>
              <p:nvPr/>
            </p:nvGrpSpPr>
            <p:grpSpPr bwMode="auto">
              <a:xfrm>
                <a:off x="1972" y="1479"/>
                <a:ext cx="635" cy="658"/>
                <a:chOff x="1400" y="679"/>
                <a:chExt cx="2960" cy="2960"/>
              </a:xfrm>
            </p:grpSpPr>
            <p:sp>
              <p:nvSpPr>
                <p:cNvPr id="223" name="Freeform 2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4" name="Freeform 2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5" name="Freeform 3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39" name="Group 31"/>
              <p:cNvGrpSpPr>
                <a:grpSpLocks/>
              </p:cNvGrpSpPr>
              <p:nvPr/>
            </p:nvGrpSpPr>
            <p:grpSpPr bwMode="auto">
              <a:xfrm>
                <a:off x="2335" y="2432"/>
                <a:ext cx="635" cy="658"/>
                <a:chOff x="1400" y="679"/>
                <a:chExt cx="2960" cy="2960"/>
              </a:xfrm>
            </p:grpSpPr>
            <p:sp>
              <p:nvSpPr>
                <p:cNvPr id="220" name="Freeform 3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1" name="Freeform 3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22" name="Freeform 3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0" name="Group 35"/>
              <p:cNvGrpSpPr>
                <a:grpSpLocks/>
              </p:cNvGrpSpPr>
              <p:nvPr/>
            </p:nvGrpSpPr>
            <p:grpSpPr bwMode="auto">
              <a:xfrm>
                <a:off x="2335" y="2047"/>
                <a:ext cx="635" cy="658"/>
                <a:chOff x="1400" y="679"/>
                <a:chExt cx="2960" cy="2960"/>
              </a:xfrm>
            </p:grpSpPr>
            <p:sp>
              <p:nvSpPr>
                <p:cNvPr id="217" name="Freeform 3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8" name="Freeform 3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9" name="Freeform 3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1" name="Group 39"/>
              <p:cNvGrpSpPr>
                <a:grpSpLocks/>
              </p:cNvGrpSpPr>
              <p:nvPr/>
            </p:nvGrpSpPr>
            <p:grpSpPr bwMode="auto">
              <a:xfrm>
                <a:off x="2335" y="1661"/>
                <a:ext cx="635" cy="658"/>
                <a:chOff x="1400" y="679"/>
                <a:chExt cx="2960" cy="2960"/>
              </a:xfrm>
            </p:grpSpPr>
            <p:sp>
              <p:nvSpPr>
                <p:cNvPr id="214" name="Freeform 4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alpha val="25098"/>
                  </a:srgbClr>
                </a:solidFill>
                <a:ln w="19050" cap="rnd">
                  <a:solidFill>
                    <a:srgbClr val="969696"/>
                  </a:solidFill>
                  <a:prstDash val="sysDot"/>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5" name="Freeform 4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FFFFFF">
                    <a:alpha val="25098"/>
                  </a:srgbClr>
                </a:solidFill>
                <a:ln w="19050" cap="rnd">
                  <a:solidFill>
                    <a:srgbClr val="969696"/>
                  </a:solidFill>
                  <a:prstDash val="sysDot"/>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6" name="Freeform 4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FFFFFF">
                    <a:alpha val="25098"/>
                  </a:srgbClr>
                </a:solidFill>
                <a:ln w="19050" cap="rnd">
                  <a:solidFill>
                    <a:srgbClr val="969696"/>
                  </a:solidFill>
                  <a:prstDash val="sysDot"/>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2" name="Group 43"/>
              <p:cNvGrpSpPr>
                <a:grpSpLocks/>
              </p:cNvGrpSpPr>
              <p:nvPr/>
            </p:nvGrpSpPr>
            <p:grpSpPr bwMode="auto">
              <a:xfrm>
                <a:off x="1246" y="2250"/>
                <a:ext cx="635" cy="658"/>
                <a:chOff x="1400" y="679"/>
                <a:chExt cx="2960" cy="2960"/>
              </a:xfrm>
            </p:grpSpPr>
            <p:sp>
              <p:nvSpPr>
                <p:cNvPr id="211" name="Freeform 4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2" name="Freeform 4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3" name="Freeform 4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3" name="Group 47"/>
              <p:cNvGrpSpPr>
                <a:grpSpLocks/>
              </p:cNvGrpSpPr>
              <p:nvPr/>
            </p:nvGrpSpPr>
            <p:grpSpPr bwMode="auto">
              <a:xfrm>
                <a:off x="1246" y="1865"/>
                <a:ext cx="635" cy="658"/>
                <a:chOff x="1400" y="679"/>
                <a:chExt cx="2960" cy="2960"/>
              </a:xfrm>
            </p:grpSpPr>
            <p:sp>
              <p:nvSpPr>
                <p:cNvPr id="208" name="Freeform 4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9" name="Freeform 4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10" name="Freeform 5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4" name="Group 51"/>
              <p:cNvGrpSpPr>
                <a:grpSpLocks/>
              </p:cNvGrpSpPr>
              <p:nvPr/>
            </p:nvGrpSpPr>
            <p:grpSpPr bwMode="auto">
              <a:xfrm>
                <a:off x="1246" y="1479"/>
                <a:ext cx="635" cy="658"/>
                <a:chOff x="1400" y="679"/>
                <a:chExt cx="2960" cy="2960"/>
              </a:xfrm>
            </p:grpSpPr>
            <p:sp>
              <p:nvSpPr>
                <p:cNvPr id="205" name="Freeform 5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6" name="Freeform 5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7" name="Freeform 5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5" name="Group 55"/>
              <p:cNvGrpSpPr>
                <a:grpSpLocks/>
              </p:cNvGrpSpPr>
              <p:nvPr/>
            </p:nvGrpSpPr>
            <p:grpSpPr bwMode="auto">
              <a:xfrm>
                <a:off x="1609" y="2431"/>
                <a:ext cx="635" cy="658"/>
                <a:chOff x="1400" y="679"/>
                <a:chExt cx="2960" cy="2960"/>
              </a:xfrm>
            </p:grpSpPr>
            <p:sp>
              <p:nvSpPr>
                <p:cNvPr id="202" name="Freeform 5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3" name="Freeform 5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4" name="Freeform 5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6" name="Group 59"/>
              <p:cNvGrpSpPr>
                <a:grpSpLocks/>
              </p:cNvGrpSpPr>
              <p:nvPr/>
            </p:nvGrpSpPr>
            <p:grpSpPr bwMode="auto">
              <a:xfrm>
                <a:off x="1609" y="2046"/>
                <a:ext cx="635" cy="658"/>
                <a:chOff x="1400" y="679"/>
                <a:chExt cx="2960" cy="2960"/>
              </a:xfrm>
            </p:grpSpPr>
            <p:sp>
              <p:nvSpPr>
                <p:cNvPr id="199" name="Freeform 6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0" name="Freeform 6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201" name="Freeform 6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7" name="Group 63"/>
              <p:cNvGrpSpPr>
                <a:grpSpLocks/>
              </p:cNvGrpSpPr>
              <p:nvPr/>
            </p:nvGrpSpPr>
            <p:grpSpPr bwMode="auto">
              <a:xfrm>
                <a:off x="1609" y="1660"/>
                <a:ext cx="635" cy="658"/>
                <a:chOff x="1400" y="679"/>
                <a:chExt cx="2960" cy="2960"/>
              </a:xfrm>
            </p:grpSpPr>
            <p:sp>
              <p:nvSpPr>
                <p:cNvPr id="196" name="Freeform 6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7" name="Freeform 6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8" name="Freeform 6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8" name="Group 67"/>
              <p:cNvGrpSpPr>
                <a:grpSpLocks/>
              </p:cNvGrpSpPr>
              <p:nvPr/>
            </p:nvGrpSpPr>
            <p:grpSpPr bwMode="auto">
              <a:xfrm>
                <a:off x="1972" y="2613"/>
                <a:ext cx="635" cy="658"/>
                <a:chOff x="1400" y="679"/>
                <a:chExt cx="2960" cy="2960"/>
              </a:xfrm>
            </p:grpSpPr>
            <p:sp>
              <p:nvSpPr>
                <p:cNvPr id="193" name="Freeform 6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4" name="Freeform 6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5" name="Freeform 7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49" name="Group 71"/>
              <p:cNvGrpSpPr>
                <a:grpSpLocks/>
              </p:cNvGrpSpPr>
              <p:nvPr/>
            </p:nvGrpSpPr>
            <p:grpSpPr bwMode="auto">
              <a:xfrm>
                <a:off x="1972" y="2228"/>
                <a:ext cx="635" cy="658"/>
                <a:chOff x="1400" y="679"/>
                <a:chExt cx="2960" cy="2960"/>
              </a:xfrm>
            </p:grpSpPr>
            <p:sp>
              <p:nvSpPr>
                <p:cNvPr id="190" name="Freeform 7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1" name="Freeform 7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92" name="Freeform 7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0" name="Group 75"/>
              <p:cNvGrpSpPr>
                <a:grpSpLocks/>
              </p:cNvGrpSpPr>
              <p:nvPr/>
            </p:nvGrpSpPr>
            <p:grpSpPr bwMode="auto">
              <a:xfrm>
                <a:off x="1972" y="1842"/>
                <a:ext cx="635" cy="658"/>
                <a:chOff x="1400" y="679"/>
                <a:chExt cx="2960" cy="2960"/>
              </a:xfrm>
            </p:grpSpPr>
            <p:sp>
              <p:nvSpPr>
                <p:cNvPr id="187" name="Freeform 7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8" name="Freeform 7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9" name="Freeform 7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1" name="Group 79"/>
              <p:cNvGrpSpPr>
                <a:grpSpLocks/>
              </p:cNvGrpSpPr>
              <p:nvPr/>
            </p:nvGrpSpPr>
            <p:grpSpPr bwMode="auto">
              <a:xfrm>
                <a:off x="883" y="2432"/>
                <a:ext cx="635" cy="658"/>
                <a:chOff x="1400" y="679"/>
                <a:chExt cx="2960" cy="2960"/>
              </a:xfrm>
            </p:grpSpPr>
            <p:sp>
              <p:nvSpPr>
                <p:cNvPr id="184" name="Freeform 8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5" name="Freeform 8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6" name="Freeform 8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2" name="Group 83"/>
              <p:cNvGrpSpPr>
                <a:grpSpLocks/>
              </p:cNvGrpSpPr>
              <p:nvPr/>
            </p:nvGrpSpPr>
            <p:grpSpPr bwMode="auto">
              <a:xfrm>
                <a:off x="883" y="2047"/>
                <a:ext cx="635" cy="658"/>
                <a:chOff x="1400" y="679"/>
                <a:chExt cx="2960" cy="2960"/>
              </a:xfrm>
            </p:grpSpPr>
            <p:sp>
              <p:nvSpPr>
                <p:cNvPr id="181" name="Freeform 8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2" name="Freeform 8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3" name="Freeform 8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3" name="Group 87"/>
              <p:cNvGrpSpPr>
                <a:grpSpLocks/>
              </p:cNvGrpSpPr>
              <p:nvPr/>
            </p:nvGrpSpPr>
            <p:grpSpPr bwMode="auto">
              <a:xfrm>
                <a:off x="883" y="1661"/>
                <a:ext cx="635" cy="658"/>
                <a:chOff x="1400" y="679"/>
                <a:chExt cx="2960" cy="2960"/>
              </a:xfrm>
            </p:grpSpPr>
            <p:sp>
              <p:nvSpPr>
                <p:cNvPr id="178" name="Freeform 8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9" name="Freeform 8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80" name="Freeform 9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4" name="Group 91"/>
              <p:cNvGrpSpPr>
                <a:grpSpLocks/>
              </p:cNvGrpSpPr>
              <p:nvPr/>
            </p:nvGrpSpPr>
            <p:grpSpPr bwMode="auto">
              <a:xfrm>
                <a:off x="1246" y="2613"/>
                <a:ext cx="635" cy="658"/>
                <a:chOff x="1400" y="679"/>
                <a:chExt cx="2960" cy="2960"/>
              </a:xfrm>
            </p:grpSpPr>
            <p:sp>
              <p:nvSpPr>
                <p:cNvPr id="175" name="Freeform 9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6" name="Freeform 9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7" name="Freeform 9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5" name="Group 95"/>
              <p:cNvGrpSpPr>
                <a:grpSpLocks/>
              </p:cNvGrpSpPr>
              <p:nvPr/>
            </p:nvGrpSpPr>
            <p:grpSpPr bwMode="auto">
              <a:xfrm>
                <a:off x="1246" y="2228"/>
                <a:ext cx="635" cy="658"/>
                <a:chOff x="1400" y="679"/>
                <a:chExt cx="2960" cy="2960"/>
              </a:xfrm>
            </p:grpSpPr>
            <p:sp>
              <p:nvSpPr>
                <p:cNvPr id="172" name="Freeform 96"/>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3" name="Freeform 97"/>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4" name="Freeform 98"/>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6" name="Group 99"/>
              <p:cNvGrpSpPr>
                <a:grpSpLocks/>
              </p:cNvGrpSpPr>
              <p:nvPr/>
            </p:nvGrpSpPr>
            <p:grpSpPr bwMode="auto">
              <a:xfrm>
                <a:off x="1246" y="1842"/>
                <a:ext cx="635" cy="658"/>
                <a:chOff x="1400" y="679"/>
                <a:chExt cx="2960" cy="2960"/>
              </a:xfrm>
            </p:grpSpPr>
            <p:sp>
              <p:nvSpPr>
                <p:cNvPr id="169" name="Freeform 100"/>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0" name="Freeform 101"/>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71" name="Freeform 102"/>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7" name="Group 103"/>
              <p:cNvGrpSpPr>
                <a:grpSpLocks/>
              </p:cNvGrpSpPr>
              <p:nvPr/>
            </p:nvGrpSpPr>
            <p:grpSpPr bwMode="auto">
              <a:xfrm>
                <a:off x="1609" y="2795"/>
                <a:ext cx="635" cy="658"/>
                <a:chOff x="1400" y="679"/>
                <a:chExt cx="2960" cy="2960"/>
              </a:xfrm>
            </p:grpSpPr>
            <p:sp>
              <p:nvSpPr>
                <p:cNvPr id="166" name="Freeform 104"/>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7" name="Freeform 105"/>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8" name="Freeform 106"/>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8" name="Group 107"/>
              <p:cNvGrpSpPr>
                <a:grpSpLocks/>
              </p:cNvGrpSpPr>
              <p:nvPr/>
            </p:nvGrpSpPr>
            <p:grpSpPr bwMode="auto">
              <a:xfrm>
                <a:off x="1609" y="2410"/>
                <a:ext cx="635" cy="658"/>
                <a:chOff x="1400" y="679"/>
                <a:chExt cx="2960" cy="2960"/>
              </a:xfrm>
            </p:grpSpPr>
            <p:sp>
              <p:nvSpPr>
                <p:cNvPr id="163" name="Freeform 108"/>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4" name="Freeform 109"/>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5" name="Freeform 110"/>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159" name="Group 111"/>
              <p:cNvGrpSpPr>
                <a:grpSpLocks/>
              </p:cNvGrpSpPr>
              <p:nvPr/>
            </p:nvGrpSpPr>
            <p:grpSpPr bwMode="auto">
              <a:xfrm>
                <a:off x="1609" y="2024"/>
                <a:ext cx="635" cy="658"/>
                <a:chOff x="1400" y="679"/>
                <a:chExt cx="2960" cy="2960"/>
              </a:xfrm>
            </p:grpSpPr>
            <p:sp>
              <p:nvSpPr>
                <p:cNvPr id="160" name="Freeform 112"/>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FFFF"/>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1" name="Freeform 113"/>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DDDDD"/>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62" name="Freeform 114"/>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B2B2B2"/>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sp>
          <p:nvSpPr>
            <p:cNvPr id="127" name="Arc 115"/>
            <p:cNvSpPr>
              <a:spLocks/>
            </p:cNvSpPr>
            <p:nvPr/>
          </p:nvSpPr>
          <p:spPr bwMode="auto">
            <a:xfrm>
              <a:off x="4681538" y="3068638"/>
              <a:ext cx="792162" cy="792162"/>
            </a:xfrm>
            <a:custGeom>
              <a:avLst/>
              <a:gdLst>
                <a:gd name="T0" fmla="*/ 0 w 21600"/>
                <a:gd name="T1" fmla="*/ 0 h 21600"/>
                <a:gd name="T2" fmla="*/ 29051881 w 21600"/>
                <a:gd name="T3" fmla="*/ 29051881 h 21600"/>
                <a:gd name="T4" fmla="*/ 0 w 21600"/>
                <a:gd name="T5" fmla="*/ 2905188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ap="rnd">
              <a:solidFill>
                <a:srgbClr val="C00000"/>
              </a:solidFill>
              <a:prstDash val="sysDot"/>
              <a:round/>
              <a:headEn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128" name="Group 116"/>
            <p:cNvGrpSpPr>
              <a:grpSpLocks/>
            </p:cNvGrpSpPr>
            <p:nvPr/>
          </p:nvGrpSpPr>
          <p:grpSpPr bwMode="auto">
            <a:xfrm>
              <a:off x="4970463" y="4040188"/>
              <a:ext cx="1008062" cy="1044575"/>
              <a:chOff x="1400" y="679"/>
              <a:chExt cx="2960" cy="2960"/>
            </a:xfrm>
          </p:grpSpPr>
          <p:sp>
            <p:nvSpPr>
              <p:cNvPr id="130" name="Freeform 117"/>
              <p:cNvSpPr>
                <a:spLocks/>
              </p:cNvSpPr>
              <p:nvPr/>
            </p:nvSpPr>
            <p:spPr bwMode="auto">
              <a:xfrm>
                <a:off x="1400" y="679"/>
                <a:ext cx="2960" cy="1480"/>
              </a:xfrm>
              <a:custGeom>
                <a:avLst/>
                <a:gdLst>
                  <a:gd name="T0" fmla="*/ 1480 w 2960"/>
                  <a:gd name="T1" fmla="*/ 1480 h 1480"/>
                  <a:gd name="T2" fmla="*/ 0 w 2960"/>
                  <a:gd name="T3" fmla="*/ 740 h 1480"/>
                  <a:gd name="T4" fmla="*/ 1480 w 2960"/>
                  <a:gd name="T5" fmla="*/ 0 h 1480"/>
                  <a:gd name="T6" fmla="*/ 2960 w 2960"/>
                  <a:gd name="T7" fmla="*/ 740 h 1480"/>
                  <a:gd name="T8" fmla="*/ 1480 w 2960"/>
                  <a:gd name="T9" fmla="*/ 1480 h 1480"/>
                  <a:gd name="T10" fmla="*/ 0 60000 65536"/>
                  <a:gd name="T11" fmla="*/ 0 60000 65536"/>
                  <a:gd name="T12" fmla="*/ 0 60000 65536"/>
                  <a:gd name="T13" fmla="*/ 0 60000 65536"/>
                  <a:gd name="T14" fmla="*/ 0 60000 65536"/>
                  <a:gd name="T15" fmla="*/ 0 w 2960"/>
                  <a:gd name="T16" fmla="*/ 0 h 1480"/>
                  <a:gd name="T17" fmla="*/ 2960 w 2960"/>
                  <a:gd name="T18" fmla="*/ 1480 h 1480"/>
                </a:gdLst>
                <a:ahLst/>
                <a:cxnLst>
                  <a:cxn ang="T10">
                    <a:pos x="T0" y="T1"/>
                  </a:cxn>
                  <a:cxn ang="T11">
                    <a:pos x="T2" y="T3"/>
                  </a:cxn>
                  <a:cxn ang="T12">
                    <a:pos x="T4" y="T5"/>
                  </a:cxn>
                  <a:cxn ang="T13">
                    <a:pos x="T6" y="T7"/>
                  </a:cxn>
                  <a:cxn ang="T14">
                    <a:pos x="T8" y="T9"/>
                  </a:cxn>
                </a:cxnLst>
                <a:rect l="T15" t="T16" r="T17" b="T18"/>
                <a:pathLst>
                  <a:path w="2960" h="1480">
                    <a:moveTo>
                      <a:pt x="1480" y="1480"/>
                    </a:moveTo>
                    <a:lnTo>
                      <a:pt x="0" y="740"/>
                    </a:lnTo>
                    <a:lnTo>
                      <a:pt x="1480" y="0"/>
                    </a:lnTo>
                    <a:lnTo>
                      <a:pt x="2960" y="740"/>
                    </a:lnTo>
                    <a:lnTo>
                      <a:pt x="1480" y="1480"/>
                    </a:lnTo>
                    <a:close/>
                  </a:path>
                </a:pathLst>
              </a:custGeom>
              <a:solidFill>
                <a:srgbClr val="FF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31" name="Freeform 118"/>
              <p:cNvSpPr>
                <a:spLocks/>
              </p:cNvSpPr>
              <p:nvPr/>
            </p:nvSpPr>
            <p:spPr bwMode="auto">
              <a:xfrm>
                <a:off x="1400" y="1419"/>
                <a:ext cx="1480" cy="2220"/>
              </a:xfrm>
              <a:custGeom>
                <a:avLst/>
                <a:gdLst>
                  <a:gd name="T0" fmla="*/ 1480 w 1480"/>
                  <a:gd name="T1" fmla="*/ 740 h 2220"/>
                  <a:gd name="T2" fmla="*/ 1480 w 1480"/>
                  <a:gd name="T3" fmla="*/ 2220 h 2220"/>
                  <a:gd name="T4" fmla="*/ 0 w 1480"/>
                  <a:gd name="T5" fmla="*/ 1480 h 2220"/>
                  <a:gd name="T6" fmla="*/ 0 w 1480"/>
                  <a:gd name="T7" fmla="*/ 0 h 2220"/>
                  <a:gd name="T8" fmla="*/ 1480 w 1480"/>
                  <a:gd name="T9" fmla="*/ 74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740"/>
                    </a:moveTo>
                    <a:lnTo>
                      <a:pt x="1480" y="2220"/>
                    </a:lnTo>
                    <a:lnTo>
                      <a:pt x="0" y="1480"/>
                    </a:lnTo>
                    <a:lnTo>
                      <a:pt x="0" y="0"/>
                    </a:lnTo>
                    <a:lnTo>
                      <a:pt x="1480" y="740"/>
                    </a:lnTo>
                    <a:close/>
                  </a:path>
                </a:pathLst>
              </a:custGeom>
              <a:solidFill>
                <a:srgbClr val="DE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132" name="Freeform 119"/>
              <p:cNvSpPr>
                <a:spLocks/>
              </p:cNvSpPr>
              <p:nvPr/>
            </p:nvSpPr>
            <p:spPr bwMode="auto">
              <a:xfrm>
                <a:off x="2880" y="1419"/>
                <a:ext cx="1480" cy="2220"/>
              </a:xfrm>
              <a:custGeom>
                <a:avLst/>
                <a:gdLst>
                  <a:gd name="T0" fmla="*/ 1480 w 1480"/>
                  <a:gd name="T1" fmla="*/ 0 h 2220"/>
                  <a:gd name="T2" fmla="*/ 1480 w 1480"/>
                  <a:gd name="T3" fmla="*/ 1480 h 2220"/>
                  <a:gd name="T4" fmla="*/ 0 w 1480"/>
                  <a:gd name="T5" fmla="*/ 2220 h 2220"/>
                  <a:gd name="T6" fmla="*/ 0 w 1480"/>
                  <a:gd name="T7" fmla="*/ 740 h 2220"/>
                  <a:gd name="T8" fmla="*/ 1480 w 1480"/>
                  <a:gd name="T9" fmla="*/ 0 h 2220"/>
                  <a:gd name="T10" fmla="*/ 0 60000 65536"/>
                  <a:gd name="T11" fmla="*/ 0 60000 65536"/>
                  <a:gd name="T12" fmla="*/ 0 60000 65536"/>
                  <a:gd name="T13" fmla="*/ 0 60000 65536"/>
                  <a:gd name="T14" fmla="*/ 0 60000 65536"/>
                  <a:gd name="T15" fmla="*/ 0 w 1480"/>
                  <a:gd name="T16" fmla="*/ 0 h 2220"/>
                  <a:gd name="T17" fmla="*/ 1480 w 1480"/>
                  <a:gd name="T18" fmla="*/ 2220 h 2220"/>
                </a:gdLst>
                <a:ahLst/>
                <a:cxnLst>
                  <a:cxn ang="T10">
                    <a:pos x="T0" y="T1"/>
                  </a:cxn>
                  <a:cxn ang="T11">
                    <a:pos x="T2" y="T3"/>
                  </a:cxn>
                  <a:cxn ang="T12">
                    <a:pos x="T4" y="T5"/>
                  </a:cxn>
                  <a:cxn ang="T13">
                    <a:pos x="T6" y="T7"/>
                  </a:cxn>
                  <a:cxn ang="T14">
                    <a:pos x="T8" y="T9"/>
                  </a:cxn>
                </a:cxnLst>
                <a:rect l="T15" t="T16" r="T17" b="T18"/>
                <a:pathLst>
                  <a:path w="1480" h="2220">
                    <a:moveTo>
                      <a:pt x="1480" y="0"/>
                    </a:moveTo>
                    <a:lnTo>
                      <a:pt x="1480" y="1480"/>
                    </a:lnTo>
                    <a:lnTo>
                      <a:pt x="0" y="2220"/>
                    </a:lnTo>
                    <a:lnTo>
                      <a:pt x="0" y="740"/>
                    </a:lnTo>
                    <a:lnTo>
                      <a:pt x="1480" y="0"/>
                    </a:lnTo>
                    <a:close/>
                  </a:path>
                </a:pathLst>
              </a:custGeom>
              <a:solidFill>
                <a:srgbClr val="C0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129" name="Text Box 120"/>
            <p:cNvSpPr txBox="1">
              <a:spLocks noChangeArrowheads="1"/>
            </p:cNvSpPr>
            <p:nvPr/>
          </p:nvSpPr>
          <p:spPr bwMode="auto">
            <a:xfrm>
              <a:off x="5940425" y="3933825"/>
              <a:ext cx="2590800" cy="1079500"/>
            </a:xfrm>
            <a:prstGeom prst="rect">
              <a:avLst/>
            </a:prstGeom>
            <a:noFill/>
            <a:ln w="9525" algn="ctr">
              <a:noFill/>
              <a:miter lim="800000"/>
              <a:headEnd/>
              <a:tailEnd/>
            </a:ln>
          </p:spPr>
          <p:txBody>
            <a:bodyPr>
              <a:spAutoFit/>
            </a:bodyPr>
            <a:lstStyle/>
            <a:p>
              <a:pPr algn="r" fontAlgn="auto">
                <a:lnSpc>
                  <a:spcPct val="120000"/>
                </a:lnSpc>
                <a:spcBef>
                  <a:spcPts val="0"/>
                </a:spcBef>
                <a:spcAft>
                  <a:spcPts val="0"/>
                </a:spcAft>
                <a:defRPr/>
              </a:pPr>
              <a:r>
                <a:rPr kumimoji="1" lang="ko-KR" altLang="en-US" kern="0" dirty="0">
                  <a:solidFill>
                    <a:srgbClr val="C00000"/>
                  </a:solidFill>
                  <a:latin typeface="微软雅黑" pitchFamily="34" charset="-122"/>
                  <a:ea typeface="굴림"/>
                </a:rPr>
                <a:t>单击此处添加文字</a:t>
              </a:r>
              <a:endParaRPr kumimoji="1" lang="ko-KR" altLang="zh-CN" kern="0" dirty="0">
                <a:solidFill>
                  <a:srgbClr val="C00000"/>
                </a:solidFill>
                <a:latin typeface="微软雅黑" pitchFamily="34" charset="-122"/>
                <a:ea typeface="굴림"/>
              </a:endParaRPr>
            </a:p>
            <a:p>
              <a:pPr algn="r" fontAlgn="auto">
                <a:lnSpc>
                  <a:spcPct val="120000"/>
                </a:lnSpc>
                <a:spcBef>
                  <a:spcPts val="0"/>
                </a:spcBef>
                <a:spcAft>
                  <a:spcPts val="0"/>
                </a:spcAft>
                <a:defRPr/>
              </a:pPr>
              <a:r>
                <a:rPr lang="zh-CN" altLang="en-US" sz="1200" kern="0" dirty="0">
                  <a:solidFill>
                    <a:srgbClr val="080808"/>
                  </a:solidFill>
                  <a:latin typeface="Verdana"/>
                  <a:ea typeface="微软雅黑"/>
                </a:rPr>
                <a:t>单击此处添加文字内容   </a:t>
              </a:r>
            </a:p>
            <a:p>
              <a:pPr algn="r" fontAlgn="auto">
                <a:lnSpc>
                  <a:spcPct val="120000"/>
                </a:lnSpc>
                <a:spcBef>
                  <a:spcPts val="0"/>
                </a:spcBef>
                <a:spcAft>
                  <a:spcPts val="0"/>
                </a:spcAft>
                <a:defRPr/>
              </a:pPr>
              <a:r>
                <a:rPr lang="zh-CN" altLang="en-US" sz="1200" kern="0" dirty="0">
                  <a:solidFill>
                    <a:srgbClr val="080808"/>
                  </a:solidFill>
                  <a:latin typeface="Verdana"/>
                  <a:ea typeface="微软雅黑"/>
                </a:rPr>
                <a:t>单击此处添加文字内容   </a:t>
              </a:r>
            </a:p>
            <a:p>
              <a:pPr algn="r" fontAlgn="auto">
                <a:lnSpc>
                  <a:spcPct val="120000"/>
                </a:lnSpc>
                <a:spcBef>
                  <a:spcPts val="0"/>
                </a:spcBef>
                <a:spcAft>
                  <a:spcPts val="0"/>
                </a:spcAft>
                <a:defRPr/>
              </a:pPr>
              <a:r>
                <a:rPr lang="zh-CN" altLang="en-US" sz="1200" kern="0" dirty="0">
                  <a:solidFill>
                    <a:srgbClr val="080808"/>
                  </a:solidFill>
                  <a:latin typeface="Verdana"/>
                  <a:ea typeface="微软雅黑"/>
                </a:rPr>
                <a:t>单击此处添加文字内容   </a:t>
              </a:r>
            </a:p>
          </p:txBody>
        </p:sp>
      </p:grpSp>
    </p:spTree>
    <p:extLst>
      <p:ext uri="{BB962C8B-B14F-4D97-AF65-F5344CB8AC3E}">
        <p14:creationId xmlns:p14="http://schemas.microsoft.com/office/powerpoint/2010/main" val="2369459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标题 1"/>
          <p:cNvSpPr txBox="1">
            <a:spLocks/>
          </p:cNvSpPr>
          <p:nvPr/>
        </p:nvSpPr>
        <p:spPr>
          <a:xfrm>
            <a:off x="0" y="101374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6" name="组合 45"/>
          <p:cNvGrpSpPr/>
          <p:nvPr/>
        </p:nvGrpSpPr>
        <p:grpSpPr>
          <a:xfrm>
            <a:off x="431540" y="2110011"/>
            <a:ext cx="7848600" cy="3551237"/>
            <a:chOff x="466725" y="2611438"/>
            <a:chExt cx="7848600" cy="3551237"/>
          </a:xfrm>
        </p:grpSpPr>
        <p:grpSp>
          <p:nvGrpSpPr>
            <p:cNvPr id="47" name="Group 2"/>
            <p:cNvGrpSpPr>
              <a:grpSpLocks/>
            </p:cNvGrpSpPr>
            <p:nvPr/>
          </p:nvGrpSpPr>
          <p:grpSpPr bwMode="auto">
            <a:xfrm>
              <a:off x="4067175" y="2636838"/>
              <a:ext cx="4248150" cy="1585912"/>
              <a:chOff x="612" y="1253"/>
              <a:chExt cx="3203" cy="1196"/>
            </a:xfrm>
          </p:grpSpPr>
          <p:sp>
            <p:nvSpPr>
              <p:cNvPr id="76" name="Oval 3"/>
              <p:cNvSpPr>
                <a:spLocks noChangeArrowheads="1"/>
              </p:cNvSpPr>
              <p:nvPr/>
            </p:nvSpPr>
            <p:spPr bwMode="auto">
              <a:xfrm>
                <a:off x="1696"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7" name="Oval 4"/>
              <p:cNvSpPr>
                <a:spLocks noChangeArrowheads="1"/>
              </p:cNvSpPr>
              <p:nvPr/>
            </p:nvSpPr>
            <p:spPr bwMode="auto">
              <a:xfrm>
                <a:off x="1705" y="1253"/>
                <a:ext cx="1009" cy="1005"/>
              </a:xfrm>
              <a:prstGeom prst="ellipse">
                <a:avLst/>
              </a:prstGeom>
              <a:solidFill>
                <a:srgbClr val="0070C0"/>
              </a:soli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8" name="Oval 5"/>
              <p:cNvSpPr>
                <a:spLocks noChangeArrowheads="1"/>
              </p:cNvSpPr>
              <p:nvPr/>
            </p:nvSpPr>
            <p:spPr bwMode="auto">
              <a:xfrm>
                <a:off x="1905"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9" name="Freeform 6"/>
              <p:cNvSpPr>
                <a:spLocks/>
              </p:cNvSpPr>
              <p:nvPr/>
            </p:nvSpPr>
            <p:spPr bwMode="auto">
              <a:xfrm>
                <a:off x="1774"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0" name="Oval 7"/>
              <p:cNvSpPr>
                <a:spLocks noChangeArrowheads="1"/>
              </p:cNvSpPr>
              <p:nvPr/>
            </p:nvSpPr>
            <p:spPr bwMode="auto">
              <a:xfrm>
                <a:off x="612"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1" name="Oval 8"/>
              <p:cNvSpPr>
                <a:spLocks noChangeArrowheads="1"/>
              </p:cNvSpPr>
              <p:nvPr/>
            </p:nvSpPr>
            <p:spPr bwMode="auto">
              <a:xfrm>
                <a:off x="621" y="1253"/>
                <a:ext cx="1009" cy="1005"/>
              </a:xfrm>
              <a:prstGeom prst="ellipse">
                <a:avLst/>
              </a:prstGeom>
              <a:solidFill>
                <a:srgbClr val="FFC000"/>
              </a:soli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2" name="Oval 9"/>
              <p:cNvSpPr>
                <a:spLocks noChangeArrowheads="1"/>
              </p:cNvSpPr>
              <p:nvPr/>
            </p:nvSpPr>
            <p:spPr bwMode="auto">
              <a:xfrm>
                <a:off x="821"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3" name="Freeform 10"/>
              <p:cNvSpPr>
                <a:spLocks/>
              </p:cNvSpPr>
              <p:nvPr/>
            </p:nvSpPr>
            <p:spPr bwMode="auto">
              <a:xfrm>
                <a:off x="690"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4" name="Oval 11"/>
              <p:cNvSpPr>
                <a:spLocks noChangeArrowheads="1"/>
              </p:cNvSpPr>
              <p:nvPr/>
            </p:nvSpPr>
            <p:spPr bwMode="auto">
              <a:xfrm>
                <a:off x="2769" y="2016"/>
                <a:ext cx="1046" cy="433"/>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5" name="Oval 12"/>
              <p:cNvSpPr>
                <a:spLocks noChangeArrowheads="1"/>
              </p:cNvSpPr>
              <p:nvPr/>
            </p:nvSpPr>
            <p:spPr bwMode="auto">
              <a:xfrm>
                <a:off x="2778" y="1253"/>
                <a:ext cx="1009" cy="1005"/>
              </a:xfrm>
              <a:prstGeom prst="ellipse">
                <a:avLst/>
              </a:prstGeom>
              <a:solidFill>
                <a:srgbClr val="002060"/>
              </a:soli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6" name="Oval 13"/>
              <p:cNvSpPr>
                <a:spLocks noChangeArrowheads="1"/>
              </p:cNvSpPr>
              <p:nvPr/>
            </p:nvSpPr>
            <p:spPr bwMode="auto">
              <a:xfrm>
                <a:off x="2978" y="1379"/>
                <a:ext cx="169" cy="169"/>
              </a:xfrm>
              <a:prstGeom prst="ellipse">
                <a:avLst/>
              </a:prstGeom>
              <a:gradFill rotWithShape="1">
                <a:gsLst>
                  <a:gs pos="0">
                    <a:srgbClr val="FFFFFF">
                      <a:alpha val="50000"/>
                    </a:srgbClr>
                  </a:gs>
                  <a:gs pos="100000">
                    <a:srgbClr val="FFFFFF">
                      <a:gamma/>
                      <a:shade val="46275"/>
                      <a:invGamma/>
                      <a:alpha val="0"/>
                    </a:srgbClr>
                  </a:gs>
                </a:gsLst>
                <a:path path="shape">
                  <a:fillToRect l="50000" t="50000" r="50000" b="50000"/>
                </a:path>
              </a:gradFill>
              <a:ln w="9525" algn="ctr">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87" name="Freeform 14"/>
              <p:cNvSpPr>
                <a:spLocks/>
              </p:cNvSpPr>
              <p:nvPr/>
            </p:nvSpPr>
            <p:spPr bwMode="auto">
              <a:xfrm>
                <a:off x="2847" y="1270"/>
                <a:ext cx="861" cy="286"/>
              </a:xfrm>
              <a:custGeom>
                <a:avLst/>
                <a:gdLst>
                  <a:gd name="T0" fmla="*/ 0 w 4756"/>
                  <a:gd name="T1" fmla="*/ 286 h 1576"/>
                  <a:gd name="T2" fmla="*/ 9 w 4756"/>
                  <a:gd name="T3" fmla="*/ 265 h 1576"/>
                  <a:gd name="T4" fmla="*/ 20 w 4756"/>
                  <a:gd name="T5" fmla="*/ 245 h 1576"/>
                  <a:gd name="T6" fmla="*/ 31 w 4756"/>
                  <a:gd name="T7" fmla="*/ 225 h 1576"/>
                  <a:gd name="T8" fmla="*/ 43 w 4756"/>
                  <a:gd name="T9" fmla="*/ 207 h 1576"/>
                  <a:gd name="T10" fmla="*/ 56 w 4756"/>
                  <a:gd name="T11" fmla="*/ 188 h 1576"/>
                  <a:gd name="T12" fmla="*/ 70 w 4756"/>
                  <a:gd name="T13" fmla="*/ 171 h 1576"/>
                  <a:gd name="T14" fmla="*/ 85 w 4756"/>
                  <a:gd name="T15" fmla="*/ 154 h 1576"/>
                  <a:gd name="T16" fmla="*/ 100 w 4756"/>
                  <a:gd name="T17" fmla="*/ 137 h 1576"/>
                  <a:gd name="T18" fmla="*/ 108 w 4756"/>
                  <a:gd name="T19" fmla="*/ 129 h 1576"/>
                  <a:gd name="T20" fmla="*/ 125 w 4756"/>
                  <a:gd name="T21" fmla="*/ 114 h 1576"/>
                  <a:gd name="T22" fmla="*/ 142 w 4756"/>
                  <a:gd name="T23" fmla="*/ 100 h 1576"/>
                  <a:gd name="T24" fmla="*/ 160 w 4756"/>
                  <a:gd name="T25" fmla="*/ 86 h 1576"/>
                  <a:gd name="T26" fmla="*/ 179 w 4756"/>
                  <a:gd name="T27" fmla="*/ 74 h 1576"/>
                  <a:gd name="T28" fmla="*/ 198 w 4756"/>
                  <a:gd name="T29" fmla="*/ 62 h 1576"/>
                  <a:gd name="T30" fmla="*/ 218 w 4756"/>
                  <a:gd name="T31" fmla="*/ 51 h 1576"/>
                  <a:gd name="T32" fmla="*/ 238 w 4756"/>
                  <a:gd name="T33" fmla="*/ 41 h 1576"/>
                  <a:gd name="T34" fmla="*/ 249 w 4756"/>
                  <a:gd name="T35" fmla="*/ 37 h 1576"/>
                  <a:gd name="T36" fmla="*/ 270 w 4756"/>
                  <a:gd name="T37" fmla="*/ 28 h 1576"/>
                  <a:gd name="T38" fmla="*/ 291 w 4756"/>
                  <a:gd name="T39" fmla="*/ 21 h 1576"/>
                  <a:gd name="T40" fmla="*/ 314 w 4756"/>
                  <a:gd name="T41" fmla="*/ 15 h 1576"/>
                  <a:gd name="T42" fmla="*/ 336 w 4756"/>
                  <a:gd name="T43" fmla="*/ 9 h 1576"/>
                  <a:gd name="T44" fmla="*/ 359 w 4756"/>
                  <a:gd name="T45" fmla="*/ 5 h 1576"/>
                  <a:gd name="T46" fmla="*/ 383 w 4756"/>
                  <a:gd name="T47" fmla="*/ 2 h 1576"/>
                  <a:gd name="T48" fmla="*/ 407 w 4756"/>
                  <a:gd name="T49" fmla="*/ 0 h 1576"/>
                  <a:gd name="T50" fmla="*/ 431 w 4756"/>
                  <a:gd name="T51" fmla="*/ 0 h 1576"/>
                  <a:gd name="T52" fmla="*/ 442 w 4756"/>
                  <a:gd name="T53" fmla="*/ 0 h 1576"/>
                  <a:gd name="T54" fmla="*/ 466 w 4756"/>
                  <a:gd name="T55" fmla="*/ 1 h 1576"/>
                  <a:gd name="T56" fmla="*/ 490 w 4756"/>
                  <a:gd name="T57" fmla="*/ 4 h 1576"/>
                  <a:gd name="T58" fmla="*/ 513 w 4756"/>
                  <a:gd name="T59" fmla="*/ 7 h 1576"/>
                  <a:gd name="T60" fmla="*/ 536 w 4756"/>
                  <a:gd name="T61" fmla="*/ 12 h 1576"/>
                  <a:gd name="T62" fmla="*/ 558 w 4756"/>
                  <a:gd name="T63" fmla="*/ 18 h 1576"/>
                  <a:gd name="T64" fmla="*/ 580 w 4756"/>
                  <a:gd name="T65" fmla="*/ 25 h 1576"/>
                  <a:gd name="T66" fmla="*/ 602 w 4756"/>
                  <a:gd name="T67" fmla="*/ 32 h 1576"/>
                  <a:gd name="T68" fmla="*/ 612 w 4756"/>
                  <a:gd name="T69" fmla="*/ 37 h 1576"/>
                  <a:gd name="T70" fmla="*/ 633 w 4756"/>
                  <a:gd name="T71" fmla="*/ 46 h 1576"/>
                  <a:gd name="T72" fmla="*/ 653 w 4756"/>
                  <a:gd name="T73" fmla="*/ 57 h 1576"/>
                  <a:gd name="T74" fmla="*/ 673 w 4756"/>
                  <a:gd name="T75" fmla="*/ 68 h 1576"/>
                  <a:gd name="T76" fmla="*/ 692 w 4756"/>
                  <a:gd name="T77" fmla="*/ 80 h 1576"/>
                  <a:gd name="T78" fmla="*/ 710 w 4756"/>
                  <a:gd name="T79" fmla="*/ 93 h 1576"/>
                  <a:gd name="T80" fmla="*/ 728 w 4756"/>
                  <a:gd name="T81" fmla="*/ 107 h 1576"/>
                  <a:gd name="T82" fmla="*/ 745 w 4756"/>
                  <a:gd name="T83" fmla="*/ 122 h 1576"/>
                  <a:gd name="T84" fmla="*/ 761 w 4756"/>
                  <a:gd name="T85" fmla="*/ 137 h 1576"/>
                  <a:gd name="T86" fmla="*/ 769 w 4756"/>
                  <a:gd name="T87" fmla="*/ 145 h 1576"/>
                  <a:gd name="T88" fmla="*/ 784 w 4756"/>
                  <a:gd name="T89" fmla="*/ 162 h 1576"/>
                  <a:gd name="T90" fmla="*/ 798 w 4756"/>
                  <a:gd name="T91" fmla="*/ 179 h 1576"/>
                  <a:gd name="T92" fmla="*/ 812 w 4756"/>
                  <a:gd name="T93" fmla="*/ 197 h 1576"/>
                  <a:gd name="T94" fmla="*/ 824 w 4756"/>
                  <a:gd name="T95" fmla="*/ 216 h 1576"/>
                  <a:gd name="T96" fmla="*/ 836 w 4756"/>
                  <a:gd name="T97" fmla="*/ 235 h 1576"/>
                  <a:gd name="T98" fmla="*/ 847 w 4756"/>
                  <a:gd name="T99" fmla="*/ 255 h 1576"/>
                  <a:gd name="T100" fmla="*/ 857 w 4756"/>
                  <a:gd name="T101" fmla="*/ 275 h 1576"/>
                  <a:gd name="T102" fmla="*/ 0 w 4756"/>
                  <a:gd name="T103" fmla="*/ 286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35001"/>
                    </a:srgbClr>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48" name="Group 15"/>
            <p:cNvGrpSpPr>
              <a:grpSpLocks/>
            </p:cNvGrpSpPr>
            <p:nvPr/>
          </p:nvGrpSpPr>
          <p:grpSpPr bwMode="auto">
            <a:xfrm>
              <a:off x="6207125" y="3292475"/>
              <a:ext cx="1606550" cy="1839913"/>
              <a:chOff x="2449" y="2701"/>
              <a:chExt cx="1212" cy="1387"/>
            </a:xfrm>
          </p:grpSpPr>
          <p:sp>
            <p:nvSpPr>
              <p:cNvPr id="71" name="Oval 16"/>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72" name="Group 17"/>
              <p:cNvGrpSpPr>
                <a:grpSpLocks/>
              </p:cNvGrpSpPr>
              <p:nvPr/>
            </p:nvGrpSpPr>
            <p:grpSpPr bwMode="auto">
              <a:xfrm>
                <a:off x="2459" y="2701"/>
                <a:ext cx="1170" cy="1166"/>
                <a:chOff x="549" y="2205"/>
                <a:chExt cx="1406" cy="1402"/>
              </a:xfrm>
            </p:grpSpPr>
            <p:sp>
              <p:nvSpPr>
                <p:cNvPr id="74" name="Oval 18"/>
                <p:cNvSpPr>
                  <a:spLocks noChangeArrowheads="1"/>
                </p:cNvSpPr>
                <p:nvPr/>
              </p:nvSpPr>
              <p:spPr bwMode="auto">
                <a:xfrm>
                  <a:off x="547" y="2205"/>
                  <a:ext cx="1406" cy="1402"/>
                </a:xfrm>
                <a:prstGeom prst="ellipse">
                  <a:avLst/>
                </a:prstGeom>
                <a:solidFill>
                  <a:srgbClr val="FF6600"/>
                </a:solidFill>
                <a:ln w="9525" algn="ctr">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5" name="Oval 19"/>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73" name="Freeform 20"/>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49" name="Group 21"/>
            <p:cNvGrpSpPr>
              <a:grpSpLocks/>
            </p:cNvGrpSpPr>
            <p:nvPr/>
          </p:nvGrpSpPr>
          <p:grpSpPr bwMode="auto">
            <a:xfrm>
              <a:off x="4551363" y="3292475"/>
              <a:ext cx="1608137" cy="1839913"/>
              <a:chOff x="2449" y="2701"/>
              <a:chExt cx="1212" cy="1387"/>
            </a:xfrm>
          </p:grpSpPr>
          <p:sp>
            <p:nvSpPr>
              <p:cNvPr id="66" name="Oval 22"/>
              <p:cNvSpPr>
                <a:spLocks noChangeArrowheads="1"/>
              </p:cNvSpPr>
              <p:nvPr/>
            </p:nvSpPr>
            <p:spPr bwMode="auto">
              <a:xfrm>
                <a:off x="2449" y="3586"/>
                <a:ext cx="1212" cy="50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67" name="Group 23"/>
              <p:cNvGrpSpPr>
                <a:grpSpLocks/>
              </p:cNvGrpSpPr>
              <p:nvPr/>
            </p:nvGrpSpPr>
            <p:grpSpPr bwMode="auto">
              <a:xfrm>
                <a:off x="2459" y="2701"/>
                <a:ext cx="1170" cy="1166"/>
                <a:chOff x="549" y="2205"/>
                <a:chExt cx="1406" cy="1402"/>
              </a:xfrm>
            </p:grpSpPr>
            <p:sp>
              <p:nvSpPr>
                <p:cNvPr id="69" name="Oval 24"/>
                <p:cNvSpPr>
                  <a:spLocks noChangeArrowheads="1"/>
                </p:cNvSpPr>
                <p:nvPr/>
              </p:nvSpPr>
              <p:spPr bwMode="auto">
                <a:xfrm>
                  <a:off x="547" y="2205"/>
                  <a:ext cx="1406" cy="1402"/>
                </a:xfrm>
                <a:prstGeom prst="ellipse">
                  <a:avLst/>
                </a:prstGeom>
                <a:solidFill>
                  <a:srgbClr val="000000"/>
                </a:solidFill>
                <a:ln w="9525" algn="ctr">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0" name="Oval 25"/>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68" name="Freeform 26"/>
              <p:cNvSpPr>
                <a:spLocks/>
              </p:cNvSpPr>
              <p:nvPr/>
            </p:nvSpPr>
            <p:spPr bwMode="auto">
              <a:xfrm>
                <a:off x="2539" y="2721"/>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50" name="Oval 27"/>
            <p:cNvSpPr>
              <a:spLocks noChangeArrowheads="1"/>
            </p:cNvSpPr>
            <p:nvPr/>
          </p:nvSpPr>
          <p:spPr bwMode="auto">
            <a:xfrm>
              <a:off x="5183188" y="5351463"/>
              <a:ext cx="1960562" cy="811212"/>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51" name="Group 28"/>
            <p:cNvGrpSpPr>
              <a:grpSpLocks/>
            </p:cNvGrpSpPr>
            <p:nvPr/>
          </p:nvGrpSpPr>
          <p:grpSpPr bwMode="auto">
            <a:xfrm>
              <a:off x="5199063" y="3921125"/>
              <a:ext cx="1892300" cy="1884363"/>
              <a:chOff x="3275" y="2470"/>
              <a:chExt cx="1192" cy="1187"/>
            </a:xfrm>
          </p:grpSpPr>
          <p:grpSp>
            <p:nvGrpSpPr>
              <p:cNvPr id="61" name="Group 29"/>
              <p:cNvGrpSpPr>
                <a:grpSpLocks/>
              </p:cNvGrpSpPr>
              <p:nvPr/>
            </p:nvGrpSpPr>
            <p:grpSpPr bwMode="auto">
              <a:xfrm>
                <a:off x="3275" y="2470"/>
                <a:ext cx="1192" cy="1187"/>
                <a:chOff x="549" y="2205"/>
                <a:chExt cx="1406" cy="1402"/>
              </a:xfrm>
            </p:grpSpPr>
            <p:sp>
              <p:nvSpPr>
                <p:cNvPr id="64" name="Oval 30"/>
                <p:cNvSpPr>
                  <a:spLocks noChangeArrowheads="1"/>
                </p:cNvSpPr>
                <p:nvPr/>
              </p:nvSpPr>
              <p:spPr bwMode="auto">
                <a:xfrm>
                  <a:off x="549" y="2205"/>
                  <a:ext cx="1406" cy="1402"/>
                </a:xfrm>
                <a:prstGeom prst="ellipse">
                  <a:avLst/>
                </a:prstGeom>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65" name="Oval 31"/>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62" name="Text Box 32"/>
              <p:cNvSpPr txBox="1">
                <a:spLocks noChangeArrowheads="1"/>
              </p:cNvSpPr>
              <p:nvPr/>
            </p:nvSpPr>
            <p:spPr bwMode="auto">
              <a:xfrm>
                <a:off x="3491" y="2840"/>
                <a:ext cx="756" cy="442"/>
              </a:xfrm>
              <a:prstGeom prst="rect">
                <a:avLst/>
              </a:prstGeom>
              <a:noFill/>
              <a:ln w="9525">
                <a:noFill/>
                <a:miter lim="800000"/>
                <a:headEnd/>
                <a:tailEnd/>
              </a:ln>
            </p:spPr>
            <p:txBody>
              <a:bodyPr wrap="none">
                <a:spAutoFit/>
              </a:bodyPr>
              <a:lstStyle/>
              <a:p>
                <a:pPr algn="ctr" fontAlgn="auto">
                  <a:spcBef>
                    <a:spcPts val="0"/>
                  </a:spcBef>
                  <a:spcAft>
                    <a:spcPts val="0"/>
                  </a:spcAft>
                  <a:defRPr/>
                </a:pPr>
                <a:r>
                  <a:rPr kumimoji="1" lang="zh-CN" altLang="en-US" sz="2000" kern="0">
                    <a:solidFill>
                      <a:srgbClr val="F8F8F8"/>
                    </a:solidFill>
                    <a:latin typeface="Verdana"/>
                    <a:ea typeface="微软雅黑"/>
                  </a:rPr>
                  <a:t>单击此处</a:t>
                </a:r>
              </a:p>
              <a:p>
                <a:pPr algn="ctr" fontAlgn="auto">
                  <a:spcBef>
                    <a:spcPts val="0"/>
                  </a:spcBef>
                  <a:spcAft>
                    <a:spcPts val="0"/>
                  </a:spcAft>
                  <a:defRPr/>
                </a:pPr>
                <a:r>
                  <a:rPr kumimoji="1" lang="zh-CN" altLang="en-US" sz="2000" kern="0">
                    <a:solidFill>
                      <a:srgbClr val="F8F8F8"/>
                    </a:solidFill>
                    <a:latin typeface="Verdana"/>
                    <a:ea typeface="微软雅黑"/>
                  </a:rPr>
                  <a:t>添加文字</a:t>
                </a:r>
                <a:endParaRPr kumimoji="1" lang="en-US" altLang="ko-KR" sz="2000" kern="0">
                  <a:solidFill>
                    <a:srgbClr val="F8F8F8"/>
                  </a:solidFill>
                  <a:latin typeface="Verdana"/>
                  <a:ea typeface="굴림"/>
                </a:endParaRPr>
              </a:p>
            </p:txBody>
          </p:sp>
          <p:sp>
            <p:nvSpPr>
              <p:cNvPr id="63" name="Freeform 33"/>
              <p:cNvSpPr>
                <a:spLocks/>
              </p:cNvSpPr>
              <p:nvPr/>
            </p:nvSpPr>
            <p:spPr bwMode="auto">
              <a:xfrm>
                <a:off x="3357" y="2490"/>
                <a:ext cx="1017" cy="337"/>
              </a:xfrm>
              <a:custGeom>
                <a:avLst/>
                <a:gdLst>
                  <a:gd name="T0" fmla="*/ 0 w 4756"/>
                  <a:gd name="T1" fmla="*/ 337 h 1576"/>
                  <a:gd name="T2" fmla="*/ 11 w 4756"/>
                  <a:gd name="T3" fmla="*/ 313 h 1576"/>
                  <a:gd name="T4" fmla="*/ 23 w 4756"/>
                  <a:gd name="T5" fmla="*/ 289 h 1576"/>
                  <a:gd name="T6" fmla="*/ 36 w 4756"/>
                  <a:gd name="T7" fmla="*/ 266 h 1576"/>
                  <a:gd name="T8" fmla="*/ 51 w 4756"/>
                  <a:gd name="T9" fmla="*/ 243 h 1576"/>
                  <a:gd name="T10" fmla="*/ 66 w 4756"/>
                  <a:gd name="T11" fmla="*/ 222 h 1576"/>
                  <a:gd name="T12" fmla="*/ 83 w 4756"/>
                  <a:gd name="T13" fmla="*/ 201 h 1576"/>
                  <a:gd name="T14" fmla="*/ 100 w 4756"/>
                  <a:gd name="T15" fmla="*/ 181 h 1576"/>
                  <a:gd name="T16" fmla="*/ 118 w 4756"/>
                  <a:gd name="T17" fmla="*/ 162 h 1576"/>
                  <a:gd name="T18" fmla="*/ 127 w 4756"/>
                  <a:gd name="T19" fmla="*/ 152 h 1576"/>
                  <a:gd name="T20" fmla="*/ 147 w 4756"/>
                  <a:gd name="T21" fmla="*/ 135 h 1576"/>
                  <a:gd name="T22" fmla="*/ 168 w 4756"/>
                  <a:gd name="T23" fmla="*/ 118 h 1576"/>
                  <a:gd name="T24" fmla="*/ 189 w 4756"/>
                  <a:gd name="T25" fmla="*/ 102 h 1576"/>
                  <a:gd name="T26" fmla="*/ 211 w 4756"/>
                  <a:gd name="T27" fmla="*/ 87 h 1576"/>
                  <a:gd name="T28" fmla="*/ 234 w 4756"/>
                  <a:gd name="T29" fmla="*/ 73 h 1576"/>
                  <a:gd name="T30" fmla="*/ 257 w 4756"/>
                  <a:gd name="T31" fmla="*/ 60 h 1576"/>
                  <a:gd name="T32" fmla="*/ 281 w 4756"/>
                  <a:gd name="T33" fmla="*/ 49 h 1576"/>
                  <a:gd name="T34" fmla="*/ 294 w 4756"/>
                  <a:gd name="T35" fmla="*/ 43 h 1576"/>
                  <a:gd name="T36" fmla="*/ 319 w 4756"/>
                  <a:gd name="T37" fmla="*/ 33 h 1576"/>
                  <a:gd name="T38" fmla="*/ 344 w 4756"/>
                  <a:gd name="T39" fmla="*/ 25 h 1576"/>
                  <a:gd name="T40" fmla="*/ 370 w 4756"/>
                  <a:gd name="T41" fmla="*/ 17 h 1576"/>
                  <a:gd name="T42" fmla="*/ 397 w 4756"/>
                  <a:gd name="T43" fmla="*/ 11 h 1576"/>
                  <a:gd name="T44" fmla="*/ 424 w 4756"/>
                  <a:gd name="T45" fmla="*/ 6 h 1576"/>
                  <a:gd name="T46" fmla="*/ 452 w 4756"/>
                  <a:gd name="T47" fmla="*/ 3 h 1576"/>
                  <a:gd name="T48" fmla="*/ 480 w 4756"/>
                  <a:gd name="T49" fmla="*/ 0 h 1576"/>
                  <a:gd name="T50" fmla="*/ 508 w 4756"/>
                  <a:gd name="T51" fmla="*/ 0 h 1576"/>
                  <a:gd name="T52" fmla="*/ 523 w 4756"/>
                  <a:gd name="T53" fmla="*/ 0 h 1576"/>
                  <a:gd name="T54" fmla="*/ 551 w 4756"/>
                  <a:gd name="T55" fmla="*/ 2 h 1576"/>
                  <a:gd name="T56" fmla="*/ 579 w 4756"/>
                  <a:gd name="T57" fmla="*/ 4 h 1576"/>
                  <a:gd name="T58" fmla="*/ 606 w 4756"/>
                  <a:gd name="T59" fmla="*/ 9 h 1576"/>
                  <a:gd name="T60" fmla="*/ 633 w 4756"/>
                  <a:gd name="T61" fmla="*/ 14 h 1576"/>
                  <a:gd name="T62" fmla="*/ 659 w 4756"/>
                  <a:gd name="T63" fmla="*/ 21 h 1576"/>
                  <a:gd name="T64" fmla="*/ 686 w 4756"/>
                  <a:gd name="T65" fmla="*/ 29 h 1576"/>
                  <a:gd name="T66" fmla="*/ 711 w 4756"/>
                  <a:gd name="T67" fmla="*/ 38 h 1576"/>
                  <a:gd name="T68" fmla="*/ 723 w 4756"/>
                  <a:gd name="T69" fmla="*/ 43 h 1576"/>
                  <a:gd name="T70" fmla="*/ 748 w 4756"/>
                  <a:gd name="T71" fmla="*/ 54 h 1576"/>
                  <a:gd name="T72" fmla="*/ 772 w 4756"/>
                  <a:gd name="T73" fmla="*/ 67 h 1576"/>
                  <a:gd name="T74" fmla="*/ 795 w 4756"/>
                  <a:gd name="T75" fmla="*/ 80 h 1576"/>
                  <a:gd name="T76" fmla="*/ 817 w 4756"/>
                  <a:gd name="T77" fmla="*/ 94 h 1576"/>
                  <a:gd name="T78" fmla="*/ 839 w 4756"/>
                  <a:gd name="T79" fmla="*/ 109 h 1576"/>
                  <a:gd name="T80" fmla="*/ 860 w 4756"/>
                  <a:gd name="T81" fmla="*/ 126 h 1576"/>
                  <a:gd name="T82" fmla="*/ 880 w 4756"/>
                  <a:gd name="T83" fmla="*/ 143 h 1576"/>
                  <a:gd name="T84" fmla="*/ 899 w 4756"/>
                  <a:gd name="T85" fmla="*/ 162 h 1576"/>
                  <a:gd name="T86" fmla="*/ 908 w 4756"/>
                  <a:gd name="T87" fmla="*/ 171 h 1576"/>
                  <a:gd name="T88" fmla="*/ 926 w 4756"/>
                  <a:gd name="T89" fmla="*/ 191 h 1576"/>
                  <a:gd name="T90" fmla="*/ 943 w 4756"/>
                  <a:gd name="T91" fmla="*/ 211 h 1576"/>
                  <a:gd name="T92" fmla="*/ 959 w 4756"/>
                  <a:gd name="T93" fmla="*/ 232 h 1576"/>
                  <a:gd name="T94" fmla="*/ 973 w 4756"/>
                  <a:gd name="T95" fmla="*/ 254 h 1576"/>
                  <a:gd name="T96" fmla="*/ 987 w 4756"/>
                  <a:gd name="T97" fmla="*/ 277 h 1576"/>
                  <a:gd name="T98" fmla="*/ 1000 w 4756"/>
                  <a:gd name="T99" fmla="*/ 301 h 1576"/>
                  <a:gd name="T100" fmla="*/ 1012 w 4756"/>
                  <a:gd name="T101" fmla="*/ 325 h 1576"/>
                  <a:gd name="T102" fmla="*/ 0 w 4756"/>
                  <a:gd name="T103" fmla="*/ 337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52" name="Text Box 34"/>
            <p:cNvSpPr txBox="1">
              <a:spLocks noChangeArrowheads="1"/>
            </p:cNvSpPr>
            <p:nvPr/>
          </p:nvSpPr>
          <p:spPr bwMode="auto">
            <a:xfrm>
              <a:off x="4678363" y="3633788"/>
              <a:ext cx="1296987" cy="274637"/>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zh-CN" altLang="en-US" sz="1200" kern="0" dirty="0">
                  <a:solidFill>
                    <a:prstClr val="white"/>
                  </a:solidFill>
                  <a:latin typeface="Verdana"/>
                  <a:ea typeface="微软雅黑"/>
                </a:rPr>
                <a:t>单击添加文字</a:t>
              </a:r>
              <a:endParaRPr kumimoji="1" lang="en-US" altLang="ko-KR" sz="1200" kern="0" dirty="0">
                <a:solidFill>
                  <a:prstClr val="white"/>
                </a:solidFill>
                <a:latin typeface="Verdana"/>
                <a:ea typeface="굴림"/>
              </a:endParaRPr>
            </a:p>
          </p:txBody>
        </p:sp>
        <p:sp>
          <p:nvSpPr>
            <p:cNvPr id="53" name="Text Box 35"/>
            <p:cNvSpPr txBox="1">
              <a:spLocks noChangeArrowheads="1"/>
            </p:cNvSpPr>
            <p:nvPr/>
          </p:nvSpPr>
          <p:spPr bwMode="auto">
            <a:xfrm>
              <a:off x="6261100" y="3633788"/>
              <a:ext cx="1441450" cy="274637"/>
            </a:xfrm>
            <a:prstGeom prst="rect">
              <a:avLst/>
            </a:prstGeom>
            <a:noFill/>
            <a:ln w="9525">
              <a:noFill/>
              <a:miter lim="800000"/>
              <a:headEnd/>
              <a:tailEnd/>
            </a:ln>
          </p:spPr>
          <p:txBody>
            <a:bodyPr>
              <a:spAutoFit/>
            </a:bodyPr>
            <a:lstStyle/>
            <a:p>
              <a:pPr algn="ctr" fontAlgn="auto" latinLnBrk="1">
                <a:spcBef>
                  <a:spcPts val="0"/>
                </a:spcBef>
                <a:spcAft>
                  <a:spcPts val="0"/>
                </a:spcAft>
                <a:defRPr/>
              </a:pPr>
              <a:r>
                <a:rPr kumimoji="1" lang="zh-CN" altLang="en-US" sz="1200" kern="0">
                  <a:solidFill>
                    <a:srgbClr val="000000"/>
                  </a:solidFill>
                  <a:latin typeface="Verdana"/>
                  <a:ea typeface="微软雅黑"/>
                </a:rPr>
                <a:t>单击添加文字</a:t>
              </a:r>
              <a:endParaRPr kumimoji="1" lang="en-US" altLang="ko-KR" sz="1200" kern="0">
                <a:solidFill>
                  <a:srgbClr val="000000"/>
                </a:solidFill>
                <a:latin typeface="Verdana"/>
                <a:ea typeface="굴림"/>
              </a:endParaRPr>
            </a:p>
          </p:txBody>
        </p:sp>
        <p:sp>
          <p:nvSpPr>
            <p:cNvPr id="54" name="Text Box 36"/>
            <p:cNvSpPr txBox="1">
              <a:spLocks noChangeArrowheads="1"/>
            </p:cNvSpPr>
            <p:nvPr/>
          </p:nvSpPr>
          <p:spPr bwMode="auto">
            <a:xfrm>
              <a:off x="4138613" y="2992438"/>
              <a:ext cx="1223962" cy="274637"/>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zh-CN" altLang="en-US" sz="1200" kern="0">
                  <a:solidFill>
                    <a:srgbClr val="FFFFFF"/>
                  </a:solidFill>
                  <a:latin typeface="Verdana"/>
                  <a:ea typeface="微软雅黑"/>
                </a:rPr>
                <a:t>单击添加文字</a:t>
              </a:r>
              <a:endParaRPr kumimoji="1" lang="en-US" altLang="ko-KR" sz="1000" kern="0">
                <a:solidFill>
                  <a:srgbClr val="FFFFFF"/>
                </a:solidFill>
                <a:latin typeface="Verdana"/>
                <a:ea typeface="굴림"/>
              </a:endParaRPr>
            </a:p>
          </p:txBody>
        </p:sp>
        <p:sp>
          <p:nvSpPr>
            <p:cNvPr id="55" name="Text Box 37"/>
            <p:cNvSpPr txBox="1">
              <a:spLocks noChangeArrowheads="1"/>
            </p:cNvSpPr>
            <p:nvPr/>
          </p:nvSpPr>
          <p:spPr bwMode="auto">
            <a:xfrm>
              <a:off x="5578475" y="2992438"/>
              <a:ext cx="1223963" cy="274637"/>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zh-CN" altLang="en-US" sz="1200" kern="0">
                  <a:solidFill>
                    <a:srgbClr val="FFFFFF"/>
                  </a:solidFill>
                  <a:latin typeface="Verdana"/>
                  <a:ea typeface="微软雅黑"/>
                </a:rPr>
                <a:t>单击添加文字</a:t>
              </a:r>
              <a:endParaRPr kumimoji="1" lang="en-US" altLang="ko-KR" sz="1200" kern="0">
                <a:solidFill>
                  <a:srgbClr val="FFFFFF"/>
                </a:solidFill>
                <a:latin typeface="Verdana"/>
                <a:ea typeface="굴림"/>
              </a:endParaRPr>
            </a:p>
          </p:txBody>
        </p:sp>
        <p:sp>
          <p:nvSpPr>
            <p:cNvPr id="56" name="Text Box 38"/>
            <p:cNvSpPr txBox="1">
              <a:spLocks noChangeArrowheads="1"/>
            </p:cNvSpPr>
            <p:nvPr/>
          </p:nvSpPr>
          <p:spPr bwMode="auto">
            <a:xfrm>
              <a:off x="6983413" y="2992438"/>
              <a:ext cx="1223962" cy="274637"/>
            </a:xfrm>
            <a:prstGeom prst="rect">
              <a:avLst/>
            </a:prstGeom>
            <a:noFill/>
            <a:ln w="9525">
              <a:noFill/>
              <a:miter lim="800000"/>
              <a:headEnd/>
              <a:tailEnd/>
            </a:ln>
          </p:spPr>
          <p:txBody>
            <a:bodyPr>
              <a:spAutoFit/>
            </a:bodyPr>
            <a:lstStyle/>
            <a:p>
              <a:pPr algn="ctr" fontAlgn="auto">
                <a:spcBef>
                  <a:spcPts val="0"/>
                </a:spcBef>
                <a:spcAft>
                  <a:spcPts val="0"/>
                </a:spcAft>
                <a:defRPr/>
              </a:pPr>
              <a:r>
                <a:rPr kumimoji="1" lang="zh-CN" altLang="en-US" sz="1200" kern="0">
                  <a:solidFill>
                    <a:srgbClr val="FFFFFF"/>
                  </a:solidFill>
                  <a:latin typeface="Verdana"/>
                  <a:ea typeface="微软雅黑"/>
                </a:rPr>
                <a:t>单击添加文字</a:t>
              </a:r>
              <a:endParaRPr kumimoji="1" lang="en-US" altLang="ko-KR" sz="1000" kern="0">
                <a:solidFill>
                  <a:srgbClr val="FFFFFF"/>
                </a:solidFill>
                <a:latin typeface="Verdana"/>
                <a:ea typeface="굴림"/>
              </a:endParaRPr>
            </a:p>
          </p:txBody>
        </p:sp>
        <p:sp>
          <p:nvSpPr>
            <p:cNvPr id="57" name="Rectangle 39"/>
            <p:cNvSpPr>
              <a:spLocks noChangeArrowheads="1"/>
            </p:cNvSpPr>
            <p:nvPr/>
          </p:nvSpPr>
          <p:spPr bwMode="auto">
            <a:xfrm>
              <a:off x="466725" y="2611438"/>
              <a:ext cx="3024188" cy="336550"/>
            </a:xfrm>
            <a:prstGeom prst="rect">
              <a:avLst/>
            </a:prstGeom>
            <a:noFill/>
            <a:ln w="9525">
              <a:noFill/>
              <a:miter lim="800000"/>
              <a:headEnd/>
              <a:tailEnd/>
            </a:ln>
          </p:spPr>
          <p:txBody>
            <a:bodyPr>
              <a:spAutoFit/>
            </a:bodyPr>
            <a:lstStyle/>
            <a:p>
              <a:pPr fontAlgn="auto">
                <a:spcBef>
                  <a:spcPts val="0"/>
                </a:spcBef>
                <a:spcAft>
                  <a:spcPts val="0"/>
                </a:spcAft>
                <a:defRPr/>
              </a:pPr>
              <a:r>
                <a:rPr lang="zh-CN" altLang="en-US" sz="1600" kern="0">
                  <a:solidFill>
                    <a:srgbClr val="0875F8"/>
                  </a:solidFill>
                  <a:latin typeface="Verdana"/>
                  <a:ea typeface="微软雅黑"/>
                </a:rPr>
                <a:t>单击此处添加标题文字</a:t>
              </a:r>
            </a:p>
          </p:txBody>
        </p:sp>
        <p:sp>
          <p:nvSpPr>
            <p:cNvPr id="58" name="Rectangle 40"/>
            <p:cNvSpPr>
              <a:spLocks noChangeArrowheads="1"/>
            </p:cNvSpPr>
            <p:nvPr/>
          </p:nvSpPr>
          <p:spPr bwMode="auto">
            <a:xfrm>
              <a:off x="466725" y="2971800"/>
              <a:ext cx="3024188" cy="792163"/>
            </a:xfrm>
            <a:prstGeom prst="rect">
              <a:avLst/>
            </a:prstGeom>
            <a:noFill/>
            <a:ln w="9525">
              <a:noFill/>
              <a:miter lim="800000"/>
              <a:headEnd/>
              <a:tailEnd/>
            </a:ln>
          </p:spPr>
          <p:txBody>
            <a:bodyPr>
              <a:spAutoFit/>
            </a:bodyPr>
            <a:lstStyle/>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单击此处添加文字内容</a:t>
              </a:r>
            </a:p>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单击此处添加文字内容</a:t>
              </a:r>
            </a:p>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a:t>
              </a:r>
            </a:p>
          </p:txBody>
        </p:sp>
        <p:sp>
          <p:nvSpPr>
            <p:cNvPr id="59" name="Rectangle 41"/>
            <p:cNvSpPr>
              <a:spLocks noChangeArrowheads="1"/>
            </p:cNvSpPr>
            <p:nvPr/>
          </p:nvSpPr>
          <p:spPr bwMode="auto">
            <a:xfrm>
              <a:off x="466725" y="3979863"/>
              <a:ext cx="3024188" cy="336550"/>
            </a:xfrm>
            <a:prstGeom prst="rect">
              <a:avLst/>
            </a:prstGeom>
            <a:noFill/>
            <a:ln w="9525">
              <a:noFill/>
              <a:miter lim="800000"/>
              <a:headEnd/>
              <a:tailEnd/>
            </a:ln>
          </p:spPr>
          <p:txBody>
            <a:bodyPr>
              <a:spAutoFit/>
            </a:bodyPr>
            <a:lstStyle/>
            <a:p>
              <a:pPr fontAlgn="auto">
                <a:spcBef>
                  <a:spcPts val="0"/>
                </a:spcBef>
                <a:spcAft>
                  <a:spcPts val="0"/>
                </a:spcAft>
                <a:defRPr/>
              </a:pPr>
              <a:r>
                <a:rPr lang="zh-CN" altLang="en-US" sz="1600" kern="0">
                  <a:solidFill>
                    <a:srgbClr val="5F5F5F"/>
                  </a:solidFill>
                  <a:latin typeface="Verdana"/>
                  <a:ea typeface="微软雅黑"/>
                </a:rPr>
                <a:t>单击此处添加标题文字</a:t>
              </a:r>
            </a:p>
          </p:txBody>
        </p:sp>
        <p:sp>
          <p:nvSpPr>
            <p:cNvPr id="60" name="Rectangle 42"/>
            <p:cNvSpPr>
              <a:spLocks noChangeArrowheads="1"/>
            </p:cNvSpPr>
            <p:nvPr/>
          </p:nvSpPr>
          <p:spPr bwMode="auto">
            <a:xfrm>
              <a:off x="466725" y="4340225"/>
              <a:ext cx="3024188" cy="792163"/>
            </a:xfrm>
            <a:prstGeom prst="rect">
              <a:avLst/>
            </a:prstGeom>
            <a:noFill/>
            <a:ln w="9525">
              <a:noFill/>
              <a:miter lim="800000"/>
              <a:headEnd/>
              <a:tailEnd/>
            </a:ln>
          </p:spPr>
          <p:txBody>
            <a:bodyPr>
              <a:spAutoFit/>
            </a:bodyPr>
            <a:lstStyle/>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单击此处添加文字内容</a:t>
              </a:r>
            </a:p>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单击此处添加文字内容</a:t>
              </a:r>
            </a:p>
            <a:p>
              <a:pPr fontAlgn="auto">
                <a:lnSpc>
                  <a:spcPct val="120000"/>
                </a:lnSpc>
                <a:spcBef>
                  <a:spcPct val="50000"/>
                </a:spcBef>
                <a:spcAft>
                  <a:spcPts val="0"/>
                </a:spcAft>
                <a:defRPr/>
              </a:pPr>
              <a:r>
                <a:rPr lang="zh-CN" altLang="en-US" sz="1000" kern="0">
                  <a:solidFill>
                    <a:srgbClr val="000000"/>
                  </a:solidFill>
                  <a:latin typeface="Verdana"/>
                  <a:ea typeface="微软雅黑"/>
                </a:rPr>
                <a:t>单击此处添加文字内容   </a:t>
              </a:r>
            </a:p>
          </p:txBody>
        </p:sp>
      </p:grpSp>
    </p:spTree>
    <p:extLst>
      <p:ext uri="{BB962C8B-B14F-4D97-AF65-F5344CB8AC3E}">
        <p14:creationId xmlns:p14="http://schemas.microsoft.com/office/powerpoint/2010/main" val="28775803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98" name="组合 97"/>
          <p:cNvGrpSpPr/>
          <p:nvPr/>
        </p:nvGrpSpPr>
        <p:grpSpPr>
          <a:xfrm>
            <a:off x="881590" y="1765390"/>
            <a:ext cx="7596188" cy="3887788"/>
            <a:chOff x="936625" y="2133600"/>
            <a:chExt cx="7596188" cy="3887788"/>
          </a:xfrm>
        </p:grpSpPr>
        <p:sp>
          <p:nvSpPr>
            <p:cNvPr id="99" name="AutoShape 2"/>
            <p:cNvSpPr>
              <a:spLocks noChangeArrowheads="1"/>
            </p:cNvSpPr>
            <p:nvPr/>
          </p:nvSpPr>
          <p:spPr bwMode="auto">
            <a:xfrm>
              <a:off x="936625" y="2185988"/>
              <a:ext cx="2627313" cy="3835400"/>
            </a:xfrm>
            <a:prstGeom prst="roundRect">
              <a:avLst>
                <a:gd name="adj" fmla="val 0"/>
              </a:avLst>
            </a:prstGeom>
            <a:solidFill>
              <a:srgbClr val="333333">
                <a:alpha val="10196"/>
              </a:srgbClr>
            </a:solidFill>
            <a:ln w="19050" cap="rnd" algn="ctr">
              <a:solidFill>
                <a:srgbClr val="808080"/>
              </a:solidFill>
              <a:prstDash val="sysDot"/>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00" name="Oval 3"/>
            <p:cNvSpPr>
              <a:spLocks noChangeArrowheads="1"/>
            </p:cNvSpPr>
            <p:nvPr/>
          </p:nvSpPr>
          <p:spPr bwMode="auto">
            <a:xfrm>
              <a:off x="1073150" y="5226050"/>
              <a:ext cx="41116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01" name="Oval 4"/>
            <p:cNvSpPr>
              <a:spLocks noChangeArrowheads="1"/>
            </p:cNvSpPr>
            <p:nvPr/>
          </p:nvSpPr>
          <p:spPr bwMode="auto">
            <a:xfrm>
              <a:off x="5991225" y="5111750"/>
              <a:ext cx="1981200" cy="812800"/>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02" name="Group 5"/>
            <p:cNvGrpSpPr>
              <a:grpSpLocks/>
            </p:cNvGrpSpPr>
            <p:nvPr/>
          </p:nvGrpSpPr>
          <p:grpSpPr bwMode="auto">
            <a:xfrm>
              <a:off x="4211638" y="2781300"/>
              <a:ext cx="1258887" cy="1258888"/>
              <a:chOff x="2335" y="1139"/>
              <a:chExt cx="1089" cy="1089"/>
            </a:xfrm>
          </p:grpSpPr>
          <p:sp>
            <p:nvSpPr>
              <p:cNvPr id="187" name="Oval 6"/>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algn="ctr" fontAlgn="auto">
                  <a:spcBef>
                    <a:spcPts val="0"/>
                  </a:spcBef>
                  <a:spcAft>
                    <a:spcPts val="0"/>
                  </a:spcAft>
                  <a:defRPr/>
                </a:pPr>
                <a:r>
                  <a:rPr lang="zh-CN" altLang="en-US" kern="0">
                    <a:solidFill>
                      <a:srgbClr val="FFFFFF"/>
                    </a:solidFill>
                    <a:latin typeface="微软雅黑" pitchFamily="34" charset="-122"/>
                    <a:ea typeface="微软雅黑" pitchFamily="34" charset="-122"/>
                  </a:rPr>
                  <a:t>单击此处</a:t>
                </a:r>
              </a:p>
              <a:p>
                <a:pPr algn="ctr" fontAlgn="auto">
                  <a:spcBef>
                    <a:spcPts val="0"/>
                  </a:spcBef>
                  <a:spcAft>
                    <a:spcPts val="0"/>
                  </a:spcAft>
                  <a:defRPr/>
                </a:pPr>
                <a:r>
                  <a:rPr lang="zh-CN" altLang="en-US" kern="0">
                    <a:solidFill>
                      <a:srgbClr val="FFFFFF"/>
                    </a:solidFill>
                    <a:latin typeface="微软雅黑" pitchFamily="34" charset="-122"/>
                    <a:ea typeface="微软雅黑" pitchFamily="34" charset="-122"/>
                  </a:rPr>
                  <a:t>添加文字</a:t>
                </a:r>
              </a:p>
            </p:txBody>
          </p:sp>
          <p:grpSp>
            <p:nvGrpSpPr>
              <p:cNvPr id="188" name="Group 7"/>
              <p:cNvGrpSpPr>
                <a:grpSpLocks/>
              </p:cNvGrpSpPr>
              <p:nvPr/>
            </p:nvGrpSpPr>
            <p:grpSpPr bwMode="auto">
              <a:xfrm>
                <a:off x="2426" y="1169"/>
                <a:ext cx="908" cy="296"/>
                <a:chOff x="1431" y="1843"/>
                <a:chExt cx="907" cy="295"/>
              </a:xfrm>
            </p:grpSpPr>
            <p:sp>
              <p:nvSpPr>
                <p:cNvPr id="189" name="Freeform 8"/>
                <p:cNvSpPr>
                  <a:spLocks/>
                </p:cNvSpPr>
                <p:nvPr/>
              </p:nvSpPr>
              <p:spPr bwMode="auto">
                <a:xfrm>
                  <a:off x="1431" y="1843"/>
                  <a:ext cx="907" cy="293"/>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rgbClr val="FFFFFF"/>
                    </a:solidFill>
                    <a:latin typeface="微软雅黑" pitchFamily="34" charset="-122"/>
                    <a:ea typeface="微软雅黑" pitchFamily="34" charset="-122"/>
                  </a:endParaRPr>
                </a:p>
              </p:txBody>
            </p:sp>
            <p:sp>
              <p:nvSpPr>
                <p:cNvPr id="190" name="Oval 9"/>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rgbClr val="FFFFFF"/>
                    </a:solidFill>
                    <a:latin typeface="微软雅黑" pitchFamily="34" charset="-122"/>
                    <a:ea typeface="微软雅黑" pitchFamily="34" charset="-122"/>
                  </a:endParaRPr>
                </a:p>
              </p:txBody>
            </p:sp>
          </p:grpSp>
        </p:grpSp>
        <p:grpSp>
          <p:nvGrpSpPr>
            <p:cNvPr id="103" name="Group 10"/>
            <p:cNvGrpSpPr>
              <a:grpSpLocks/>
            </p:cNvGrpSpPr>
            <p:nvPr/>
          </p:nvGrpSpPr>
          <p:grpSpPr bwMode="auto">
            <a:xfrm>
              <a:off x="5811838" y="2417763"/>
              <a:ext cx="2368550" cy="3257550"/>
              <a:chOff x="2953" y="1386"/>
              <a:chExt cx="1492" cy="2052"/>
            </a:xfrm>
          </p:grpSpPr>
          <p:sp>
            <p:nvSpPr>
              <p:cNvPr id="184" name="Freeform 11"/>
              <p:cNvSpPr>
                <a:spLocks/>
              </p:cNvSpPr>
              <p:nvPr/>
            </p:nvSpPr>
            <p:spPr bwMode="auto">
              <a:xfrm>
                <a:off x="2953" y="1386"/>
                <a:ext cx="1492" cy="2052"/>
              </a:xfrm>
              <a:custGeom>
                <a:avLst/>
                <a:gdLst>
                  <a:gd name="T0" fmla="*/ 1492 w 1492"/>
                  <a:gd name="T1" fmla="*/ 373 h 2052"/>
                  <a:gd name="T2" fmla="*/ 1488 w 1492"/>
                  <a:gd name="T3" fmla="*/ 336 h 2052"/>
                  <a:gd name="T4" fmla="*/ 1476 w 1492"/>
                  <a:gd name="T5" fmla="*/ 298 h 2052"/>
                  <a:gd name="T6" fmla="*/ 1458 w 1492"/>
                  <a:gd name="T7" fmla="*/ 262 h 2052"/>
                  <a:gd name="T8" fmla="*/ 1434 w 1492"/>
                  <a:gd name="T9" fmla="*/ 228 h 2052"/>
                  <a:gd name="T10" fmla="*/ 1401 w 1492"/>
                  <a:gd name="T11" fmla="*/ 196 h 2052"/>
                  <a:gd name="T12" fmla="*/ 1365 w 1492"/>
                  <a:gd name="T13" fmla="*/ 165 h 2052"/>
                  <a:gd name="T14" fmla="*/ 1321 w 1492"/>
                  <a:gd name="T15" fmla="*/ 136 h 2052"/>
                  <a:gd name="T16" fmla="*/ 1273 w 1492"/>
                  <a:gd name="T17" fmla="*/ 109 h 2052"/>
                  <a:gd name="T18" fmla="*/ 1220 w 1492"/>
                  <a:gd name="T19" fmla="*/ 86 h 2052"/>
                  <a:gd name="T20" fmla="*/ 1163 w 1492"/>
                  <a:gd name="T21" fmla="*/ 63 h 2052"/>
                  <a:gd name="T22" fmla="*/ 1102 w 1492"/>
                  <a:gd name="T23" fmla="*/ 45 h 2052"/>
                  <a:gd name="T24" fmla="*/ 1036 w 1492"/>
                  <a:gd name="T25" fmla="*/ 30 h 2052"/>
                  <a:gd name="T26" fmla="*/ 967 w 1492"/>
                  <a:gd name="T27" fmla="*/ 17 h 2052"/>
                  <a:gd name="T28" fmla="*/ 896 w 1492"/>
                  <a:gd name="T29" fmla="*/ 8 h 2052"/>
                  <a:gd name="T30" fmla="*/ 822 w 1492"/>
                  <a:gd name="T31" fmla="*/ 1 h 2052"/>
                  <a:gd name="T32" fmla="*/ 746 w 1492"/>
                  <a:gd name="T33" fmla="*/ 0 h 2052"/>
                  <a:gd name="T34" fmla="*/ 707 w 1492"/>
                  <a:gd name="T35" fmla="*/ 0 h 2052"/>
                  <a:gd name="T36" fmla="*/ 632 w 1492"/>
                  <a:gd name="T37" fmla="*/ 4 h 2052"/>
                  <a:gd name="T38" fmla="*/ 560 w 1492"/>
                  <a:gd name="T39" fmla="*/ 12 h 2052"/>
                  <a:gd name="T40" fmla="*/ 490 w 1492"/>
                  <a:gd name="T41" fmla="*/ 22 h 2052"/>
                  <a:gd name="T42" fmla="*/ 422 w 1492"/>
                  <a:gd name="T43" fmla="*/ 36 h 2052"/>
                  <a:gd name="T44" fmla="*/ 359 w 1492"/>
                  <a:gd name="T45" fmla="*/ 54 h 2052"/>
                  <a:gd name="T46" fmla="*/ 299 w 1492"/>
                  <a:gd name="T47" fmla="*/ 74 h 2052"/>
                  <a:gd name="T48" fmla="*/ 245 w 1492"/>
                  <a:gd name="T49" fmla="*/ 97 h 2052"/>
                  <a:gd name="T50" fmla="*/ 194 w 1492"/>
                  <a:gd name="T51" fmla="*/ 122 h 2052"/>
                  <a:gd name="T52" fmla="*/ 148 w 1492"/>
                  <a:gd name="T53" fmla="*/ 150 h 2052"/>
                  <a:gd name="T54" fmla="*/ 107 w 1492"/>
                  <a:gd name="T55" fmla="*/ 180 h 2052"/>
                  <a:gd name="T56" fmla="*/ 74 w 1492"/>
                  <a:gd name="T57" fmla="*/ 211 h 2052"/>
                  <a:gd name="T58" fmla="*/ 45 w 1492"/>
                  <a:gd name="T59" fmla="*/ 245 h 2052"/>
                  <a:gd name="T60" fmla="*/ 23 w 1492"/>
                  <a:gd name="T61" fmla="*/ 280 h 2052"/>
                  <a:gd name="T62" fmla="*/ 9 w 1492"/>
                  <a:gd name="T63" fmla="*/ 316 h 2052"/>
                  <a:gd name="T64" fmla="*/ 1 w 1492"/>
                  <a:gd name="T65" fmla="*/ 354 h 2052"/>
                  <a:gd name="T66" fmla="*/ 0 w 1492"/>
                  <a:gd name="T67" fmla="*/ 373 h 2052"/>
                  <a:gd name="T68" fmla="*/ 6 w 1492"/>
                  <a:gd name="T69" fmla="*/ 420 h 2052"/>
                  <a:gd name="T70" fmla="*/ 376 w 1492"/>
                  <a:gd name="T71" fmla="*/ 1889 h 2052"/>
                  <a:gd name="T72" fmla="*/ 376 w 1492"/>
                  <a:gd name="T73" fmla="*/ 1889 h 2052"/>
                  <a:gd name="T74" fmla="*/ 391 w 1492"/>
                  <a:gd name="T75" fmla="*/ 1922 h 2052"/>
                  <a:gd name="T76" fmla="*/ 417 w 1492"/>
                  <a:gd name="T77" fmla="*/ 1954 h 2052"/>
                  <a:gd name="T78" fmla="*/ 453 w 1492"/>
                  <a:gd name="T79" fmla="*/ 1981 h 2052"/>
                  <a:gd name="T80" fmla="*/ 499 w 1492"/>
                  <a:gd name="T81" fmla="*/ 2005 h 2052"/>
                  <a:gd name="T82" fmla="*/ 552 w 1492"/>
                  <a:gd name="T83" fmla="*/ 2025 h 2052"/>
                  <a:gd name="T84" fmla="*/ 611 w 1492"/>
                  <a:gd name="T85" fmla="*/ 2039 h 2052"/>
                  <a:gd name="T86" fmla="*/ 676 w 1492"/>
                  <a:gd name="T87" fmla="*/ 2048 h 2052"/>
                  <a:gd name="T88" fmla="*/ 746 w 1492"/>
                  <a:gd name="T89" fmla="*/ 2052 h 2052"/>
                  <a:gd name="T90" fmla="*/ 781 w 1492"/>
                  <a:gd name="T91" fmla="*/ 2051 h 2052"/>
                  <a:gd name="T92" fmla="*/ 848 w 1492"/>
                  <a:gd name="T93" fmla="*/ 2044 h 2052"/>
                  <a:gd name="T94" fmla="*/ 912 w 1492"/>
                  <a:gd name="T95" fmla="*/ 2033 h 2052"/>
                  <a:gd name="T96" fmla="*/ 967 w 1492"/>
                  <a:gd name="T97" fmla="*/ 2016 h 2052"/>
                  <a:gd name="T98" fmla="*/ 1018 w 1492"/>
                  <a:gd name="T99" fmla="*/ 1994 h 2052"/>
                  <a:gd name="T100" fmla="*/ 1058 w 1492"/>
                  <a:gd name="T101" fmla="*/ 1968 h 2052"/>
                  <a:gd name="T102" fmla="*/ 1089 w 1492"/>
                  <a:gd name="T103" fmla="*/ 1938 h 2052"/>
                  <a:gd name="T104" fmla="*/ 1110 w 1492"/>
                  <a:gd name="T105" fmla="*/ 1906 h 2052"/>
                  <a:gd name="T106" fmla="*/ 1116 w 1492"/>
                  <a:gd name="T107" fmla="*/ 1889 h 2052"/>
                  <a:gd name="T108" fmla="*/ 1486 w 1492"/>
                  <a:gd name="T109" fmla="*/ 420 h 2052"/>
                  <a:gd name="T110" fmla="*/ 1491 w 1492"/>
                  <a:gd name="T111" fmla="*/ 396 h 2052"/>
                  <a:gd name="T112" fmla="*/ 1492 w 1492"/>
                  <a:gd name="T113" fmla="*/ 373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5B5B5B"/>
                  </a:gs>
                  <a:gs pos="50000">
                    <a:srgbClr val="B2B2B2"/>
                  </a:gs>
                  <a:gs pos="100000">
                    <a:srgbClr val="5B5B5B"/>
                  </a:gs>
                </a:gsLst>
                <a:lin ang="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85" name="Freeform 12"/>
              <p:cNvSpPr>
                <a:spLocks noEditPoints="1"/>
              </p:cNvSpPr>
              <p:nvPr/>
            </p:nvSpPr>
            <p:spPr bwMode="auto">
              <a:xfrm>
                <a:off x="2953" y="1386"/>
                <a:ext cx="1492" cy="746"/>
              </a:xfrm>
              <a:custGeom>
                <a:avLst/>
                <a:gdLst>
                  <a:gd name="T0" fmla="*/ 632 w 1492"/>
                  <a:gd name="T1" fmla="*/ 4 h 746"/>
                  <a:gd name="T2" fmla="*/ 456 w 1492"/>
                  <a:gd name="T3" fmla="*/ 30 h 746"/>
                  <a:gd name="T4" fmla="*/ 299 w 1492"/>
                  <a:gd name="T5" fmla="*/ 74 h 746"/>
                  <a:gd name="T6" fmla="*/ 171 w 1492"/>
                  <a:gd name="T7" fmla="*/ 136 h 746"/>
                  <a:gd name="T8" fmla="*/ 74 w 1492"/>
                  <a:gd name="T9" fmla="*/ 211 h 746"/>
                  <a:gd name="T10" fmla="*/ 16 w 1492"/>
                  <a:gd name="T11" fmla="*/ 298 h 746"/>
                  <a:gd name="T12" fmla="*/ 0 w 1492"/>
                  <a:gd name="T13" fmla="*/ 373 h 746"/>
                  <a:gd name="T14" fmla="*/ 23 w 1492"/>
                  <a:gd name="T15" fmla="*/ 466 h 746"/>
                  <a:gd name="T16" fmla="*/ 91 w 1492"/>
                  <a:gd name="T17" fmla="*/ 551 h 746"/>
                  <a:gd name="T18" fmla="*/ 194 w 1492"/>
                  <a:gd name="T19" fmla="*/ 624 h 746"/>
                  <a:gd name="T20" fmla="*/ 329 w 1492"/>
                  <a:gd name="T21" fmla="*/ 683 h 746"/>
                  <a:gd name="T22" fmla="*/ 490 w 1492"/>
                  <a:gd name="T23" fmla="*/ 724 h 746"/>
                  <a:gd name="T24" fmla="*/ 670 w 1492"/>
                  <a:gd name="T25" fmla="*/ 745 h 746"/>
                  <a:gd name="T26" fmla="*/ 822 w 1492"/>
                  <a:gd name="T27" fmla="*/ 745 h 746"/>
                  <a:gd name="T28" fmla="*/ 1002 w 1492"/>
                  <a:gd name="T29" fmla="*/ 724 h 746"/>
                  <a:gd name="T30" fmla="*/ 1163 w 1492"/>
                  <a:gd name="T31" fmla="*/ 683 h 746"/>
                  <a:gd name="T32" fmla="*/ 1298 w 1492"/>
                  <a:gd name="T33" fmla="*/ 624 h 746"/>
                  <a:gd name="T34" fmla="*/ 1401 w 1492"/>
                  <a:gd name="T35" fmla="*/ 551 h 746"/>
                  <a:gd name="T36" fmla="*/ 1469 w 1492"/>
                  <a:gd name="T37" fmla="*/ 466 h 746"/>
                  <a:gd name="T38" fmla="*/ 1492 w 1492"/>
                  <a:gd name="T39" fmla="*/ 373 h 746"/>
                  <a:gd name="T40" fmla="*/ 1476 w 1492"/>
                  <a:gd name="T41" fmla="*/ 298 h 746"/>
                  <a:gd name="T42" fmla="*/ 1418 w 1492"/>
                  <a:gd name="T43" fmla="*/ 211 h 746"/>
                  <a:gd name="T44" fmla="*/ 1321 w 1492"/>
                  <a:gd name="T45" fmla="*/ 136 h 746"/>
                  <a:gd name="T46" fmla="*/ 1193 w 1492"/>
                  <a:gd name="T47" fmla="*/ 74 h 746"/>
                  <a:gd name="T48" fmla="*/ 1036 w 1492"/>
                  <a:gd name="T49" fmla="*/ 30 h 746"/>
                  <a:gd name="T50" fmla="*/ 860 w 1492"/>
                  <a:gd name="T51" fmla="*/ 4 h 746"/>
                  <a:gd name="T52" fmla="*/ 746 w 1492"/>
                  <a:gd name="T53" fmla="*/ 723 h 746"/>
                  <a:gd name="T54" fmla="*/ 605 w 1492"/>
                  <a:gd name="T55" fmla="*/ 716 h 746"/>
                  <a:gd name="T56" fmla="*/ 443 w 1492"/>
                  <a:gd name="T57" fmla="*/ 689 h 746"/>
                  <a:gd name="T58" fmla="*/ 302 w 1492"/>
                  <a:gd name="T59" fmla="*/ 644 h 746"/>
                  <a:gd name="T60" fmla="*/ 185 w 1492"/>
                  <a:gd name="T61" fmla="*/ 583 h 746"/>
                  <a:gd name="T62" fmla="*/ 101 w 1492"/>
                  <a:gd name="T63" fmla="*/ 509 h 746"/>
                  <a:gd name="T64" fmla="*/ 54 w 1492"/>
                  <a:gd name="T65" fmla="*/ 426 h 746"/>
                  <a:gd name="T66" fmla="*/ 48 w 1492"/>
                  <a:gd name="T67" fmla="*/ 355 h 746"/>
                  <a:gd name="T68" fmla="*/ 78 w 1492"/>
                  <a:gd name="T69" fmla="*/ 269 h 746"/>
                  <a:gd name="T70" fmla="*/ 148 w 1492"/>
                  <a:gd name="T71" fmla="*/ 192 h 746"/>
                  <a:gd name="T72" fmla="*/ 251 w 1492"/>
                  <a:gd name="T73" fmla="*/ 126 h 746"/>
                  <a:gd name="T74" fmla="*/ 383 w 1492"/>
                  <a:gd name="T75" fmla="*/ 74 h 746"/>
                  <a:gd name="T76" fmla="*/ 537 w 1492"/>
                  <a:gd name="T77" fmla="*/ 39 h 746"/>
                  <a:gd name="T78" fmla="*/ 710 w 1492"/>
                  <a:gd name="T79" fmla="*/ 23 h 746"/>
                  <a:gd name="T80" fmla="*/ 852 w 1492"/>
                  <a:gd name="T81" fmla="*/ 27 h 746"/>
                  <a:gd name="T82" fmla="*/ 1018 w 1492"/>
                  <a:gd name="T83" fmla="*/ 51 h 746"/>
                  <a:gd name="T84" fmla="*/ 1164 w 1492"/>
                  <a:gd name="T85" fmla="*/ 92 h 746"/>
                  <a:gd name="T86" fmla="*/ 1286 w 1492"/>
                  <a:gd name="T87" fmla="*/ 150 h 746"/>
                  <a:gd name="T88" fmla="*/ 1377 w 1492"/>
                  <a:gd name="T89" fmla="*/ 222 h 746"/>
                  <a:gd name="T90" fmla="*/ 1431 w 1492"/>
                  <a:gd name="T91" fmla="*/ 302 h 746"/>
                  <a:gd name="T92" fmla="*/ 1445 w 1492"/>
                  <a:gd name="T93" fmla="*/ 373 h 746"/>
                  <a:gd name="T94" fmla="*/ 1423 w 1492"/>
                  <a:gd name="T95" fmla="*/ 461 h 746"/>
                  <a:gd name="T96" fmla="*/ 1361 w 1492"/>
                  <a:gd name="T97" fmla="*/ 540 h 746"/>
                  <a:gd name="T98" fmla="*/ 1264 w 1492"/>
                  <a:gd name="T99" fmla="*/ 609 h 746"/>
                  <a:gd name="T100" fmla="*/ 1137 w 1492"/>
                  <a:gd name="T101" fmla="*/ 663 h 746"/>
                  <a:gd name="T102" fmla="*/ 987 w 1492"/>
                  <a:gd name="T103" fmla="*/ 702 h 746"/>
                  <a:gd name="T104" fmla="*/ 817 w 1492"/>
                  <a:gd name="T105" fmla="*/ 722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86" name="Freeform 13"/>
              <p:cNvSpPr>
                <a:spLocks/>
              </p:cNvSpPr>
              <p:nvPr/>
            </p:nvSpPr>
            <p:spPr bwMode="auto">
              <a:xfrm>
                <a:off x="3000" y="1409"/>
                <a:ext cx="1398" cy="700"/>
              </a:xfrm>
              <a:custGeom>
                <a:avLst/>
                <a:gdLst>
                  <a:gd name="T0" fmla="*/ 1397 w 1398"/>
                  <a:gd name="T1" fmla="*/ 368 h 700"/>
                  <a:gd name="T2" fmla="*/ 1384 w 1398"/>
                  <a:gd name="T3" fmla="*/ 421 h 700"/>
                  <a:gd name="T4" fmla="*/ 1356 w 1398"/>
                  <a:gd name="T5" fmla="*/ 471 h 700"/>
                  <a:gd name="T6" fmla="*/ 1314 w 1398"/>
                  <a:gd name="T7" fmla="*/ 517 h 700"/>
                  <a:gd name="T8" fmla="*/ 1260 w 1398"/>
                  <a:gd name="T9" fmla="*/ 560 h 700"/>
                  <a:gd name="T10" fmla="*/ 1194 w 1398"/>
                  <a:gd name="T11" fmla="*/ 598 h 700"/>
                  <a:gd name="T12" fmla="*/ 1117 w 1398"/>
                  <a:gd name="T13" fmla="*/ 631 h 700"/>
                  <a:gd name="T14" fmla="*/ 1032 w 1398"/>
                  <a:gd name="T15" fmla="*/ 658 h 700"/>
                  <a:gd name="T16" fmla="*/ 940 w 1398"/>
                  <a:gd name="T17" fmla="*/ 679 h 700"/>
                  <a:gd name="T18" fmla="*/ 840 w 1398"/>
                  <a:gd name="T19" fmla="*/ 693 h 700"/>
                  <a:gd name="T20" fmla="*/ 735 w 1398"/>
                  <a:gd name="T21" fmla="*/ 700 h 700"/>
                  <a:gd name="T22" fmla="*/ 663 w 1398"/>
                  <a:gd name="T23" fmla="*/ 700 h 700"/>
                  <a:gd name="T24" fmla="*/ 558 w 1398"/>
                  <a:gd name="T25" fmla="*/ 693 h 700"/>
                  <a:gd name="T26" fmla="*/ 458 w 1398"/>
                  <a:gd name="T27" fmla="*/ 679 h 700"/>
                  <a:gd name="T28" fmla="*/ 366 w 1398"/>
                  <a:gd name="T29" fmla="*/ 658 h 700"/>
                  <a:gd name="T30" fmla="*/ 281 w 1398"/>
                  <a:gd name="T31" fmla="*/ 631 h 700"/>
                  <a:gd name="T32" fmla="*/ 204 w 1398"/>
                  <a:gd name="T33" fmla="*/ 598 h 700"/>
                  <a:gd name="T34" fmla="*/ 138 w 1398"/>
                  <a:gd name="T35" fmla="*/ 560 h 700"/>
                  <a:gd name="T36" fmla="*/ 84 w 1398"/>
                  <a:gd name="T37" fmla="*/ 517 h 700"/>
                  <a:gd name="T38" fmla="*/ 42 w 1398"/>
                  <a:gd name="T39" fmla="*/ 471 h 700"/>
                  <a:gd name="T40" fmla="*/ 14 w 1398"/>
                  <a:gd name="T41" fmla="*/ 421 h 700"/>
                  <a:gd name="T42" fmla="*/ 1 w 1398"/>
                  <a:gd name="T43" fmla="*/ 368 h 700"/>
                  <a:gd name="T44" fmla="*/ 1 w 1398"/>
                  <a:gd name="T45" fmla="*/ 332 h 700"/>
                  <a:gd name="T46" fmla="*/ 14 w 1398"/>
                  <a:gd name="T47" fmla="*/ 279 h 700"/>
                  <a:gd name="T48" fmla="*/ 42 w 1398"/>
                  <a:gd name="T49" fmla="*/ 230 h 700"/>
                  <a:gd name="T50" fmla="*/ 84 w 1398"/>
                  <a:gd name="T51" fmla="*/ 183 h 700"/>
                  <a:gd name="T52" fmla="*/ 138 w 1398"/>
                  <a:gd name="T53" fmla="*/ 140 h 700"/>
                  <a:gd name="T54" fmla="*/ 204 w 1398"/>
                  <a:gd name="T55" fmla="*/ 103 h 700"/>
                  <a:gd name="T56" fmla="*/ 281 w 1398"/>
                  <a:gd name="T57" fmla="*/ 69 h 700"/>
                  <a:gd name="T58" fmla="*/ 366 w 1398"/>
                  <a:gd name="T59" fmla="*/ 42 h 700"/>
                  <a:gd name="T60" fmla="*/ 458 w 1398"/>
                  <a:gd name="T61" fmla="*/ 21 h 700"/>
                  <a:gd name="T62" fmla="*/ 558 w 1398"/>
                  <a:gd name="T63" fmla="*/ 7 h 700"/>
                  <a:gd name="T64" fmla="*/ 663 w 1398"/>
                  <a:gd name="T65" fmla="*/ 0 h 700"/>
                  <a:gd name="T66" fmla="*/ 735 w 1398"/>
                  <a:gd name="T67" fmla="*/ 0 h 700"/>
                  <a:gd name="T68" fmla="*/ 840 w 1398"/>
                  <a:gd name="T69" fmla="*/ 7 h 700"/>
                  <a:gd name="T70" fmla="*/ 940 w 1398"/>
                  <a:gd name="T71" fmla="*/ 21 h 700"/>
                  <a:gd name="T72" fmla="*/ 1032 w 1398"/>
                  <a:gd name="T73" fmla="*/ 42 h 700"/>
                  <a:gd name="T74" fmla="*/ 1117 w 1398"/>
                  <a:gd name="T75" fmla="*/ 69 h 700"/>
                  <a:gd name="T76" fmla="*/ 1194 w 1398"/>
                  <a:gd name="T77" fmla="*/ 103 h 700"/>
                  <a:gd name="T78" fmla="*/ 1260 w 1398"/>
                  <a:gd name="T79" fmla="*/ 140 h 700"/>
                  <a:gd name="T80" fmla="*/ 1314 w 1398"/>
                  <a:gd name="T81" fmla="*/ 183 h 700"/>
                  <a:gd name="T82" fmla="*/ 1356 w 1398"/>
                  <a:gd name="T83" fmla="*/ 230 h 700"/>
                  <a:gd name="T84" fmla="*/ 1384 w 1398"/>
                  <a:gd name="T85" fmla="*/ 279 h 700"/>
                  <a:gd name="T86" fmla="*/ 1397 w 1398"/>
                  <a:gd name="T87" fmla="*/ 332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solidFill>
                <a:srgbClr val="000000"/>
              </a:soli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nvGrpSpPr>
            <p:cNvPr id="104" name="Group 14"/>
            <p:cNvGrpSpPr>
              <a:grpSpLocks/>
            </p:cNvGrpSpPr>
            <p:nvPr/>
          </p:nvGrpSpPr>
          <p:grpSpPr bwMode="auto">
            <a:xfrm>
              <a:off x="7000875" y="2133600"/>
              <a:ext cx="1042988" cy="1042988"/>
              <a:chOff x="2335" y="1139"/>
              <a:chExt cx="1089" cy="1089"/>
            </a:xfrm>
          </p:grpSpPr>
          <p:sp>
            <p:nvSpPr>
              <p:cNvPr id="180" name="Oval 1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81" name="Group 16"/>
              <p:cNvGrpSpPr>
                <a:grpSpLocks/>
              </p:cNvGrpSpPr>
              <p:nvPr/>
            </p:nvGrpSpPr>
            <p:grpSpPr bwMode="auto">
              <a:xfrm>
                <a:off x="2426" y="1169"/>
                <a:ext cx="908" cy="296"/>
                <a:chOff x="1431" y="1843"/>
                <a:chExt cx="907" cy="295"/>
              </a:xfrm>
            </p:grpSpPr>
            <p:sp>
              <p:nvSpPr>
                <p:cNvPr id="182"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83"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05" name="Group 19"/>
            <p:cNvGrpSpPr>
              <a:grpSpLocks/>
            </p:cNvGrpSpPr>
            <p:nvPr/>
          </p:nvGrpSpPr>
          <p:grpSpPr bwMode="auto">
            <a:xfrm>
              <a:off x="6137275" y="2493963"/>
              <a:ext cx="755650" cy="755650"/>
              <a:chOff x="2335" y="1139"/>
              <a:chExt cx="1089" cy="1089"/>
            </a:xfrm>
          </p:grpSpPr>
          <p:sp>
            <p:nvSpPr>
              <p:cNvPr id="176" name="Oval 2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77" name="Group 21"/>
              <p:cNvGrpSpPr>
                <a:grpSpLocks/>
              </p:cNvGrpSpPr>
              <p:nvPr/>
            </p:nvGrpSpPr>
            <p:grpSpPr bwMode="auto">
              <a:xfrm>
                <a:off x="2426" y="1169"/>
                <a:ext cx="908" cy="296"/>
                <a:chOff x="1431" y="1843"/>
                <a:chExt cx="907" cy="295"/>
              </a:xfrm>
            </p:grpSpPr>
            <p:sp>
              <p:nvSpPr>
                <p:cNvPr id="178" name="Freeform 2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79" name="Oval 2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06" name="Group 24"/>
            <p:cNvGrpSpPr>
              <a:grpSpLocks/>
            </p:cNvGrpSpPr>
            <p:nvPr/>
          </p:nvGrpSpPr>
          <p:grpSpPr bwMode="auto">
            <a:xfrm>
              <a:off x="6461125" y="2565400"/>
              <a:ext cx="755650" cy="755650"/>
              <a:chOff x="2335" y="1139"/>
              <a:chExt cx="1089" cy="1089"/>
            </a:xfrm>
          </p:grpSpPr>
          <p:sp>
            <p:nvSpPr>
              <p:cNvPr id="172" name="Oval 2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73" name="Group 26"/>
              <p:cNvGrpSpPr>
                <a:grpSpLocks/>
              </p:cNvGrpSpPr>
              <p:nvPr/>
            </p:nvGrpSpPr>
            <p:grpSpPr bwMode="auto">
              <a:xfrm>
                <a:off x="2426" y="1169"/>
                <a:ext cx="908" cy="296"/>
                <a:chOff x="1431" y="1843"/>
                <a:chExt cx="907" cy="295"/>
              </a:xfrm>
            </p:grpSpPr>
            <p:sp>
              <p:nvSpPr>
                <p:cNvPr id="174" name="Freeform 2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75" name="Oval 2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07" name="Group 29"/>
            <p:cNvGrpSpPr>
              <a:grpSpLocks/>
            </p:cNvGrpSpPr>
            <p:nvPr/>
          </p:nvGrpSpPr>
          <p:grpSpPr bwMode="auto">
            <a:xfrm>
              <a:off x="5884863" y="2781300"/>
              <a:ext cx="755650" cy="755650"/>
              <a:chOff x="2335" y="1139"/>
              <a:chExt cx="1089" cy="1089"/>
            </a:xfrm>
          </p:grpSpPr>
          <p:sp>
            <p:nvSpPr>
              <p:cNvPr id="168" name="Oval 3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69" name="Group 31"/>
              <p:cNvGrpSpPr>
                <a:grpSpLocks/>
              </p:cNvGrpSpPr>
              <p:nvPr/>
            </p:nvGrpSpPr>
            <p:grpSpPr bwMode="auto">
              <a:xfrm>
                <a:off x="2426" y="1169"/>
                <a:ext cx="908" cy="296"/>
                <a:chOff x="1431" y="1843"/>
                <a:chExt cx="907" cy="295"/>
              </a:xfrm>
            </p:grpSpPr>
            <p:sp>
              <p:nvSpPr>
                <p:cNvPr id="170" name="Freeform 3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71" name="Oval 3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08" name="Group 34"/>
            <p:cNvGrpSpPr>
              <a:grpSpLocks/>
            </p:cNvGrpSpPr>
            <p:nvPr/>
          </p:nvGrpSpPr>
          <p:grpSpPr bwMode="auto">
            <a:xfrm>
              <a:off x="6316663" y="3070225"/>
              <a:ext cx="755650" cy="755650"/>
              <a:chOff x="2335" y="1139"/>
              <a:chExt cx="1089" cy="1089"/>
            </a:xfrm>
          </p:grpSpPr>
          <p:sp>
            <p:nvSpPr>
              <p:cNvPr id="164" name="Oval 35"/>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65" name="Group 36"/>
              <p:cNvGrpSpPr>
                <a:grpSpLocks/>
              </p:cNvGrpSpPr>
              <p:nvPr/>
            </p:nvGrpSpPr>
            <p:grpSpPr bwMode="auto">
              <a:xfrm>
                <a:off x="2426" y="1169"/>
                <a:ext cx="908" cy="296"/>
                <a:chOff x="1431" y="1843"/>
                <a:chExt cx="907" cy="295"/>
              </a:xfrm>
            </p:grpSpPr>
            <p:sp>
              <p:nvSpPr>
                <p:cNvPr id="166" name="Freeform 37"/>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7" name="Oval 3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09" name="Group 39"/>
            <p:cNvGrpSpPr>
              <a:grpSpLocks/>
            </p:cNvGrpSpPr>
            <p:nvPr/>
          </p:nvGrpSpPr>
          <p:grpSpPr bwMode="auto">
            <a:xfrm>
              <a:off x="7361238" y="2817813"/>
              <a:ext cx="755650" cy="755650"/>
              <a:chOff x="2335" y="1139"/>
              <a:chExt cx="1089" cy="1089"/>
            </a:xfrm>
          </p:grpSpPr>
          <p:sp>
            <p:nvSpPr>
              <p:cNvPr id="160" name="Oval 40"/>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61" name="Group 41"/>
              <p:cNvGrpSpPr>
                <a:grpSpLocks/>
              </p:cNvGrpSpPr>
              <p:nvPr/>
            </p:nvGrpSpPr>
            <p:grpSpPr bwMode="auto">
              <a:xfrm>
                <a:off x="2426" y="1169"/>
                <a:ext cx="908" cy="296"/>
                <a:chOff x="1431" y="1843"/>
                <a:chExt cx="907" cy="295"/>
              </a:xfrm>
            </p:grpSpPr>
            <p:sp>
              <p:nvSpPr>
                <p:cNvPr id="162" name="Freeform 42"/>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63" name="Oval 43"/>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10" name="Group 44"/>
            <p:cNvGrpSpPr>
              <a:grpSpLocks/>
            </p:cNvGrpSpPr>
            <p:nvPr/>
          </p:nvGrpSpPr>
          <p:grpSpPr bwMode="auto">
            <a:xfrm>
              <a:off x="8188325" y="4654550"/>
              <a:ext cx="344488" cy="393700"/>
              <a:chOff x="3061" y="-879"/>
              <a:chExt cx="614" cy="702"/>
            </a:xfrm>
          </p:grpSpPr>
          <p:sp>
            <p:nvSpPr>
              <p:cNvPr id="154" name="Oval 45"/>
              <p:cNvSpPr>
                <a:spLocks noChangeArrowheads="1"/>
              </p:cNvSpPr>
              <p:nvPr/>
            </p:nvSpPr>
            <p:spPr bwMode="auto">
              <a:xfrm>
                <a:off x="3061" y="-381"/>
                <a:ext cx="591"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55" name="Group 46"/>
              <p:cNvGrpSpPr>
                <a:grpSpLocks/>
              </p:cNvGrpSpPr>
              <p:nvPr/>
            </p:nvGrpSpPr>
            <p:grpSpPr bwMode="auto">
              <a:xfrm>
                <a:off x="3062" y="-879"/>
                <a:ext cx="613" cy="613"/>
                <a:chOff x="2335" y="1139"/>
                <a:chExt cx="1089" cy="1089"/>
              </a:xfrm>
            </p:grpSpPr>
            <p:sp>
              <p:nvSpPr>
                <p:cNvPr id="156" name="Oval 47"/>
                <p:cNvSpPr>
                  <a:spLocks noChangeArrowheads="1"/>
                </p:cNvSpPr>
                <p:nvPr/>
              </p:nvSpPr>
              <p:spPr bwMode="auto">
                <a:xfrm>
                  <a:off x="2335" y="1139"/>
                  <a:ext cx="1089" cy="1089"/>
                </a:xfrm>
                <a:prstGeom prst="ellipse">
                  <a:avLst/>
                </a:prstGeom>
                <a:gradFill rotWithShape="1">
                  <a:gsLst>
                    <a:gs pos="0">
                      <a:srgbClr val="E4E4E4"/>
                    </a:gs>
                    <a:gs pos="100000">
                      <a:srgbClr val="838383"/>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57" name="Group 48"/>
                <p:cNvGrpSpPr>
                  <a:grpSpLocks/>
                </p:cNvGrpSpPr>
                <p:nvPr/>
              </p:nvGrpSpPr>
              <p:grpSpPr bwMode="auto">
                <a:xfrm>
                  <a:off x="2426" y="1169"/>
                  <a:ext cx="908" cy="296"/>
                  <a:chOff x="1431" y="1843"/>
                  <a:chExt cx="907" cy="295"/>
                </a:xfrm>
              </p:grpSpPr>
              <p:sp>
                <p:nvSpPr>
                  <p:cNvPr id="158" name="Freeform 49"/>
                  <p:cNvSpPr>
                    <a:spLocks/>
                  </p:cNvSpPr>
                  <p:nvPr/>
                </p:nvSpPr>
                <p:spPr bwMode="auto">
                  <a:xfrm>
                    <a:off x="1429" y="1843"/>
                    <a:ext cx="909"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59" name="Oval 50"/>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sp>
          <p:nvSpPr>
            <p:cNvPr id="111" name="Text Box 51"/>
            <p:cNvSpPr txBox="1">
              <a:spLocks noChangeArrowheads="1"/>
            </p:cNvSpPr>
            <p:nvPr/>
          </p:nvSpPr>
          <p:spPr bwMode="auto">
            <a:xfrm>
              <a:off x="7035800" y="2324100"/>
              <a:ext cx="971550" cy="457200"/>
            </a:xfrm>
            <a:prstGeom prst="rect">
              <a:avLst/>
            </a:prstGeom>
            <a:noFill/>
            <a:ln w="31750" cap="rnd" algn="ctr">
              <a:noFill/>
              <a:prstDash val="sysDot"/>
              <a:miter lim="800000"/>
              <a:headEnd/>
              <a:tailEnd/>
            </a:ln>
          </p:spPr>
          <p:txBody>
            <a:bodyPr>
              <a:spAutoFit/>
            </a:bodyPr>
            <a:lstStyle/>
            <a:p>
              <a:pPr algn="ctr" fontAlgn="auto" latinLnBrk="1">
                <a:spcBef>
                  <a:spcPts val="0"/>
                </a:spcBef>
                <a:spcAft>
                  <a:spcPts val="0"/>
                </a:spcAft>
                <a:defRPr/>
              </a:pPr>
              <a:r>
                <a:rPr kumimoji="1" lang="zh-CN" altLang="en-US" sz="1200" kern="0">
                  <a:solidFill>
                    <a:srgbClr val="FFFFFF"/>
                  </a:solidFill>
                  <a:latin typeface="微软雅黑" pitchFamily="34" charset="-122"/>
                  <a:ea typeface="微软雅黑" pitchFamily="34" charset="-122"/>
                </a:rPr>
                <a:t>单击此处</a:t>
              </a:r>
            </a:p>
            <a:p>
              <a:pPr algn="ctr" fontAlgn="auto" latinLnBrk="1">
                <a:spcBef>
                  <a:spcPts val="0"/>
                </a:spcBef>
                <a:spcAft>
                  <a:spcPts val="0"/>
                </a:spcAft>
                <a:defRPr/>
              </a:pPr>
              <a:r>
                <a:rPr kumimoji="1" lang="zh-CN" altLang="en-US" sz="1200" kern="0">
                  <a:solidFill>
                    <a:srgbClr val="FFFFFF"/>
                  </a:solidFill>
                  <a:latin typeface="微软雅黑" pitchFamily="34" charset="-122"/>
                  <a:ea typeface="微软雅黑" pitchFamily="34" charset="-122"/>
                </a:rPr>
                <a:t>添加文字</a:t>
              </a:r>
              <a:endParaRPr kumimoji="1" lang="en-US" altLang="ko-KR" sz="1200" kern="0">
                <a:solidFill>
                  <a:srgbClr val="FFFFFF"/>
                </a:solidFill>
                <a:latin typeface="微软雅黑" pitchFamily="34" charset="-122"/>
                <a:ea typeface="微软雅黑" pitchFamily="34" charset="-122"/>
              </a:endParaRPr>
            </a:p>
          </p:txBody>
        </p:sp>
        <p:sp>
          <p:nvSpPr>
            <p:cNvPr id="112" name="Text Box 52"/>
            <p:cNvSpPr txBox="1">
              <a:spLocks noChangeArrowheads="1"/>
            </p:cNvSpPr>
            <p:nvPr/>
          </p:nvSpPr>
          <p:spPr bwMode="auto">
            <a:xfrm>
              <a:off x="1511300" y="2257425"/>
              <a:ext cx="1944688" cy="3667125"/>
            </a:xfrm>
            <a:prstGeom prst="rect">
              <a:avLst/>
            </a:prstGeom>
            <a:noFill/>
            <a:ln w="9525" algn="ctr">
              <a:noFill/>
              <a:miter lim="800000"/>
              <a:headEnd/>
              <a:tailEnd/>
            </a:ln>
          </p:spPr>
          <p:txBody>
            <a:bodyPr>
              <a:spAutoFit/>
            </a:bodyPr>
            <a:lstStyle/>
            <a:p>
              <a:pPr fontAlgn="auto">
                <a:lnSpc>
                  <a:spcPct val="120000"/>
                </a:lnSpc>
                <a:spcBef>
                  <a:spcPct val="50000"/>
                </a:spcBef>
                <a:spcAft>
                  <a:spcPts val="0"/>
                </a:spcAft>
                <a:defRPr/>
              </a:pPr>
              <a:r>
                <a:rPr kumimoji="1" lang="ko-KR" altLang="en-US" sz="1600" kern="0" dirty="0">
                  <a:solidFill>
                    <a:srgbClr val="0E58C4"/>
                  </a:solidFill>
                  <a:latin typeface="微软雅黑" pitchFamily="34" charset="-122"/>
                  <a:ea typeface="굴림"/>
                </a:rPr>
                <a:t>单击此处添加文字</a:t>
              </a:r>
              <a:endParaRPr kumimoji="1" lang="ko-KR" altLang="zh-CN" sz="1600" kern="0" dirty="0">
                <a:solidFill>
                  <a:srgbClr val="0E58C4"/>
                </a:solidFill>
                <a:latin typeface="微软雅黑" pitchFamily="34" charset="-122"/>
                <a:ea typeface="굴림"/>
              </a:endParaRP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 </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endParaRPr kumimoji="1" lang="en-US" altLang="ko-KR" sz="1000" kern="0" dirty="0">
                <a:solidFill>
                  <a:srgbClr val="9E9E9E"/>
                </a:solidFill>
                <a:latin typeface="微软雅黑" pitchFamily="34" charset="-122"/>
                <a:ea typeface="微软雅黑" pitchFamily="34" charset="-122"/>
              </a:endParaRPr>
            </a:p>
            <a:p>
              <a:pPr fontAlgn="auto" latinLnBrk="1">
                <a:lnSpc>
                  <a:spcPct val="120000"/>
                </a:lnSpc>
                <a:spcBef>
                  <a:spcPts val="0"/>
                </a:spcBef>
                <a:spcAft>
                  <a:spcPts val="0"/>
                </a:spcAft>
                <a:defRPr/>
              </a:pPr>
              <a:endParaRPr kumimoji="1" lang="en-US" altLang="ko-KR" sz="1000" kern="0" dirty="0">
                <a:solidFill>
                  <a:srgbClr val="9E9E9E"/>
                </a:solidFill>
                <a:latin typeface="微软雅黑" pitchFamily="34" charset="-122"/>
                <a:ea typeface="微软雅黑" pitchFamily="34" charset="-122"/>
              </a:endParaRPr>
            </a:p>
            <a:p>
              <a:pPr fontAlgn="auto" latinLnBrk="1">
                <a:lnSpc>
                  <a:spcPct val="120000"/>
                </a:lnSpc>
                <a:spcBef>
                  <a:spcPts val="0"/>
                </a:spcBef>
                <a:spcAft>
                  <a:spcPts val="0"/>
                </a:spcAft>
                <a:defRPr/>
              </a:pPr>
              <a:r>
                <a:rPr kumimoji="1" lang="zh-CN" altLang="en-US" sz="1600" kern="0" dirty="0">
                  <a:solidFill>
                    <a:srgbClr val="FF0000"/>
                  </a:solidFill>
                  <a:latin typeface="微软雅黑" pitchFamily="34" charset="-122"/>
                  <a:ea typeface="微软雅黑" pitchFamily="34" charset="-122"/>
                </a:rPr>
                <a:t>单击此处添加文字</a:t>
              </a:r>
              <a:endParaRPr kumimoji="1" lang="en-US" altLang="ko-KR" sz="1200" kern="0" dirty="0">
                <a:solidFill>
                  <a:srgbClr val="FF0000"/>
                </a:solidFill>
                <a:latin typeface="微软雅黑" pitchFamily="34" charset="-122"/>
                <a:ea typeface="微软雅黑" pitchFamily="34" charset="-122"/>
              </a:endParaRP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 </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p>
            <a:p>
              <a:pPr fontAlgn="auto">
                <a:lnSpc>
                  <a:spcPct val="120000"/>
                </a:lnSpc>
                <a:spcBef>
                  <a:spcPct val="50000"/>
                </a:spcBef>
                <a:spcAft>
                  <a:spcPts val="0"/>
                </a:spcAft>
                <a:defRPr/>
              </a:pPr>
              <a:endParaRPr kumimoji="1" lang="en-US" altLang="ko-KR" sz="1000" kern="0" dirty="0">
                <a:solidFill>
                  <a:srgbClr val="9E9E9E"/>
                </a:solidFill>
                <a:latin typeface="微软雅黑" pitchFamily="34" charset="-122"/>
                <a:ea typeface="微软雅黑" pitchFamily="34" charset="-122"/>
              </a:endParaRPr>
            </a:p>
            <a:p>
              <a:pPr fontAlgn="auto">
                <a:lnSpc>
                  <a:spcPct val="120000"/>
                </a:lnSpc>
                <a:spcBef>
                  <a:spcPts val="0"/>
                </a:spcBef>
                <a:spcAft>
                  <a:spcPts val="0"/>
                </a:spcAft>
                <a:defRPr/>
              </a:pPr>
              <a:r>
                <a:rPr kumimoji="1" lang="zh-CN" altLang="en-US" sz="1600" kern="0" dirty="0">
                  <a:solidFill>
                    <a:srgbClr val="5F5F5F"/>
                  </a:solidFill>
                  <a:latin typeface="微软雅黑" pitchFamily="34" charset="-122"/>
                  <a:ea typeface="微软雅黑" pitchFamily="34" charset="-122"/>
                </a:rPr>
                <a:t>单击此处添加文字</a:t>
              </a:r>
            </a:p>
            <a:p>
              <a:pPr fontAlgn="auto">
                <a:lnSpc>
                  <a:spcPct val="120000"/>
                </a:lnSpc>
                <a:spcBef>
                  <a:spcPts val="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 </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p>
            <a:p>
              <a:pPr fontAlgn="auto">
                <a:lnSpc>
                  <a:spcPct val="120000"/>
                </a:lnSpc>
                <a:spcBef>
                  <a:spcPct val="50000"/>
                </a:spcBef>
                <a:spcAft>
                  <a:spcPts val="0"/>
                </a:spcAft>
                <a:defRPr/>
              </a:pPr>
              <a:r>
                <a:rPr lang="zh-CN" altLang="en-US" sz="1000" kern="0" dirty="0">
                  <a:solidFill>
                    <a:srgbClr val="080808"/>
                  </a:solidFill>
                  <a:latin typeface="微软雅黑" pitchFamily="34" charset="-122"/>
                  <a:ea typeface="微软雅黑" pitchFamily="34" charset="-122"/>
                </a:rPr>
                <a:t>单击此处添加文字内容</a:t>
              </a:r>
            </a:p>
          </p:txBody>
        </p:sp>
        <p:sp>
          <p:nvSpPr>
            <p:cNvPr id="113" name="Oval 53"/>
            <p:cNvSpPr>
              <a:spLocks noChangeArrowheads="1"/>
            </p:cNvSpPr>
            <p:nvPr/>
          </p:nvSpPr>
          <p:spPr bwMode="auto">
            <a:xfrm>
              <a:off x="1079500" y="2660650"/>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14" name="Group 54"/>
            <p:cNvGrpSpPr>
              <a:grpSpLocks/>
            </p:cNvGrpSpPr>
            <p:nvPr/>
          </p:nvGrpSpPr>
          <p:grpSpPr bwMode="auto">
            <a:xfrm>
              <a:off x="1079500" y="2259013"/>
              <a:ext cx="407988" cy="407987"/>
              <a:chOff x="2335" y="1139"/>
              <a:chExt cx="1089" cy="1089"/>
            </a:xfrm>
          </p:grpSpPr>
          <p:sp>
            <p:nvSpPr>
              <p:cNvPr id="150" name="Oval 55"/>
              <p:cNvSpPr>
                <a:spLocks noChangeArrowheads="1"/>
              </p:cNvSpPr>
              <p:nvPr/>
            </p:nvSpPr>
            <p:spPr bwMode="auto">
              <a:xfrm>
                <a:off x="2335" y="1139"/>
                <a:ext cx="1089" cy="1089"/>
              </a:xfrm>
              <a:prstGeom prst="ellipse">
                <a:avLst/>
              </a:prstGeom>
              <a:gradFill rotWithShape="1">
                <a:gsLst>
                  <a:gs pos="0">
                    <a:srgbClr val="3399FF"/>
                  </a:gs>
                  <a:gs pos="100000">
                    <a:srgbClr val="0E58C4"/>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51" name="Group 56"/>
              <p:cNvGrpSpPr>
                <a:grpSpLocks/>
              </p:cNvGrpSpPr>
              <p:nvPr/>
            </p:nvGrpSpPr>
            <p:grpSpPr bwMode="auto">
              <a:xfrm>
                <a:off x="2426" y="1169"/>
                <a:ext cx="908" cy="296"/>
                <a:chOff x="1431" y="1843"/>
                <a:chExt cx="907" cy="295"/>
              </a:xfrm>
            </p:grpSpPr>
            <p:sp>
              <p:nvSpPr>
                <p:cNvPr id="152" name="Freeform 57"/>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53" name="Oval 5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sp>
          <p:nvSpPr>
            <p:cNvPr id="115" name="Oval 59"/>
            <p:cNvSpPr>
              <a:spLocks noChangeArrowheads="1"/>
            </p:cNvSpPr>
            <p:nvPr/>
          </p:nvSpPr>
          <p:spPr bwMode="auto">
            <a:xfrm>
              <a:off x="1079500" y="5002213"/>
              <a:ext cx="392113" cy="134937"/>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16" name="Group 60"/>
            <p:cNvGrpSpPr>
              <a:grpSpLocks/>
            </p:cNvGrpSpPr>
            <p:nvPr/>
          </p:nvGrpSpPr>
          <p:grpSpPr bwMode="auto">
            <a:xfrm>
              <a:off x="1068388" y="3500438"/>
              <a:ext cx="407987" cy="407987"/>
              <a:chOff x="2335" y="1139"/>
              <a:chExt cx="1089" cy="1089"/>
            </a:xfrm>
          </p:grpSpPr>
          <p:sp>
            <p:nvSpPr>
              <p:cNvPr id="146" name="Oval 61"/>
              <p:cNvSpPr>
                <a:spLocks noChangeArrowheads="1"/>
              </p:cNvSpPr>
              <p:nvPr/>
            </p:nvSpPr>
            <p:spPr bwMode="auto">
              <a:xfrm>
                <a:off x="2335" y="1139"/>
                <a:ext cx="1089" cy="1089"/>
              </a:xfrm>
              <a:prstGeom prst="ellipse">
                <a:avLst/>
              </a:prstGeom>
              <a:gradFill rotWithShape="1">
                <a:gsLst>
                  <a:gs pos="0">
                    <a:srgbClr val="FF0000"/>
                  </a:gs>
                  <a:gs pos="100000">
                    <a:srgbClr val="CC0000"/>
                  </a:gs>
                </a:gsLst>
                <a:lin ang="5400000" scaled="1"/>
              </a:gradFill>
              <a:ln w="9525" algn="ctr">
                <a:noFill/>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47" name="Group 62"/>
              <p:cNvGrpSpPr>
                <a:grpSpLocks/>
              </p:cNvGrpSpPr>
              <p:nvPr/>
            </p:nvGrpSpPr>
            <p:grpSpPr bwMode="auto">
              <a:xfrm>
                <a:off x="2426" y="1169"/>
                <a:ext cx="908" cy="296"/>
                <a:chOff x="1431" y="1843"/>
                <a:chExt cx="907" cy="295"/>
              </a:xfrm>
            </p:grpSpPr>
            <p:sp>
              <p:nvSpPr>
                <p:cNvPr id="148" name="Freeform 63"/>
                <p:cNvSpPr>
                  <a:spLocks/>
                </p:cNvSpPr>
                <p:nvPr/>
              </p:nvSpPr>
              <p:spPr bwMode="auto">
                <a:xfrm>
                  <a:off x="1429" y="1843"/>
                  <a:ext cx="910"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49"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17" name="Group 65"/>
            <p:cNvGrpSpPr>
              <a:grpSpLocks/>
            </p:cNvGrpSpPr>
            <p:nvPr/>
          </p:nvGrpSpPr>
          <p:grpSpPr bwMode="auto">
            <a:xfrm>
              <a:off x="1081088" y="4778375"/>
              <a:ext cx="392112" cy="539750"/>
              <a:chOff x="3765" y="1911"/>
              <a:chExt cx="247" cy="340"/>
            </a:xfrm>
          </p:grpSpPr>
          <p:sp>
            <p:nvSpPr>
              <p:cNvPr id="143" name="Freeform 66"/>
              <p:cNvSpPr>
                <a:spLocks/>
              </p:cNvSpPr>
              <p:nvPr/>
            </p:nvSpPr>
            <p:spPr bwMode="auto">
              <a:xfrm>
                <a:off x="3765" y="1911"/>
                <a:ext cx="247" cy="340"/>
              </a:xfrm>
              <a:custGeom>
                <a:avLst/>
                <a:gdLst>
                  <a:gd name="T0" fmla="*/ 247 w 1492"/>
                  <a:gd name="T1" fmla="*/ 62 h 2052"/>
                  <a:gd name="T2" fmla="*/ 246 w 1492"/>
                  <a:gd name="T3" fmla="*/ 56 h 2052"/>
                  <a:gd name="T4" fmla="*/ 244 w 1492"/>
                  <a:gd name="T5" fmla="*/ 49 h 2052"/>
                  <a:gd name="T6" fmla="*/ 241 w 1492"/>
                  <a:gd name="T7" fmla="*/ 43 h 2052"/>
                  <a:gd name="T8" fmla="*/ 237 w 1492"/>
                  <a:gd name="T9" fmla="*/ 38 h 2052"/>
                  <a:gd name="T10" fmla="*/ 232 w 1492"/>
                  <a:gd name="T11" fmla="*/ 32 h 2052"/>
                  <a:gd name="T12" fmla="*/ 226 w 1492"/>
                  <a:gd name="T13" fmla="*/ 27 h 2052"/>
                  <a:gd name="T14" fmla="*/ 219 w 1492"/>
                  <a:gd name="T15" fmla="*/ 23 h 2052"/>
                  <a:gd name="T16" fmla="*/ 211 w 1492"/>
                  <a:gd name="T17" fmla="*/ 18 h 2052"/>
                  <a:gd name="T18" fmla="*/ 202 w 1492"/>
                  <a:gd name="T19" fmla="*/ 14 h 2052"/>
                  <a:gd name="T20" fmla="*/ 193 w 1492"/>
                  <a:gd name="T21" fmla="*/ 10 h 2052"/>
                  <a:gd name="T22" fmla="*/ 182 w 1492"/>
                  <a:gd name="T23" fmla="*/ 7 h 2052"/>
                  <a:gd name="T24" fmla="*/ 172 w 1492"/>
                  <a:gd name="T25" fmla="*/ 5 h 2052"/>
                  <a:gd name="T26" fmla="*/ 160 w 1492"/>
                  <a:gd name="T27" fmla="*/ 3 h 2052"/>
                  <a:gd name="T28" fmla="*/ 148 w 1492"/>
                  <a:gd name="T29" fmla="*/ 1 h 2052"/>
                  <a:gd name="T30" fmla="*/ 136 w 1492"/>
                  <a:gd name="T31" fmla="*/ 0 h 2052"/>
                  <a:gd name="T32" fmla="*/ 124 w 1492"/>
                  <a:gd name="T33" fmla="*/ 0 h 2052"/>
                  <a:gd name="T34" fmla="*/ 117 w 1492"/>
                  <a:gd name="T35" fmla="*/ 0 h 2052"/>
                  <a:gd name="T36" fmla="*/ 105 w 1492"/>
                  <a:gd name="T37" fmla="*/ 1 h 2052"/>
                  <a:gd name="T38" fmla="*/ 93 w 1492"/>
                  <a:gd name="T39" fmla="*/ 2 h 2052"/>
                  <a:gd name="T40" fmla="*/ 81 w 1492"/>
                  <a:gd name="T41" fmla="*/ 4 h 2052"/>
                  <a:gd name="T42" fmla="*/ 70 w 1492"/>
                  <a:gd name="T43" fmla="*/ 6 h 2052"/>
                  <a:gd name="T44" fmla="*/ 59 w 1492"/>
                  <a:gd name="T45" fmla="*/ 9 h 2052"/>
                  <a:gd name="T46" fmla="*/ 49 w 1492"/>
                  <a:gd name="T47" fmla="*/ 12 h 2052"/>
                  <a:gd name="T48" fmla="*/ 41 w 1492"/>
                  <a:gd name="T49" fmla="*/ 16 h 2052"/>
                  <a:gd name="T50" fmla="*/ 32 w 1492"/>
                  <a:gd name="T51" fmla="*/ 20 h 2052"/>
                  <a:gd name="T52" fmla="*/ 25 w 1492"/>
                  <a:gd name="T53" fmla="*/ 25 h 2052"/>
                  <a:gd name="T54" fmla="*/ 18 w 1492"/>
                  <a:gd name="T55" fmla="*/ 30 h 2052"/>
                  <a:gd name="T56" fmla="*/ 12 w 1492"/>
                  <a:gd name="T57" fmla="*/ 35 h 2052"/>
                  <a:gd name="T58" fmla="*/ 7 w 1492"/>
                  <a:gd name="T59" fmla="*/ 41 h 2052"/>
                  <a:gd name="T60" fmla="*/ 4 w 1492"/>
                  <a:gd name="T61" fmla="*/ 46 h 2052"/>
                  <a:gd name="T62" fmla="*/ 1 w 1492"/>
                  <a:gd name="T63" fmla="*/ 52 h 2052"/>
                  <a:gd name="T64" fmla="*/ 0 w 1492"/>
                  <a:gd name="T65" fmla="*/ 59 h 2052"/>
                  <a:gd name="T66" fmla="*/ 0 w 1492"/>
                  <a:gd name="T67" fmla="*/ 62 h 2052"/>
                  <a:gd name="T68" fmla="*/ 1 w 1492"/>
                  <a:gd name="T69" fmla="*/ 70 h 2052"/>
                  <a:gd name="T70" fmla="*/ 62 w 1492"/>
                  <a:gd name="T71" fmla="*/ 313 h 2052"/>
                  <a:gd name="T72" fmla="*/ 62 w 1492"/>
                  <a:gd name="T73" fmla="*/ 313 h 2052"/>
                  <a:gd name="T74" fmla="*/ 65 w 1492"/>
                  <a:gd name="T75" fmla="*/ 318 h 2052"/>
                  <a:gd name="T76" fmla="*/ 69 w 1492"/>
                  <a:gd name="T77" fmla="*/ 324 h 2052"/>
                  <a:gd name="T78" fmla="*/ 75 w 1492"/>
                  <a:gd name="T79" fmla="*/ 328 h 2052"/>
                  <a:gd name="T80" fmla="*/ 83 w 1492"/>
                  <a:gd name="T81" fmla="*/ 332 h 2052"/>
                  <a:gd name="T82" fmla="*/ 91 w 1492"/>
                  <a:gd name="T83" fmla="*/ 336 h 2052"/>
                  <a:gd name="T84" fmla="*/ 101 w 1492"/>
                  <a:gd name="T85" fmla="*/ 338 h 2052"/>
                  <a:gd name="T86" fmla="*/ 112 w 1492"/>
                  <a:gd name="T87" fmla="*/ 339 h 2052"/>
                  <a:gd name="T88" fmla="*/ 124 w 1492"/>
                  <a:gd name="T89" fmla="*/ 340 h 2052"/>
                  <a:gd name="T90" fmla="*/ 129 w 1492"/>
                  <a:gd name="T91" fmla="*/ 340 h 2052"/>
                  <a:gd name="T92" fmla="*/ 140 w 1492"/>
                  <a:gd name="T93" fmla="*/ 339 h 2052"/>
                  <a:gd name="T94" fmla="*/ 151 w 1492"/>
                  <a:gd name="T95" fmla="*/ 337 h 2052"/>
                  <a:gd name="T96" fmla="*/ 160 w 1492"/>
                  <a:gd name="T97" fmla="*/ 334 h 2052"/>
                  <a:gd name="T98" fmla="*/ 169 w 1492"/>
                  <a:gd name="T99" fmla="*/ 330 h 2052"/>
                  <a:gd name="T100" fmla="*/ 175 w 1492"/>
                  <a:gd name="T101" fmla="*/ 326 h 2052"/>
                  <a:gd name="T102" fmla="*/ 180 w 1492"/>
                  <a:gd name="T103" fmla="*/ 321 h 2052"/>
                  <a:gd name="T104" fmla="*/ 184 w 1492"/>
                  <a:gd name="T105" fmla="*/ 316 h 2052"/>
                  <a:gd name="T106" fmla="*/ 185 w 1492"/>
                  <a:gd name="T107" fmla="*/ 313 h 2052"/>
                  <a:gd name="T108" fmla="*/ 246 w 1492"/>
                  <a:gd name="T109" fmla="*/ 70 h 2052"/>
                  <a:gd name="T110" fmla="*/ 247 w 1492"/>
                  <a:gd name="T111" fmla="*/ 66 h 2052"/>
                  <a:gd name="T112" fmla="*/ 247 w 1492"/>
                  <a:gd name="T113" fmla="*/ 62 h 205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492"/>
                  <a:gd name="T172" fmla="*/ 0 h 2052"/>
                  <a:gd name="T173" fmla="*/ 1492 w 1492"/>
                  <a:gd name="T174" fmla="*/ 2052 h 205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492" h="2052">
                    <a:moveTo>
                      <a:pt x="1492" y="373"/>
                    </a:move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6"/>
                    </a:lnTo>
                    <a:lnTo>
                      <a:pt x="6" y="420"/>
                    </a:lnTo>
                    <a:lnTo>
                      <a:pt x="5" y="420"/>
                    </a:lnTo>
                    <a:lnTo>
                      <a:pt x="376" y="1889"/>
                    </a:lnTo>
                    <a:lnTo>
                      <a:pt x="382" y="1906"/>
                    </a:lnTo>
                    <a:lnTo>
                      <a:pt x="391" y="1922"/>
                    </a:lnTo>
                    <a:lnTo>
                      <a:pt x="403" y="1938"/>
                    </a:lnTo>
                    <a:lnTo>
                      <a:pt x="417" y="1954"/>
                    </a:lnTo>
                    <a:lnTo>
                      <a:pt x="434" y="1968"/>
                    </a:lnTo>
                    <a:lnTo>
                      <a:pt x="453" y="1981"/>
                    </a:lnTo>
                    <a:lnTo>
                      <a:pt x="474" y="1994"/>
                    </a:lnTo>
                    <a:lnTo>
                      <a:pt x="499" y="2005"/>
                    </a:lnTo>
                    <a:lnTo>
                      <a:pt x="525" y="2016"/>
                    </a:lnTo>
                    <a:lnTo>
                      <a:pt x="552" y="2025"/>
                    </a:lnTo>
                    <a:lnTo>
                      <a:pt x="580" y="2033"/>
                    </a:lnTo>
                    <a:lnTo>
                      <a:pt x="611" y="2039"/>
                    </a:lnTo>
                    <a:lnTo>
                      <a:pt x="644" y="2044"/>
                    </a:lnTo>
                    <a:lnTo>
                      <a:pt x="676" y="2048"/>
                    </a:lnTo>
                    <a:lnTo>
                      <a:pt x="711" y="2051"/>
                    </a:lnTo>
                    <a:lnTo>
                      <a:pt x="746" y="2052"/>
                    </a:lnTo>
                    <a:lnTo>
                      <a:pt x="781" y="2051"/>
                    </a:lnTo>
                    <a:lnTo>
                      <a:pt x="816" y="2048"/>
                    </a:lnTo>
                    <a:lnTo>
                      <a:pt x="848" y="2044"/>
                    </a:lnTo>
                    <a:lnTo>
                      <a:pt x="881" y="2039"/>
                    </a:lnTo>
                    <a:lnTo>
                      <a:pt x="912" y="2033"/>
                    </a:lnTo>
                    <a:lnTo>
                      <a:pt x="940" y="2025"/>
                    </a:lnTo>
                    <a:lnTo>
                      <a:pt x="967" y="2016"/>
                    </a:lnTo>
                    <a:lnTo>
                      <a:pt x="993" y="2005"/>
                    </a:lnTo>
                    <a:lnTo>
                      <a:pt x="1018" y="1994"/>
                    </a:lnTo>
                    <a:lnTo>
                      <a:pt x="1039" y="1981"/>
                    </a:lnTo>
                    <a:lnTo>
                      <a:pt x="1058" y="1968"/>
                    </a:lnTo>
                    <a:lnTo>
                      <a:pt x="1075" y="1954"/>
                    </a:lnTo>
                    <a:lnTo>
                      <a:pt x="1089" y="1938"/>
                    </a:lnTo>
                    <a:lnTo>
                      <a:pt x="1101" y="1922"/>
                    </a:lnTo>
                    <a:lnTo>
                      <a:pt x="1110" y="1906"/>
                    </a:lnTo>
                    <a:lnTo>
                      <a:pt x="1116" y="1889"/>
                    </a:lnTo>
                    <a:lnTo>
                      <a:pt x="1487" y="420"/>
                    </a:lnTo>
                    <a:lnTo>
                      <a:pt x="1486" y="420"/>
                    </a:lnTo>
                    <a:lnTo>
                      <a:pt x="1491" y="396"/>
                    </a:lnTo>
                    <a:lnTo>
                      <a:pt x="1492" y="373"/>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44" name="Freeform 67"/>
              <p:cNvSpPr>
                <a:spLocks noEditPoints="1"/>
              </p:cNvSpPr>
              <p:nvPr/>
            </p:nvSpPr>
            <p:spPr bwMode="auto">
              <a:xfrm>
                <a:off x="3765" y="1911"/>
                <a:ext cx="247" cy="124"/>
              </a:xfrm>
              <a:custGeom>
                <a:avLst/>
                <a:gdLst>
                  <a:gd name="T0" fmla="*/ 105 w 1492"/>
                  <a:gd name="T1" fmla="*/ 1 h 746"/>
                  <a:gd name="T2" fmla="*/ 75 w 1492"/>
                  <a:gd name="T3" fmla="*/ 5 h 746"/>
                  <a:gd name="T4" fmla="*/ 49 w 1492"/>
                  <a:gd name="T5" fmla="*/ 12 h 746"/>
                  <a:gd name="T6" fmla="*/ 28 w 1492"/>
                  <a:gd name="T7" fmla="*/ 23 h 746"/>
                  <a:gd name="T8" fmla="*/ 12 w 1492"/>
                  <a:gd name="T9" fmla="*/ 35 h 746"/>
                  <a:gd name="T10" fmla="*/ 3 w 1492"/>
                  <a:gd name="T11" fmla="*/ 50 h 746"/>
                  <a:gd name="T12" fmla="*/ 0 w 1492"/>
                  <a:gd name="T13" fmla="*/ 62 h 746"/>
                  <a:gd name="T14" fmla="*/ 4 w 1492"/>
                  <a:gd name="T15" fmla="*/ 77 h 746"/>
                  <a:gd name="T16" fmla="*/ 15 w 1492"/>
                  <a:gd name="T17" fmla="*/ 92 h 746"/>
                  <a:gd name="T18" fmla="*/ 32 w 1492"/>
                  <a:gd name="T19" fmla="*/ 104 h 746"/>
                  <a:gd name="T20" fmla="*/ 54 w 1492"/>
                  <a:gd name="T21" fmla="*/ 114 h 746"/>
                  <a:gd name="T22" fmla="*/ 81 w 1492"/>
                  <a:gd name="T23" fmla="*/ 120 h 746"/>
                  <a:gd name="T24" fmla="*/ 111 w 1492"/>
                  <a:gd name="T25" fmla="*/ 124 h 746"/>
                  <a:gd name="T26" fmla="*/ 136 w 1492"/>
                  <a:gd name="T27" fmla="*/ 124 h 746"/>
                  <a:gd name="T28" fmla="*/ 166 w 1492"/>
                  <a:gd name="T29" fmla="*/ 120 h 746"/>
                  <a:gd name="T30" fmla="*/ 193 w 1492"/>
                  <a:gd name="T31" fmla="*/ 114 h 746"/>
                  <a:gd name="T32" fmla="*/ 215 w 1492"/>
                  <a:gd name="T33" fmla="*/ 104 h 746"/>
                  <a:gd name="T34" fmla="*/ 232 w 1492"/>
                  <a:gd name="T35" fmla="*/ 92 h 746"/>
                  <a:gd name="T36" fmla="*/ 243 w 1492"/>
                  <a:gd name="T37" fmla="*/ 77 h 746"/>
                  <a:gd name="T38" fmla="*/ 247 w 1492"/>
                  <a:gd name="T39" fmla="*/ 62 h 746"/>
                  <a:gd name="T40" fmla="*/ 244 w 1492"/>
                  <a:gd name="T41" fmla="*/ 50 h 746"/>
                  <a:gd name="T42" fmla="*/ 235 w 1492"/>
                  <a:gd name="T43" fmla="*/ 35 h 746"/>
                  <a:gd name="T44" fmla="*/ 219 w 1492"/>
                  <a:gd name="T45" fmla="*/ 23 h 746"/>
                  <a:gd name="T46" fmla="*/ 198 w 1492"/>
                  <a:gd name="T47" fmla="*/ 12 h 746"/>
                  <a:gd name="T48" fmla="*/ 172 w 1492"/>
                  <a:gd name="T49" fmla="*/ 5 h 746"/>
                  <a:gd name="T50" fmla="*/ 142 w 1492"/>
                  <a:gd name="T51" fmla="*/ 1 h 746"/>
                  <a:gd name="T52" fmla="*/ 124 w 1492"/>
                  <a:gd name="T53" fmla="*/ 120 h 746"/>
                  <a:gd name="T54" fmla="*/ 100 w 1492"/>
                  <a:gd name="T55" fmla="*/ 119 h 746"/>
                  <a:gd name="T56" fmla="*/ 73 w 1492"/>
                  <a:gd name="T57" fmla="*/ 115 h 746"/>
                  <a:gd name="T58" fmla="*/ 50 w 1492"/>
                  <a:gd name="T59" fmla="*/ 107 h 746"/>
                  <a:gd name="T60" fmla="*/ 31 w 1492"/>
                  <a:gd name="T61" fmla="*/ 97 h 746"/>
                  <a:gd name="T62" fmla="*/ 17 w 1492"/>
                  <a:gd name="T63" fmla="*/ 85 h 746"/>
                  <a:gd name="T64" fmla="*/ 9 w 1492"/>
                  <a:gd name="T65" fmla="*/ 71 h 746"/>
                  <a:gd name="T66" fmla="*/ 8 w 1492"/>
                  <a:gd name="T67" fmla="*/ 59 h 746"/>
                  <a:gd name="T68" fmla="*/ 13 w 1492"/>
                  <a:gd name="T69" fmla="*/ 45 h 746"/>
                  <a:gd name="T70" fmla="*/ 25 w 1492"/>
                  <a:gd name="T71" fmla="*/ 32 h 746"/>
                  <a:gd name="T72" fmla="*/ 42 w 1492"/>
                  <a:gd name="T73" fmla="*/ 21 h 746"/>
                  <a:gd name="T74" fmla="*/ 63 w 1492"/>
                  <a:gd name="T75" fmla="*/ 12 h 746"/>
                  <a:gd name="T76" fmla="*/ 89 w 1492"/>
                  <a:gd name="T77" fmla="*/ 6 h 746"/>
                  <a:gd name="T78" fmla="*/ 118 w 1492"/>
                  <a:gd name="T79" fmla="*/ 4 h 746"/>
                  <a:gd name="T80" fmla="*/ 141 w 1492"/>
                  <a:gd name="T81" fmla="*/ 4 h 746"/>
                  <a:gd name="T82" fmla="*/ 169 w 1492"/>
                  <a:gd name="T83" fmla="*/ 8 h 746"/>
                  <a:gd name="T84" fmla="*/ 193 w 1492"/>
                  <a:gd name="T85" fmla="*/ 15 h 746"/>
                  <a:gd name="T86" fmla="*/ 213 w 1492"/>
                  <a:gd name="T87" fmla="*/ 25 h 746"/>
                  <a:gd name="T88" fmla="*/ 228 w 1492"/>
                  <a:gd name="T89" fmla="*/ 37 h 746"/>
                  <a:gd name="T90" fmla="*/ 237 w 1492"/>
                  <a:gd name="T91" fmla="*/ 50 h 746"/>
                  <a:gd name="T92" fmla="*/ 239 w 1492"/>
                  <a:gd name="T93" fmla="*/ 62 h 746"/>
                  <a:gd name="T94" fmla="*/ 236 w 1492"/>
                  <a:gd name="T95" fmla="*/ 77 h 746"/>
                  <a:gd name="T96" fmla="*/ 225 w 1492"/>
                  <a:gd name="T97" fmla="*/ 90 h 746"/>
                  <a:gd name="T98" fmla="*/ 209 w 1492"/>
                  <a:gd name="T99" fmla="*/ 101 h 746"/>
                  <a:gd name="T100" fmla="*/ 188 w 1492"/>
                  <a:gd name="T101" fmla="*/ 110 h 746"/>
                  <a:gd name="T102" fmla="*/ 163 w 1492"/>
                  <a:gd name="T103" fmla="*/ 117 h 746"/>
                  <a:gd name="T104" fmla="*/ 135 w 1492"/>
                  <a:gd name="T105" fmla="*/ 120 h 74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492"/>
                  <a:gd name="T160" fmla="*/ 0 h 746"/>
                  <a:gd name="T161" fmla="*/ 1492 w 1492"/>
                  <a:gd name="T162" fmla="*/ 746 h 74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492" h="746">
                    <a:moveTo>
                      <a:pt x="746" y="0"/>
                    </a:moveTo>
                    <a:lnTo>
                      <a:pt x="746" y="0"/>
                    </a:lnTo>
                    <a:lnTo>
                      <a:pt x="707" y="0"/>
                    </a:lnTo>
                    <a:lnTo>
                      <a:pt x="670" y="1"/>
                    </a:lnTo>
                    <a:lnTo>
                      <a:pt x="632" y="4"/>
                    </a:lnTo>
                    <a:lnTo>
                      <a:pt x="596" y="8"/>
                    </a:lnTo>
                    <a:lnTo>
                      <a:pt x="560" y="12"/>
                    </a:lnTo>
                    <a:lnTo>
                      <a:pt x="525" y="17"/>
                    </a:lnTo>
                    <a:lnTo>
                      <a:pt x="490" y="22"/>
                    </a:lnTo>
                    <a:lnTo>
                      <a:pt x="456" y="30"/>
                    </a:lnTo>
                    <a:lnTo>
                      <a:pt x="422" y="36"/>
                    </a:lnTo>
                    <a:lnTo>
                      <a:pt x="390" y="45"/>
                    </a:lnTo>
                    <a:lnTo>
                      <a:pt x="359" y="54"/>
                    </a:lnTo>
                    <a:lnTo>
                      <a:pt x="329" y="63"/>
                    </a:lnTo>
                    <a:lnTo>
                      <a:pt x="299" y="74"/>
                    </a:lnTo>
                    <a:lnTo>
                      <a:pt x="272" y="86"/>
                    </a:lnTo>
                    <a:lnTo>
                      <a:pt x="245" y="97"/>
                    </a:lnTo>
                    <a:lnTo>
                      <a:pt x="219" y="109"/>
                    </a:lnTo>
                    <a:lnTo>
                      <a:pt x="194" y="122"/>
                    </a:lnTo>
                    <a:lnTo>
                      <a:pt x="171" y="136"/>
                    </a:lnTo>
                    <a:lnTo>
                      <a:pt x="148" y="150"/>
                    </a:lnTo>
                    <a:lnTo>
                      <a:pt x="127" y="165"/>
                    </a:lnTo>
                    <a:lnTo>
                      <a:pt x="107" y="180"/>
                    </a:lnTo>
                    <a:lnTo>
                      <a:pt x="91" y="196"/>
                    </a:lnTo>
                    <a:lnTo>
                      <a:pt x="74" y="211"/>
                    </a:lnTo>
                    <a:lnTo>
                      <a:pt x="58" y="228"/>
                    </a:lnTo>
                    <a:lnTo>
                      <a:pt x="45" y="245"/>
                    </a:lnTo>
                    <a:lnTo>
                      <a:pt x="34" y="262"/>
                    </a:lnTo>
                    <a:lnTo>
                      <a:pt x="23" y="280"/>
                    </a:lnTo>
                    <a:lnTo>
                      <a:pt x="16" y="298"/>
                    </a:lnTo>
                    <a:lnTo>
                      <a:pt x="9" y="316"/>
                    </a:lnTo>
                    <a:lnTo>
                      <a:pt x="4" y="336"/>
                    </a:lnTo>
                    <a:lnTo>
                      <a:pt x="1" y="354"/>
                    </a:lnTo>
                    <a:lnTo>
                      <a:pt x="0" y="373"/>
                    </a:lnTo>
                    <a:lnTo>
                      <a:pt x="1" y="393"/>
                    </a:lnTo>
                    <a:lnTo>
                      <a:pt x="4" y="411"/>
                    </a:lnTo>
                    <a:lnTo>
                      <a:pt x="9" y="430"/>
                    </a:lnTo>
                    <a:lnTo>
                      <a:pt x="16" y="448"/>
                    </a:lnTo>
                    <a:lnTo>
                      <a:pt x="23" y="466"/>
                    </a:lnTo>
                    <a:lnTo>
                      <a:pt x="34" y="485"/>
                    </a:lnTo>
                    <a:lnTo>
                      <a:pt x="45" y="501"/>
                    </a:lnTo>
                    <a:lnTo>
                      <a:pt x="58" y="518"/>
                    </a:lnTo>
                    <a:lnTo>
                      <a:pt x="74" y="535"/>
                    </a:lnTo>
                    <a:lnTo>
                      <a:pt x="91" y="551"/>
                    </a:lnTo>
                    <a:lnTo>
                      <a:pt x="107" y="566"/>
                    </a:lnTo>
                    <a:lnTo>
                      <a:pt x="127" y="582"/>
                    </a:lnTo>
                    <a:lnTo>
                      <a:pt x="148" y="596"/>
                    </a:lnTo>
                    <a:lnTo>
                      <a:pt x="171" y="610"/>
                    </a:lnTo>
                    <a:lnTo>
                      <a:pt x="194" y="624"/>
                    </a:lnTo>
                    <a:lnTo>
                      <a:pt x="219" y="637"/>
                    </a:lnTo>
                    <a:lnTo>
                      <a:pt x="245" y="649"/>
                    </a:lnTo>
                    <a:lnTo>
                      <a:pt x="272" y="661"/>
                    </a:lnTo>
                    <a:lnTo>
                      <a:pt x="299" y="672"/>
                    </a:lnTo>
                    <a:lnTo>
                      <a:pt x="329" y="683"/>
                    </a:lnTo>
                    <a:lnTo>
                      <a:pt x="359" y="692"/>
                    </a:lnTo>
                    <a:lnTo>
                      <a:pt x="390" y="701"/>
                    </a:lnTo>
                    <a:lnTo>
                      <a:pt x="422" y="710"/>
                    </a:lnTo>
                    <a:lnTo>
                      <a:pt x="456" y="716"/>
                    </a:lnTo>
                    <a:lnTo>
                      <a:pt x="490" y="724"/>
                    </a:lnTo>
                    <a:lnTo>
                      <a:pt x="525" y="729"/>
                    </a:lnTo>
                    <a:lnTo>
                      <a:pt x="560" y="735"/>
                    </a:lnTo>
                    <a:lnTo>
                      <a:pt x="596" y="738"/>
                    </a:lnTo>
                    <a:lnTo>
                      <a:pt x="632" y="742"/>
                    </a:lnTo>
                    <a:lnTo>
                      <a:pt x="670" y="745"/>
                    </a:lnTo>
                    <a:lnTo>
                      <a:pt x="707" y="746"/>
                    </a:lnTo>
                    <a:lnTo>
                      <a:pt x="746" y="746"/>
                    </a:lnTo>
                    <a:lnTo>
                      <a:pt x="785" y="746"/>
                    </a:lnTo>
                    <a:lnTo>
                      <a:pt x="822" y="745"/>
                    </a:lnTo>
                    <a:lnTo>
                      <a:pt x="860" y="742"/>
                    </a:lnTo>
                    <a:lnTo>
                      <a:pt x="896" y="738"/>
                    </a:lnTo>
                    <a:lnTo>
                      <a:pt x="933" y="735"/>
                    </a:lnTo>
                    <a:lnTo>
                      <a:pt x="967" y="729"/>
                    </a:lnTo>
                    <a:lnTo>
                      <a:pt x="1002" y="724"/>
                    </a:lnTo>
                    <a:lnTo>
                      <a:pt x="1036" y="716"/>
                    </a:lnTo>
                    <a:lnTo>
                      <a:pt x="1070" y="710"/>
                    </a:lnTo>
                    <a:lnTo>
                      <a:pt x="1102" y="701"/>
                    </a:lnTo>
                    <a:lnTo>
                      <a:pt x="1133" y="692"/>
                    </a:lnTo>
                    <a:lnTo>
                      <a:pt x="1163" y="683"/>
                    </a:lnTo>
                    <a:lnTo>
                      <a:pt x="1193" y="672"/>
                    </a:lnTo>
                    <a:lnTo>
                      <a:pt x="1220" y="661"/>
                    </a:lnTo>
                    <a:lnTo>
                      <a:pt x="1247" y="649"/>
                    </a:lnTo>
                    <a:lnTo>
                      <a:pt x="1273" y="637"/>
                    </a:lnTo>
                    <a:lnTo>
                      <a:pt x="1298" y="624"/>
                    </a:lnTo>
                    <a:lnTo>
                      <a:pt x="1321" y="610"/>
                    </a:lnTo>
                    <a:lnTo>
                      <a:pt x="1344" y="596"/>
                    </a:lnTo>
                    <a:lnTo>
                      <a:pt x="1365" y="582"/>
                    </a:lnTo>
                    <a:lnTo>
                      <a:pt x="1385" y="566"/>
                    </a:lnTo>
                    <a:lnTo>
                      <a:pt x="1401" y="551"/>
                    </a:lnTo>
                    <a:lnTo>
                      <a:pt x="1418" y="535"/>
                    </a:lnTo>
                    <a:lnTo>
                      <a:pt x="1434" y="518"/>
                    </a:lnTo>
                    <a:lnTo>
                      <a:pt x="1447" y="501"/>
                    </a:lnTo>
                    <a:lnTo>
                      <a:pt x="1458" y="485"/>
                    </a:lnTo>
                    <a:lnTo>
                      <a:pt x="1469" y="466"/>
                    </a:lnTo>
                    <a:lnTo>
                      <a:pt x="1476" y="448"/>
                    </a:lnTo>
                    <a:lnTo>
                      <a:pt x="1483" y="430"/>
                    </a:lnTo>
                    <a:lnTo>
                      <a:pt x="1488" y="411"/>
                    </a:lnTo>
                    <a:lnTo>
                      <a:pt x="1491" y="393"/>
                    </a:lnTo>
                    <a:lnTo>
                      <a:pt x="1492" y="373"/>
                    </a:lnTo>
                    <a:lnTo>
                      <a:pt x="1491" y="354"/>
                    </a:lnTo>
                    <a:lnTo>
                      <a:pt x="1488" y="336"/>
                    </a:lnTo>
                    <a:lnTo>
                      <a:pt x="1483" y="316"/>
                    </a:lnTo>
                    <a:lnTo>
                      <a:pt x="1476" y="298"/>
                    </a:lnTo>
                    <a:lnTo>
                      <a:pt x="1469" y="280"/>
                    </a:lnTo>
                    <a:lnTo>
                      <a:pt x="1458" y="262"/>
                    </a:lnTo>
                    <a:lnTo>
                      <a:pt x="1447" y="245"/>
                    </a:lnTo>
                    <a:lnTo>
                      <a:pt x="1434" y="228"/>
                    </a:lnTo>
                    <a:lnTo>
                      <a:pt x="1418" y="211"/>
                    </a:lnTo>
                    <a:lnTo>
                      <a:pt x="1401" y="196"/>
                    </a:lnTo>
                    <a:lnTo>
                      <a:pt x="1385" y="180"/>
                    </a:lnTo>
                    <a:lnTo>
                      <a:pt x="1365" y="165"/>
                    </a:lnTo>
                    <a:lnTo>
                      <a:pt x="1344" y="150"/>
                    </a:lnTo>
                    <a:lnTo>
                      <a:pt x="1321" y="136"/>
                    </a:lnTo>
                    <a:lnTo>
                      <a:pt x="1298" y="122"/>
                    </a:lnTo>
                    <a:lnTo>
                      <a:pt x="1273" y="109"/>
                    </a:lnTo>
                    <a:lnTo>
                      <a:pt x="1247" y="97"/>
                    </a:lnTo>
                    <a:lnTo>
                      <a:pt x="1220" y="86"/>
                    </a:lnTo>
                    <a:lnTo>
                      <a:pt x="1193" y="74"/>
                    </a:lnTo>
                    <a:lnTo>
                      <a:pt x="1163" y="63"/>
                    </a:lnTo>
                    <a:lnTo>
                      <a:pt x="1133" y="54"/>
                    </a:lnTo>
                    <a:lnTo>
                      <a:pt x="1102" y="45"/>
                    </a:lnTo>
                    <a:lnTo>
                      <a:pt x="1070" y="36"/>
                    </a:lnTo>
                    <a:lnTo>
                      <a:pt x="1036" y="30"/>
                    </a:lnTo>
                    <a:lnTo>
                      <a:pt x="1002" y="22"/>
                    </a:lnTo>
                    <a:lnTo>
                      <a:pt x="967" y="17"/>
                    </a:lnTo>
                    <a:lnTo>
                      <a:pt x="933" y="12"/>
                    </a:lnTo>
                    <a:lnTo>
                      <a:pt x="896" y="8"/>
                    </a:lnTo>
                    <a:lnTo>
                      <a:pt x="860" y="4"/>
                    </a:lnTo>
                    <a:lnTo>
                      <a:pt x="822" y="1"/>
                    </a:lnTo>
                    <a:lnTo>
                      <a:pt x="785" y="0"/>
                    </a:lnTo>
                    <a:lnTo>
                      <a:pt x="746" y="0"/>
                    </a:lnTo>
                    <a:close/>
                    <a:moveTo>
                      <a:pt x="746" y="723"/>
                    </a:moveTo>
                    <a:lnTo>
                      <a:pt x="746" y="723"/>
                    </a:lnTo>
                    <a:lnTo>
                      <a:pt x="710" y="723"/>
                    </a:lnTo>
                    <a:lnTo>
                      <a:pt x="675" y="722"/>
                    </a:lnTo>
                    <a:lnTo>
                      <a:pt x="640" y="719"/>
                    </a:lnTo>
                    <a:lnTo>
                      <a:pt x="605" y="716"/>
                    </a:lnTo>
                    <a:lnTo>
                      <a:pt x="571" y="713"/>
                    </a:lnTo>
                    <a:lnTo>
                      <a:pt x="537" y="707"/>
                    </a:lnTo>
                    <a:lnTo>
                      <a:pt x="505" y="702"/>
                    </a:lnTo>
                    <a:lnTo>
                      <a:pt x="474" y="696"/>
                    </a:lnTo>
                    <a:lnTo>
                      <a:pt x="443" y="689"/>
                    </a:lnTo>
                    <a:lnTo>
                      <a:pt x="413" y="681"/>
                    </a:lnTo>
                    <a:lnTo>
                      <a:pt x="383" y="672"/>
                    </a:lnTo>
                    <a:lnTo>
                      <a:pt x="355" y="663"/>
                    </a:lnTo>
                    <a:lnTo>
                      <a:pt x="328" y="654"/>
                    </a:lnTo>
                    <a:lnTo>
                      <a:pt x="302" y="644"/>
                    </a:lnTo>
                    <a:lnTo>
                      <a:pt x="276" y="632"/>
                    </a:lnTo>
                    <a:lnTo>
                      <a:pt x="251" y="621"/>
                    </a:lnTo>
                    <a:lnTo>
                      <a:pt x="228" y="609"/>
                    </a:lnTo>
                    <a:lnTo>
                      <a:pt x="206" y="596"/>
                    </a:lnTo>
                    <a:lnTo>
                      <a:pt x="185" y="583"/>
                    </a:lnTo>
                    <a:lnTo>
                      <a:pt x="166" y="569"/>
                    </a:lnTo>
                    <a:lnTo>
                      <a:pt x="148" y="554"/>
                    </a:lnTo>
                    <a:lnTo>
                      <a:pt x="131" y="540"/>
                    </a:lnTo>
                    <a:lnTo>
                      <a:pt x="115" y="525"/>
                    </a:lnTo>
                    <a:lnTo>
                      <a:pt x="101" y="509"/>
                    </a:lnTo>
                    <a:lnTo>
                      <a:pt x="89" y="494"/>
                    </a:lnTo>
                    <a:lnTo>
                      <a:pt x="78" y="477"/>
                    </a:lnTo>
                    <a:lnTo>
                      <a:pt x="69" y="461"/>
                    </a:lnTo>
                    <a:lnTo>
                      <a:pt x="61" y="444"/>
                    </a:lnTo>
                    <a:lnTo>
                      <a:pt x="54" y="426"/>
                    </a:lnTo>
                    <a:lnTo>
                      <a:pt x="51" y="409"/>
                    </a:lnTo>
                    <a:lnTo>
                      <a:pt x="48" y="391"/>
                    </a:lnTo>
                    <a:lnTo>
                      <a:pt x="47" y="373"/>
                    </a:lnTo>
                    <a:lnTo>
                      <a:pt x="48" y="355"/>
                    </a:lnTo>
                    <a:lnTo>
                      <a:pt x="51" y="337"/>
                    </a:lnTo>
                    <a:lnTo>
                      <a:pt x="54" y="320"/>
                    </a:lnTo>
                    <a:lnTo>
                      <a:pt x="61" y="302"/>
                    </a:lnTo>
                    <a:lnTo>
                      <a:pt x="69" y="285"/>
                    </a:lnTo>
                    <a:lnTo>
                      <a:pt x="78" y="269"/>
                    </a:lnTo>
                    <a:lnTo>
                      <a:pt x="89" y="253"/>
                    </a:lnTo>
                    <a:lnTo>
                      <a:pt x="101" y="237"/>
                    </a:lnTo>
                    <a:lnTo>
                      <a:pt x="115" y="222"/>
                    </a:lnTo>
                    <a:lnTo>
                      <a:pt x="131" y="206"/>
                    </a:lnTo>
                    <a:lnTo>
                      <a:pt x="148" y="192"/>
                    </a:lnTo>
                    <a:lnTo>
                      <a:pt x="166" y="177"/>
                    </a:lnTo>
                    <a:lnTo>
                      <a:pt x="185" y="163"/>
                    </a:lnTo>
                    <a:lnTo>
                      <a:pt x="206" y="150"/>
                    </a:lnTo>
                    <a:lnTo>
                      <a:pt x="228" y="137"/>
                    </a:lnTo>
                    <a:lnTo>
                      <a:pt x="251" y="126"/>
                    </a:lnTo>
                    <a:lnTo>
                      <a:pt x="276" y="114"/>
                    </a:lnTo>
                    <a:lnTo>
                      <a:pt x="302" y="102"/>
                    </a:lnTo>
                    <a:lnTo>
                      <a:pt x="328" y="92"/>
                    </a:lnTo>
                    <a:lnTo>
                      <a:pt x="355" y="83"/>
                    </a:lnTo>
                    <a:lnTo>
                      <a:pt x="383" y="74"/>
                    </a:lnTo>
                    <a:lnTo>
                      <a:pt x="413" y="65"/>
                    </a:lnTo>
                    <a:lnTo>
                      <a:pt x="443" y="57"/>
                    </a:lnTo>
                    <a:lnTo>
                      <a:pt x="474" y="51"/>
                    </a:lnTo>
                    <a:lnTo>
                      <a:pt x="505" y="44"/>
                    </a:lnTo>
                    <a:lnTo>
                      <a:pt x="537" y="39"/>
                    </a:lnTo>
                    <a:lnTo>
                      <a:pt x="571" y="34"/>
                    </a:lnTo>
                    <a:lnTo>
                      <a:pt x="605" y="30"/>
                    </a:lnTo>
                    <a:lnTo>
                      <a:pt x="640" y="27"/>
                    </a:lnTo>
                    <a:lnTo>
                      <a:pt x="675" y="25"/>
                    </a:lnTo>
                    <a:lnTo>
                      <a:pt x="710" y="23"/>
                    </a:lnTo>
                    <a:lnTo>
                      <a:pt x="746" y="23"/>
                    </a:lnTo>
                    <a:lnTo>
                      <a:pt x="782" y="23"/>
                    </a:lnTo>
                    <a:lnTo>
                      <a:pt x="817" y="25"/>
                    </a:lnTo>
                    <a:lnTo>
                      <a:pt x="852" y="27"/>
                    </a:lnTo>
                    <a:lnTo>
                      <a:pt x="887" y="30"/>
                    </a:lnTo>
                    <a:lnTo>
                      <a:pt x="921" y="34"/>
                    </a:lnTo>
                    <a:lnTo>
                      <a:pt x="955" y="39"/>
                    </a:lnTo>
                    <a:lnTo>
                      <a:pt x="987" y="44"/>
                    </a:lnTo>
                    <a:lnTo>
                      <a:pt x="1018" y="51"/>
                    </a:lnTo>
                    <a:lnTo>
                      <a:pt x="1049" y="57"/>
                    </a:lnTo>
                    <a:lnTo>
                      <a:pt x="1079" y="65"/>
                    </a:lnTo>
                    <a:lnTo>
                      <a:pt x="1109" y="74"/>
                    </a:lnTo>
                    <a:lnTo>
                      <a:pt x="1137" y="83"/>
                    </a:lnTo>
                    <a:lnTo>
                      <a:pt x="1164" y="92"/>
                    </a:lnTo>
                    <a:lnTo>
                      <a:pt x="1190" y="102"/>
                    </a:lnTo>
                    <a:lnTo>
                      <a:pt x="1216" y="114"/>
                    </a:lnTo>
                    <a:lnTo>
                      <a:pt x="1241" y="126"/>
                    </a:lnTo>
                    <a:lnTo>
                      <a:pt x="1264" y="137"/>
                    </a:lnTo>
                    <a:lnTo>
                      <a:pt x="1286" y="150"/>
                    </a:lnTo>
                    <a:lnTo>
                      <a:pt x="1307" y="163"/>
                    </a:lnTo>
                    <a:lnTo>
                      <a:pt x="1326" y="177"/>
                    </a:lnTo>
                    <a:lnTo>
                      <a:pt x="1344" y="192"/>
                    </a:lnTo>
                    <a:lnTo>
                      <a:pt x="1361" y="206"/>
                    </a:lnTo>
                    <a:lnTo>
                      <a:pt x="1377" y="222"/>
                    </a:lnTo>
                    <a:lnTo>
                      <a:pt x="1391" y="237"/>
                    </a:lnTo>
                    <a:lnTo>
                      <a:pt x="1403" y="253"/>
                    </a:lnTo>
                    <a:lnTo>
                      <a:pt x="1414" y="269"/>
                    </a:lnTo>
                    <a:lnTo>
                      <a:pt x="1423" y="285"/>
                    </a:lnTo>
                    <a:lnTo>
                      <a:pt x="1431" y="302"/>
                    </a:lnTo>
                    <a:lnTo>
                      <a:pt x="1438" y="320"/>
                    </a:lnTo>
                    <a:lnTo>
                      <a:pt x="1441" y="337"/>
                    </a:lnTo>
                    <a:lnTo>
                      <a:pt x="1444" y="355"/>
                    </a:lnTo>
                    <a:lnTo>
                      <a:pt x="1445" y="373"/>
                    </a:lnTo>
                    <a:lnTo>
                      <a:pt x="1444" y="391"/>
                    </a:lnTo>
                    <a:lnTo>
                      <a:pt x="1441" y="409"/>
                    </a:lnTo>
                    <a:lnTo>
                      <a:pt x="1438" y="426"/>
                    </a:lnTo>
                    <a:lnTo>
                      <a:pt x="1431" y="444"/>
                    </a:lnTo>
                    <a:lnTo>
                      <a:pt x="1423" y="461"/>
                    </a:lnTo>
                    <a:lnTo>
                      <a:pt x="1414" y="477"/>
                    </a:lnTo>
                    <a:lnTo>
                      <a:pt x="1403" y="494"/>
                    </a:lnTo>
                    <a:lnTo>
                      <a:pt x="1391" y="509"/>
                    </a:lnTo>
                    <a:lnTo>
                      <a:pt x="1377" y="525"/>
                    </a:lnTo>
                    <a:lnTo>
                      <a:pt x="1361" y="540"/>
                    </a:lnTo>
                    <a:lnTo>
                      <a:pt x="1344" y="554"/>
                    </a:lnTo>
                    <a:lnTo>
                      <a:pt x="1326" y="569"/>
                    </a:lnTo>
                    <a:lnTo>
                      <a:pt x="1307" y="583"/>
                    </a:lnTo>
                    <a:lnTo>
                      <a:pt x="1286" y="596"/>
                    </a:lnTo>
                    <a:lnTo>
                      <a:pt x="1264" y="609"/>
                    </a:lnTo>
                    <a:lnTo>
                      <a:pt x="1241" y="621"/>
                    </a:lnTo>
                    <a:lnTo>
                      <a:pt x="1216" y="632"/>
                    </a:lnTo>
                    <a:lnTo>
                      <a:pt x="1190" y="644"/>
                    </a:lnTo>
                    <a:lnTo>
                      <a:pt x="1164" y="654"/>
                    </a:lnTo>
                    <a:lnTo>
                      <a:pt x="1137" y="663"/>
                    </a:lnTo>
                    <a:lnTo>
                      <a:pt x="1109" y="672"/>
                    </a:lnTo>
                    <a:lnTo>
                      <a:pt x="1079" y="681"/>
                    </a:lnTo>
                    <a:lnTo>
                      <a:pt x="1049" y="689"/>
                    </a:lnTo>
                    <a:lnTo>
                      <a:pt x="1018" y="696"/>
                    </a:lnTo>
                    <a:lnTo>
                      <a:pt x="987" y="702"/>
                    </a:lnTo>
                    <a:lnTo>
                      <a:pt x="955" y="707"/>
                    </a:lnTo>
                    <a:lnTo>
                      <a:pt x="921" y="713"/>
                    </a:lnTo>
                    <a:lnTo>
                      <a:pt x="887" y="716"/>
                    </a:lnTo>
                    <a:lnTo>
                      <a:pt x="852" y="719"/>
                    </a:lnTo>
                    <a:lnTo>
                      <a:pt x="817" y="722"/>
                    </a:lnTo>
                    <a:lnTo>
                      <a:pt x="782" y="723"/>
                    </a:lnTo>
                    <a:lnTo>
                      <a:pt x="746" y="723"/>
                    </a:lnTo>
                    <a:close/>
                  </a:path>
                </a:pathLst>
              </a:custGeom>
              <a:solidFill>
                <a:srgbClr val="EAEAEA"/>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45" name="Freeform 68"/>
              <p:cNvSpPr>
                <a:spLocks/>
              </p:cNvSpPr>
              <p:nvPr/>
            </p:nvSpPr>
            <p:spPr bwMode="auto">
              <a:xfrm>
                <a:off x="3773" y="1915"/>
                <a:ext cx="231" cy="116"/>
              </a:xfrm>
              <a:custGeom>
                <a:avLst/>
                <a:gdLst>
                  <a:gd name="T0" fmla="*/ 231 w 1398"/>
                  <a:gd name="T1" fmla="*/ 61 h 700"/>
                  <a:gd name="T2" fmla="*/ 229 w 1398"/>
                  <a:gd name="T3" fmla="*/ 70 h 700"/>
                  <a:gd name="T4" fmla="*/ 224 w 1398"/>
                  <a:gd name="T5" fmla="*/ 78 h 700"/>
                  <a:gd name="T6" fmla="*/ 217 w 1398"/>
                  <a:gd name="T7" fmla="*/ 86 h 700"/>
                  <a:gd name="T8" fmla="*/ 208 w 1398"/>
                  <a:gd name="T9" fmla="*/ 93 h 700"/>
                  <a:gd name="T10" fmla="*/ 197 w 1398"/>
                  <a:gd name="T11" fmla="*/ 99 h 700"/>
                  <a:gd name="T12" fmla="*/ 185 w 1398"/>
                  <a:gd name="T13" fmla="*/ 105 h 700"/>
                  <a:gd name="T14" fmla="*/ 171 w 1398"/>
                  <a:gd name="T15" fmla="*/ 109 h 700"/>
                  <a:gd name="T16" fmla="*/ 155 w 1398"/>
                  <a:gd name="T17" fmla="*/ 113 h 700"/>
                  <a:gd name="T18" fmla="*/ 139 w 1398"/>
                  <a:gd name="T19" fmla="*/ 115 h 700"/>
                  <a:gd name="T20" fmla="*/ 121 w 1398"/>
                  <a:gd name="T21" fmla="*/ 116 h 700"/>
                  <a:gd name="T22" fmla="*/ 110 w 1398"/>
                  <a:gd name="T23" fmla="*/ 116 h 700"/>
                  <a:gd name="T24" fmla="*/ 92 w 1398"/>
                  <a:gd name="T25" fmla="*/ 115 h 700"/>
                  <a:gd name="T26" fmla="*/ 76 w 1398"/>
                  <a:gd name="T27" fmla="*/ 113 h 700"/>
                  <a:gd name="T28" fmla="*/ 60 w 1398"/>
                  <a:gd name="T29" fmla="*/ 109 h 700"/>
                  <a:gd name="T30" fmla="*/ 46 w 1398"/>
                  <a:gd name="T31" fmla="*/ 105 h 700"/>
                  <a:gd name="T32" fmla="*/ 34 w 1398"/>
                  <a:gd name="T33" fmla="*/ 99 h 700"/>
                  <a:gd name="T34" fmla="*/ 23 w 1398"/>
                  <a:gd name="T35" fmla="*/ 93 h 700"/>
                  <a:gd name="T36" fmla="*/ 14 w 1398"/>
                  <a:gd name="T37" fmla="*/ 86 h 700"/>
                  <a:gd name="T38" fmla="*/ 7 w 1398"/>
                  <a:gd name="T39" fmla="*/ 78 h 700"/>
                  <a:gd name="T40" fmla="*/ 2 w 1398"/>
                  <a:gd name="T41" fmla="*/ 70 h 700"/>
                  <a:gd name="T42" fmla="*/ 0 w 1398"/>
                  <a:gd name="T43" fmla="*/ 61 h 700"/>
                  <a:gd name="T44" fmla="*/ 0 w 1398"/>
                  <a:gd name="T45" fmla="*/ 55 h 700"/>
                  <a:gd name="T46" fmla="*/ 2 w 1398"/>
                  <a:gd name="T47" fmla="*/ 46 h 700"/>
                  <a:gd name="T48" fmla="*/ 7 w 1398"/>
                  <a:gd name="T49" fmla="*/ 38 h 700"/>
                  <a:gd name="T50" fmla="*/ 14 w 1398"/>
                  <a:gd name="T51" fmla="*/ 30 h 700"/>
                  <a:gd name="T52" fmla="*/ 23 w 1398"/>
                  <a:gd name="T53" fmla="*/ 23 h 700"/>
                  <a:gd name="T54" fmla="*/ 34 w 1398"/>
                  <a:gd name="T55" fmla="*/ 17 h 700"/>
                  <a:gd name="T56" fmla="*/ 46 w 1398"/>
                  <a:gd name="T57" fmla="*/ 11 h 700"/>
                  <a:gd name="T58" fmla="*/ 60 w 1398"/>
                  <a:gd name="T59" fmla="*/ 7 h 700"/>
                  <a:gd name="T60" fmla="*/ 76 w 1398"/>
                  <a:gd name="T61" fmla="*/ 3 h 700"/>
                  <a:gd name="T62" fmla="*/ 92 w 1398"/>
                  <a:gd name="T63" fmla="*/ 1 h 700"/>
                  <a:gd name="T64" fmla="*/ 110 w 1398"/>
                  <a:gd name="T65" fmla="*/ 0 h 700"/>
                  <a:gd name="T66" fmla="*/ 121 w 1398"/>
                  <a:gd name="T67" fmla="*/ 0 h 700"/>
                  <a:gd name="T68" fmla="*/ 139 w 1398"/>
                  <a:gd name="T69" fmla="*/ 1 h 700"/>
                  <a:gd name="T70" fmla="*/ 155 w 1398"/>
                  <a:gd name="T71" fmla="*/ 3 h 700"/>
                  <a:gd name="T72" fmla="*/ 171 w 1398"/>
                  <a:gd name="T73" fmla="*/ 7 h 700"/>
                  <a:gd name="T74" fmla="*/ 185 w 1398"/>
                  <a:gd name="T75" fmla="*/ 11 h 700"/>
                  <a:gd name="T76" fmla="*/ 197 w 1398"/>
                  <a:gd name="T77" fmla="*/ 17 h 700"/>
                  <a:gd name="T78" fmla="*/ 208 w 1398"/>
                  <a:gd name="T79" fmla="*/ 23 h 700"/>
                  <a:gd name="T80" fmla="*/ 217 w 1398"/>
                  <a:gd name="T81" fmla="*/ 30 h 700"/>
                  <a:gd name="T82" fmla="*/ 224 w 1398"/>
                  <a:gd name="T83" fmla="*/ 38 h 700"/>
                  <a:gd name="T84" fmla="*/ 229 w 1398"/>
                  <a:gd name="T85" fmla="*/ 46 h 700"/>
                  <a:gd name="T86" fmla="*/ 231 w 1398"/>
                  <a:gd name="T87" fmla="*/ 55 h 70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398"/>
                  <a:gd name="T133" fmla="*/ 0 h 700"/>
                  <a:gd name="T134" fmla="*/ 1398 w 1398"/>
                  <a:gd name="T135" fmla="*/ 700 h 70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398" h="700">
                    <a:moveTo>
                      <a:pt x="1398" y="350"/>
                    </a:moveTo>
                    <a:lnTo>
                      <a:pt x="1398" y="350"/>
                    </a:lnTo>
                    <a:lnTo>
                      <a:pt x="1397" y="368"/>
                    </a:lnTo>
                    <a:lnTo>
                      <a:pt x="1394" y="386"/>
                    </a:lnTo>
                    <a:lnTo>
                      <a:pt x="1391" y="403"/>
                    </a:lnTo>
                    <a:lnTo>
                      <a:pt x="1384" y="421"/>
                    </a:lnTo>
                    <a:lnTo>
                      <a:pt x="1376" y="438"/>
                    </a:lnTo>
                    <a:lnTo>
                      <a:pt x="1367" y="454"/>
                    </a:lnTo>
                    <a:lnTo>
                      <a:pt x="1356" y="471"/>
                    </a:lnTo>
                    <a:lnTo>
                      <a:pt x="1344" y="486"/>
                    </a:lnTo>
                    <a:lnTo>
                      <a:pt x="1330" y="502"/>
                    </a:lnTo>
                    <a:lnTo>
                      <a:pt x="1314" y="517"/>
                    </a:lnTo>
                    <a:lnTo>
                      <a:pt x="1297" y="531"/>
                    </a:lnTo>
                    <a:lnTo>
                      <a:pt x="1279" y="546"/>
                    </a:lnTo>
                    <a:lnTo>
                      <a:pt x="1260" y="560"/>
                    </a:lnTo>
                    <a:lnTo>
                      <a:pt x="1239" y="573"/>
                    </a:lnTo>
                    <a:lnTo>
                      <a:pt x="1217" y="586"/>
                    </a:lnTo>
                    <a:lnTo>
                      <a:pt x="1194" y="598"/>
                    </a:lnTo>
                    <a:lnTo>
                      <a:pt x="1169" y="609"/>
                    </a:lnTo>
                    <a:lnTo>
                      <a:pt x="1143" y="621"/>
                    </a:lnTo>
                    <a:lnTo>
                      <a:pt x="1117" y="631"/>
                    </a:lnTo>
                    <a:lnTo>
                      <a:pt x="1090" y="640"/>
                    </a:lnTo>
                    <a:lnTo>
                      <a:pt x="1062" y="649"/>
                    </a:lnTo>
                    <a:lnTo>
                      <a:pt x="1032" y="658"/>
                    </a:lnTo>
                    <a:lnTo>
                      <a:pt x="1002" y="666"/>
                    </a:lnTo>
                    <a:lnTo>
                      <a:pt x="971" y="673"/>
                    </a:lnTo>
                    <a:lnTo>
                      <a:pt x="940" y="679"/>
                    </a:lnTo>
                    <a:lnTo>
                      <a:pt x="908" y="684"/>
                    </a:lnTo>
                    <a:lnTo>
                      <a:pt x="874" y="690"/>
                    </a:lnTo>
                    <a:lnTo>
                      <a:pt x="840" y="693"/>
                    </a:lnTo>
                    <a:lnTo>
                      <a:pt x="805" y="696"/>
                    </a:lnTo>
                    <a:lnTo>
                      <a:pt x="770" y="699"/>
                    </a:lnTo>
                    <a:lnTo>
                      <a:pt x="735" y="700"/>
                    </a:lnTo>
                    <a:lnTo>
                      <a:pt x="699" y="700"/>
                    </a:lnTo>
                    <a:lnTo>
                      <a:pt x="663" y="700"/>
                    </a:lnTo>
                    <a:lnTo>
                      <a:pt x="628" y="699"/>
                    </a:lnTo>
                    <a:lnTo>
                      <a:pt x="593" y="696"/>
                    </a:lnTo>
                    <a:lnTo>
                      <a:pt x="558" y="693"/>
                    </a:lnTo>
                    <a:lnTo>
                      <a:pt x="524" y="690"/>
                    </a:lnTo>
                    <a:lnTo>
                      <a:pt x="490" y="684"/>
                    </a:lnTo>
                    <a:lnTo>
                      <a:pt x="458" y="679"/>
                    </a:lnTo>
                    <a:lnTo>
                      <a:pt x="427" y="673"/>
                    </a:lnTo>
                    <a:lnTo>
                      <a:pt x="396" y="666"/>
                    </a:lnTo>
                    <a:lnTo>
                      <a:pt x="366" y="658"/>
                    </a:lnTo>
                    <a:lnTo>
                      <a:pt x="336" y="649"/>
                    </a:lnTo>
                    <a:lnTo>
                      <a:pt x="308" y="640"/>
                    </a:lnTo>
                    <a:lnTo>
                      <a:pt x="281" y="631"/>
                    </a:lnTo>
                    <a:lnTo>
                      <a:pt x="255" y="621"/>
                    </a:lnTo>
                    <a:lnTo>
                      <a:pt x="229" y="609"/>
                    </a:lnTo>
                    <a:lnTo>
                      <a:pt x="204" y="598"/>
                    </a:lnTo>
                    <a:lnTo>
                      <a:pt x="181" y="586"/>
                    </a:lnTo>
                    <a:lnTo>
                      <a:pt x="159" y="573"/>
                    </a:lnTo>
                    <a:lnTo>
                      <a:pt x="138" y="560"/>
                    </a:lnTo>
                    <a:lnTo>
                      <a:pt x="119" y="546"/>
                    </a:lnTo>
                    <a:lnTo>
                      <a:pt x="101" y="531"/>
                    </a:lnTo>
                    <a:lnTo>
                      <a:pt x="84" y="517"/>
                    </a:lnTo>
                    <a:lnTo>
                      <a:pt x="68" y="502"/>
                    </a:lnTo>
                    <a:lnTo>
                      <a:pt x="54" y="486"/>
                    </a:lnTo>
                    <a:lnTo>
                      <a:pt x="42" y="471"/>
                    </a:lnTo>
                    <a:lnTo>
                      <a:pt x="31" y="454"/>
                    </a:lnTo>
                    <a:lnTo>
                      <a:pt x="22" y="438"/>
                    </a:lnTo>
                    <a:lnTo>
                      <a:pt x="14" y="421"/>
                    </a:lnTo>
                    <a:lnTo>
                      <a:pt x="7" y="403"/>
                    </a:lnTo>
                    <a:lnTo>
                      <a:pt x="4" y="386"/>
                    </a:lnTo>
                    <a:lnTo>
                      <a:pt x="1" y="368"/>
                    </a:lnTo>
                    <a:lnTo>
                      <a:pt x="0" y="350"/>
                    </a:lnTo>
                    <a:lnTo>
                      <a:pt x="1" y="332"/>
                    </a:lnTo>
                    <a:lnTo>
                      <a:pt x="4" y="314"/>
                    </a:lnTo>
                    <a:lnTo>
                      <a:pt x="7" y="297"/>
                    </a:lnTo>
                    <a:lnTo>
                      <a:pt x="14" y="279"/>
                    </a:lnTo>
                    <a:lnTo>
                      <a:pt x="22" y="262"/>
                    </a:lnTo>
                    <a:lnTo>
                      <a:pt x="31" y="246"/>
                    </a:lnTo>
                    <a:lnTo>
                      <a:pt x="42" y="230"/>
                    </a:lnTo>
                    <a:lnTo>
                      <a:pt x="54" y="214"/>
                    </a:lnTo>
                    <a:lnTo>
                      <a:pt x="68" y="199"/>
                    </a:lnTo>
                    <a:lnTo>
                      <a:pt x="84" y="183"/>
                    </a:lnTo>
                    <a:lnTo>
                      <a:pt x="101" y="169"/>
                    </a:lnTo>
                    <a:lnTo>
                      <a:pt x="119" y="154"/>
                    </a:lnTo>
                    <a:lnTo>
                      <a:pt x="138" y="140"/>
                    </a:lnTo>
                    <a:lnTo>
                      <a:pt x="159" y="127"/>
                    </a:lnTo>
                    <a:lnTo>
                      <a:pt x="181" y="114"/>
                    </a:lnTo>
                    <a:lnTo>
                      <a:pt x="204" y="103"/>
                    </a:lnTo>
                    <a:lnTo>
                      <a:pt x="229" y="91"/>
                    </a:lnTo>
                    <a:lnTo>
                      <a:pt x="255" y="79"/>
                    </a:lnTo>
                    <a:lnTo>
                      <a:pt x="281" y="69"/>
                    </a:lnTo>
                    <a:lnTo>
                      <a:pt x="308" y="60"/>
                    </a:lnTo>
                    <a:lnTo>
                      <a:pt x="336" y="51"/>
                    </a:lnTo>
                    <a:lnTo>
                      <a:pt x="366" y="42"/>
                    </a:lnTo>
                    <a:lnTo>
                      <a:pt x="396" y="34"/>
                    </a:lnTo>
                    <a:lnTo>
                      <a:pt x="427" y="28"/>
                    </a:lnTo>
                    <a:lnTo>
                      <a:pt x="458" y="21"/>
                    </a:lnTo>
                    <a:lnTo>
                      <a:pt x="490" y="16"/>
                    </a:lnTo>
                    <a:lnTo>
                      <a:pt x="524" y="11"/>
                    </a:lnTo>
                    <a:lnTo>
                      <a:pt x="558" y="7"/>
                    </a:lnTo>
                    <a:lnTo>
                      <a:pt x="593" y="4"/>
                    </a:lnTo>
                    <a:lnTo>
                      <a:pt x="628" y="2"/>
                    </a:lnTo>
                    <a:lnTo>
                      <a:pt x="663" y="0"/>
                    </a:lnTo>
                    <a:lnTo>
                      <a:pt x="699" y="0"/>
                    </a:lnTo>
                    <a:lnTo>
                      <a:pt x="735" y="0"/>
                    </a:lnTo>
                    <a:lnTo>
                      <a:pt x="770" y="2"/>
                    </a:lnTo>
                    <a:lnTo>
                      <a:pt x="805" y="4"/>
                    </a:lnTo>
                    <a:lnTo>
                      <a:pt x="840" y="7"/>
                    </a:lnTo>
                    <a:lnTo>
                      <a:pt x="874" y="11"/>
                    </a:lnTo>
                    <a:lnTo>
                      <a:pt x="908" y="16"/>
                    </a:lnTo>
                    <a:lnTo>
                      <a:pt x="940" y="21"/>
                    </a:lnTo>
                    <a:lnTo>
                      <a:pt x="971" y="28"/>
                    </a:lnTo>
                    <a:lnTo>
                      <a:pt x="1002" y="34"/>
                    </a:lnTo>
                    <a:lnTo>
                      <a:pt x="1032" y="42"/>
                    </a:lnTo>
                    <a:lnTo>
                      <a:pt x="1062" y="51"/>
                    </a:lnTo>
                    <a:lnTo>
                      <a:pt x="1090" y="60"/>
                    </a:lnTo>
                    <a:lnTo>
                      <a:pt x="1117" y="69"/>
                    </a:lnTo>
                    <a:lnTo>
                      <a:pt x="1143" y="79"/>
                    </a:lnTo>
                    <a:lnTo>
                      <a:pt x="1169" y="91"/>
                    </a:lnTo>
                    <a:lnTo>
                      <a:pt x="1194" y="103"/>
                    </a:lnTo>
                    <a:lnTo>
                      <a:pt x="1217" y="114"/>
                    </a:lnTo>
                    <a:lnTo>
                      <a:pt x="1239" y="127"/>
                    </a:lnTo>
                    <a:lnTo>
                      <a:pt x="1260" y="140"/>
                    </a:lnTo>
                    <a:lnTo>
                      <a:pt x="1279" y="154"/>
                    </a:lnTo>
                    <a:lnTo>
                      <a:pt x="1297" y="169"/>
                    </a:lnTo>
                    <a:lnTo>
                      <a:pt x="1314" y="183"/>
                    </a:lnTo>
                    <a:lnTo>
                      <a:pt x="1330" y="199"/>
                    </a:lnTo>
                    <a:lnTo>
                      <a:pt x="1344" y="214"/>
                    </a:lnTo>
                    <a:lnTo>
                      <a:pt x="1356" y="230"/>
                    </a:lnTo>
                    <a:lnTo>
                      <a:pt x="1367" y="246"/>
                    </a:lnTo>
                    <a:lnTo>
                      <a:pt x="1376" y="262"/>
                    </a:lnTo>
                    <a:lnTo>
                      <a:pt x="1384" y="279"/>
                    </a:lnTo>
                    <a:lnTo>
                      <a:pt x="1391" y="297"/>
                    </a:lnTo>
                    <a:lnTo>
                      <a:pt x="1394" y="314"/>
                    </a:lnTo>
                    <a:lnTo>
                      <a:pt x="1397" y="332"/>
                    </a:lnTo>
                    <a:lnTo>
                      <a:pt x="1398" y="350"/>
                    </a:lnTo>
                    <a:close/>
                  </a:path>
                </a:pathLst>
              </a:custGeom>
              <a:gradFill rotWithShape="1">
                <a:gsLst>
                  <a:gs pos="0">
                    <a:srgbClr val="3F3F3F"/>
                  </a:gs>
                  <a:gs pos="100000">
                    <a:srgbClr val="000000"/>
                  </a:gs>
                </a:gsLst>
                <a:lin ang="540000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nvGrpSpPr>
            <p:cNvPr id="118" name="Group 69"/>
            <p:cNvGrpSpPr>
              <a:grpSpLocks/>
            </p:cNvGrpSpPr>
            <p:nvPr/>
          </p:nvGrpSpPr>
          <p:grpSpPr bwMode="auto">
            <a:xfrm>
              <a:off x="7900988" y="4797425"/>
              <a:ext cx="469900" cy="538163"/>
              <a:chOff x="3061" y="-879"/>
              <a:chExt cx="614" cy="702"/>
            </a:xfrm>
          </p:grpSpPr>
          <p:sp>
            <p:nvSpPr>
              <p:cNvPr id="137" name="Oval 70"/>
              <p:cNvSpPr>
                <a:spLocks noChangeArrowheads="1"/>
              </p:cNvSpPr>
              <p:nvPr/>
            </p:nvSpPr>
            <p:spPr bwMode="auto">
              <a:xfrm>
                <a:off x="3061" y="-382"/>
                <a:ext cx="589" cy="205"/>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38" name="Group 71"/>
              <p:cNvGrpSpPr>
                <a:grpSpLocks/>
              </p:cNvGrpSpPr>
              <p:nvPr/>
            </p:nvGrpSpPr>
            <p:grpSpPr bwMode="auto">
              <a:xfrm>
                <a:off x="3062" y="-879"/>
                <a:ext cx="613" cy="613"/>
                <a:chOff x="2335" y="1139"/>
                <a:chExt cx="1089" cy="1089"/>
              </a:xfrm>
            </p:grpSpPr>
            <p:sp>
              <p:nvSpPr>
                <p:cNvPr id="139" name="Oval 72"/>
                <p:cNvSpPr>
                  <a:spLocks noChangeArrowheads="1"/>
                </p:cNvSpPr>
                <p:nvPr/>
              </p:nvSpPr>
              <p:spPr bwMode="auto">
                <a:xfrm>
                  <a:off x="2335" y="1139"/>
                  <a:ext cx="1089" cy="1089"/>
                </a:xfrm>
                <a:prstGeom prst="ellipse">
                  <a:avLst/>
                </a:prstGeom>
                <a:gradFill rotWithShape="1">
                  <a:gsLst>
                    <a:gs pos="0">
                      <a:srgbClr val="D1D1D1"/>
                    </a:gs>
                    <a:gs pos="100000">
                      <a:srgbClr val="787878"/>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40" name="Group 73"/>
                <p:cNvGrpSpPr>
                  <a:grpSpLocks/>
                </p:cNvGrpSpPr>
                <p:nvPr/>
              </p:nvGrpSpPr>
              <p:grpSpPr bwMode="auto">
                <a:xfrm>
                  <a:off x="2426" y="1169"/>
                  <a:ext cx="908" cy="296"/>
                  <a:chOff x="1431" y="1843"/>
                  <a:chExt cx="907" cy="295"/>
                </a:xfrm>
              </p:grpSpPr>
              <p:sp>
                <p:nvSpPr>
                  <p:cNvPr id="141" name="Freeform 74"/>
                  <p:cNvSpPr>
                    <a:spLocks/>
                  </p:cNvSpPr>
                  <p:nvPr/>
                </p:nvSpPr>
                <p:spPr bwMode="auto">
                  <a:xfrm>
                    <a:off x="1430" y="1842"/>
                    <a:ext cx="909"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42" name="Oval 7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grpSp>
          <p:nvGrpSpPr>
            <p:cNvPr id="119" name="Group 76"/>
            <p:cNvGrpSpPr>
              <a:grpSpLocks/>
            </p:cNvGrpSpPr>
            <p:nvPr/>
          </p:nvGrpSpPr>
          <p:grpSpPr bwMode="auto">
            <a:xfrm>
              <a:off x="5380038" y="5195888"/>
              <a:ext cx="658812" cy="754062"/>
              <a:chOff x="3061" y="-879"/>
              <a:chExt cx="614" cy="702"/>
            </a:xfrm>
          </p:grpSpPr>
          <p:sp>
            <p:nvSpPr>
              <p:cNvPr id="131" name="Oval 77"/>
              <p:cNvSpPr>
                <a:spLocks noChangeArrowheads="1"/>
              </p:cNvSpPr>
              <p:nvPr/>
            </p:nvSpPr>
            <p:spPr bwMode="auto">
              <a:xfrm>
                <a:off x="3061" y="-381"/>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32" name="Group 78"/>
              <p:cNvGrpSpPr>
                <a:grpSpLocks/>
              </p:cNvGrpSpPr>
              <p:nvPr/>
            </p:nvGrpSpPr>
            <p:grpSpPr bwMode="auto">
              <a:xfrm>
                <a:off x="3062" y="-879"/>
                <a:ext cx="613" cy="613"/>
                <a:chOff x="2335" y="1139"/>
                <a:chExt cx="1089" cy="1089"/>
              </a:xfrm>
            </p:grpSpPr>
            <p:sp>
              <p:nvSpPr>
                <p:cNvPr id="133" name="Oval 79"/>
                <p:cNvSpPr>
                  <a:spLocks noChangeArrowheads="1"/>
                </p:cNvSpPr>
                <p:nvPr/>
              </p:nvSpPr>
              <p:spPr bwMode="auto">
                <a:xfrm>
                  <a:off x="2335" y="1139"/>
                  <a:ext cx="1089" cy="1089"/>
                </a:xfrm>
                <a:prstGeom prst="ellipse">
                  <a:avLst/>
                </a:prstGeom>
                <a:gradFill rotWithShape="1">
                  <a:gsLst>
                    <a:gs pos="0">
                      <a:srgbClr val="BEBEBE"/>
                    </a:gs>
                    <a:gs pos="100000">
                      <a:srgbClr val="6E6E6E"/>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34" name="Group 80"/>
                <p:cNvGrpSpPr>
                  <a:grpSpLocks/>
                </p:cNvGrpSpPr>
                <p:nvPr/>
              </p:nvGrpSpPr>
              <p:grpSpPr bwMode="auto">
                <a:xfrm>
                  <a:off x="2426" y="1169"/>
                  <a:ext cx="908" cy="296"/>
                  <a:chOff x="1431" y="1843"/>
                  <a:chExt cx="907" cy="295"/>
                </a:xfrm>
              </p:grpSpPr>
              <p:sp>
                <p:nvSpPr>
                  <p:cNvPr id="135" name="Freeform 81"/>
                  <p:cNvSpPr>
                    <a:spLocks/>
                  </p:cNvSpPr>
                  <p:nvPr/>
                </p:nvSpPr>
                <p:spPr bwMode="auto">
                  <a:xfrm>
                    <a:off x="1435" y="1842"/>
                    <a:ext cx="903"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36" name="Oval 82"/>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grpSp>
          <p:nvGrpSpPr>
            <p:cNvPr id="120" name="Group 83"/>
            <p:cNvGrpSpPr>
              <a:grpSpLocks/>
            </p:cNvGrpSpPr>
            <p:nvPr/>
          </p:nvGrpSpPr>
          <p:grpSpPr bwMode="auto">
            <a:xfrm>
              <a:off x="6819900" y="2890838"/>
              <a:ext cx="755650" cy="755650"/>
              <a:chOff x="2335" y="1139"/>
              <a:chExt cx="1089" cy="1089"/>
            </a:xfrm>
          </p:grpSpPr>
          <p:sp>
            <p:nvSpPr>
              <p:cNvPr id="127" name="Oval 84"/>
              <p:cNvSpPr>
                <a:spLocks noChangeArrowheads="1"/>
              </p:cNvSpPr>
              <p:nvPr/>
            </p:nvSpPr>
            <p:spPr bwMode="auto">
              <a:xfrm>
                <a:off x="2335" y="1139"/>
                <a:ext cx="1089" cy="1089"/>
              </a:xfrm>
              <a:prstGeom prst="ellipse">
                <a:avLst/>
              </a:prstGeom>
              <a:gradFill rotWithShape="1">
                <a:gsLst>
                  <a:gs pos="0">
                    <a:srgbClr val="9E9E9E"/>
                  </a:gs>
                  <a:gs pos="100000">
                    <a:srgbClr val="5B5B5B"/>
                  </a:gs>
                </a:gsLst>
                <a:lin ang="5400000" scaled="1"/>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nvGrpSpPr>
              <p:cNvPr id="128" name="Group 85"/>
              <p:cNvGrpSpPr>
                <a:grpSpLocks/>
              </p:cNvGrpSpPr>
              <p:nvPr/>
            </p:nvGrpSpPr>
            <p:grpSpPr bwMode="auto">
              <a:xfrm>
                <a:off x="2426" y="1169"/>
                <a:ext cx="908" cy="296"/>
                <a:chOff x="1431" y="1843"/>
                <a:chExt cx="907" cy="295"/>
              </a:xfrm>
            </p:grpSpPr>
            <p:sp>
              <p:nvSpPr>
                <p:cNvPr id="129" name="Freeform 86"/>
                <p:cNvSpPr>
                  <a:spLocks/>
                </p:cNvSpPr>
                <p:nvPr/>
              </p:nvSpPr>
              <p:spPr bwMode="auto">
                <a:xfrm>
                  <a:off x="1432" y="1843"/>
                  <a:ext cx="907" cy="294"/>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30" name="Oval 8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grpSp>
        <p:grpSp>
          <p:nvGrpSpPr>
            <p:cNvPr id="121" name="Group 88"/>
            <p:cNvGrpSpPr>
              <a:grpSpLocks/>
            </p:cNvGrpSpPr>
            <p:nvPr/>
          </p:nvGrpSpPr>
          <p:grpSpPr bwMode="auto">
            <a:xfrm>
              <a:off x="5811838" y="3009900"/>
              <a:ext cx="2368550" cy="2665413"/>
              <a:chOff x="1088" y="1759"/>
              <a:chExt cx="1492" cy="1679"/>
            </a:xfrm>
          </p:grpSpPr>
          <p:sp>
            <p:nvSpPr>
              <p:cNvPr id="125" name="Freeform 89"/>
              <p:cNvSpPr>
                <a:spLocks/>
              </p:cNvSpPr>
              <p:nvPr/>
            </p:nvSpPr>
            <p:spPr bwMode="auto">
              <a:xfrm>
                <a:off x="1088" y="1759"/>
                <a:ext cx="1492" cy="373"/>
              </a:xfrm>
              <a:custGeom>
                <a:avLst/>
                <a:gdLst>
                  <a:gd name="T0" fmla="*/ 710 w 1492"/>
                  <a:gd name="T1" fmla="*/ 350 h 373"/>
                  <a:gd name="T2" fmla="*/ 605 w 1492"/>
                  <a:gd name="T3" fmla="*/ 343 h 373"/>
                  <a:gd name="T4" fmla="*/ 505 w 1492"/>
                  <a:gd name="T5" fmla="*/ 329 h 373"/>
                  <a:gd name="T6" fmla="*/ 413 w 1492"/>
                  <a:gd name="T7" fmla="*/ 308 h 373"/>
                  <a:gd name="T8" fmla="*/ 328 w 1492"/>
                  <a:gd name="T9" fmla="*/ 281 h 373"/>
                  <a:gd name="T10" fmla="*/ 251 w 1492"/>
                  <a:gd name="T11" fmla="*/ 248 h 373"/>
                  <a:gd name="T12" fmla="*/ 185 w 1492"/>
                  <a:gd name="T13" fmla="*/ 210 h 373"/>
                  <a:gd name="T14" fmla="*/ 131 w 1492"/>
                  <a:gd name="T15" fmla="*/ 167 h 373"/>
                  <a:gd name="T16" fmla="*/ 89 w 1492"/>
                  <a:gd name="T17" fmla="*/ 121 h 373"/>
                  <a:gd name="T18" fmla="*/ 61 w 1492"/>
                  <a:gd name="T19" fmla="*/ 71 h 373"/>
                  <a:gd name="T20" fmla="*/ 48 w 1492"/>
                  <a:gd name="T21" fmla="*/ 18 h 373"/>
                  <a:gd name="T22" fmla="*/ 0 w 1492"/>
                  <a:gd name="T23" fmla="*/ 0 h 373"/>
                  <a:gd name="T24" fmla="*/ 9 w 1492"/>
                  <a:gd name="T25" fmla="*/ 57 h 373"/>
                  <a:gd name="T26" fmla="*/ 34 w 1492"/>
                  <a:gd name="T27" fmla="*/ 112 h 373"/>
                  <a:gd name="T28" fmla="*/ 74 w 1492"/>
                  <a:gd name="T29" fmla="*/ 162 h 373"/>
                  <a:gd name="T30" fmla="*/ 127 w 1492"/>
                  <a:gd name="T31" fmla="*/ 209 h 373"/>
                  <a:gd name="T32" fmla="*/ 194 w 1492"/>
                  <a:gd name="T33" fmla="*/ 251 h 373"/>
                  <a:gd name="T34" fmla="*/ 272 w 1492"/>
                  <a:gd name="T35" fmla="*/ 288 h 373"/>
                  <a:gd name="T36" fmla="*/ 359 w 1492"/>
                  <a:gd name="T37" fmla="*/ 319 h 373"/>
                  <a:gd name="T38" fmla="*/ 456 w 1492"/>
                  <a:gd name="T39" fmla="*/ 343 h 373"/>
                  <a:gd name="T40" fmla="*/ 560 w 1492"/>
                  <a:gd name="T41" fmla="*/ 362 h 373"/>
                  <a:gd name="T42" fmla="*/ 670 w 1492"/>
                  <a:gd name="T43" fmla="*/ 372 h 373"/>
                  <a:gd name="T44" fmla="*/ 746 w 1492"/>
                  <a:gd name="T45" fmla="*/ 373 h 373"/>
                  <a:gd name="T46" fmla="*/ 860 w 1492"/>
                  <a:gd name="T47" fmla="*/ 369 h 373"/>
                  <a:gd name="T48" fmla="*/ 967 w 1492"/>
                  <a:gd name="T49" fmla="*/ 356 h 373"/>
                  <a:gd name="T50" fmla="*/ 1070 w 1492"/>
                  <a:gd name="T51" fmla="*/ 337 h 373"/>
                  <a:gd name="T52" fmla="*/ 1163 w 1492"/>
                  <a:gd name="T53" fmla="*/ 310 h 373"/>
                  <a:gd name="T54" fmla="*/ 1247 w 1492"/>
                  <a:gd name="T55" fmla="*/ 276 h 373"/>
                  <a:gd name="T56" fmla="*/ 1321 w 1492"/>
                  <a:gd name="T57" fmla="*/ 237 h 373"/>
                  <a:gd name="T58" fmla="*/ 1385 w 1492"/>
                  <a:gd name="T59" fmla="*/ 193 h 373"/>
                  <a:gd name="T60" fmla="*/ 1434 w 1492"/>
                  <a:gd name="T61" fmla="*/ 145 h 373"/>
                  <a:gd name="T62" fmla="*/ 1469 w 1492"/>
                  <a:gd name="T63" fmla="*/ 93 h 373"/>
                  <a:gd name="T64" fmla="*/ 1488 w 1492"/>
                  <a:gd name="T65" fmla="*/ 38 h 373"/>
                  <a:gd name="T66" fmla="*/ 1445 w 1492"/>
                  <a:gd name="T67" fmla="*/ 0 h 373"/>
                  <a:gd name="T68" fmla="*/ 1441 w 1492"/>
                  <a:gd name="T69" fmla="*/ 36 h 373"/>
                  <a:gd name="T70" fmla="*/ 1423 w 1492"/>
                  <a:gd name="T71" fmla="*/ 88 h 373"/>
                  <a:gd name="T72" fmla="*/ 1391 w 1492"/>
                  <a:gd name="T73" fmla="*/ 136 h 373"/>
                  <a:gd name="T74" fmla="*/ 1344 w 1492"/>
                  <a:gd name="T75" fmla="*/ 181 h 373"/>
                  <a:gd name="T76" fmla="*/ 1286 w 1492"/>
                  <a:gd name="T77" fmla="*/ 223 h 373"/>
                  <a:gd name="T78" fmla="*/ 1216 w 1492"/>
                  <a:gd name="T79" fmla="*/ 259 h 373"/>
                  <a:gd name="T80" fmla="*/ 1137 w 1492"/>
                  <a:gd name="T81" fmla="*/ 290 h 373"/>
                  <a:gd name="T82" fmla="*/ 1049 w 1492"/>
                  <a:gd name="T83" fmla="*/ 316 h 373"/>
                  <a:gd name="T84" fmla="*/ 955 w 1492"/>
                  <a:gd name="T85" fmla="*/ 334 h 373"/>
                  <a:gd name="T86" fmla="*/ 852 w 1492"/>
                  <a:gd name="T87" fmla="*/ 346 h 373"/>
                  <a:gd name="T88" fmla="*/ 746 w 1492"/>
                  <a:gd name="T89" fmla="*/ 350 h 37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92"/>
                  <a:gd name="T136" fmla="*/ 0 h 373"/>
                  <a:gd name="T137" fmla="*/ 1492 w 1492"/>
                  <a:gd name="T138" fmla="*/ 373 h 37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92" h="373">
                    <a:moveTo>
                      <a:pt x="746" y="350"/>
                    </a:moveTo>
                    <a:lnTo>
                      <a:pt x="746" y="350"/>
                    </a:lnTo>
                    <a:lnTo>
                      <a:pt x="710" y="350"/>
                    </a:lnTo>
                    <a:lnTo>
                      <a:pt x="675" y="349"/>
                    </a:lnTo>
                    <a:lnTo>
                      <a:pt x="640" y="346"/>
                    </a:lnTo>
                    <a:lnTo>
                      <a:pt x="605" y="343"/>
                    </a:lnTo>
                    <a:lnTo>
                      <a:pt x="571" y="340"/>
                    </a:lnTo>
                    <a:lnTo>
                      <a:pt x="537" y="334"/>
                    </a:lnTo>
                    <a:lnTo>
                      <a:pt x="505" y="329"/>
                    </a:lnTo>
                    <a:lnTo>
                      <a:pt x="474" y="323"/>
                    </a:lnTo>
                    <a:lnTo>
                      <a:pt x="443" y="316"/>
                    </a:lnTo>
                    <a:lnTo>
                      <a:pt x="413" y="308"/>
                    </a:lnTo>
                    <a:lnTo>
                      <a:pt x="383" y="299"/>
                    </a:lnTo>
                    <a:lnTo>
                      <a:pt x="355" y="290"/>
                    </a:lnTo>
                    <a:lnTo>
                      <a:pt x="328" y="281"/>
                    </a:lnTo>
                    <a:lnTo>
                      <a:pt x="302" y="271"/>
                    </a:lnTo>
                    <a:lnTo>
                      <a:pt x="276" y="259"/>
                    </a:lnTo>
                    <a:lnTo>
                      <a:pt x="251" y="248"/>
                    </a:lnTo>
                    <a:lnTo>
                      <a:pt x="228" y="236"/>
                    </a:lnTo>
                    <a:lnTo>
                      <a:pt x="206" y="223"/>
                    </a:lnTo>
                    <a:lnTo>
                      <a:pt x="185" y="210"/>
                    </a:lnTo>
                    <a:lnTo>
                      <a:pt x="166" y="196"/>
                    </a:lnTo>
                    <a:lnTo>
                      <a:pt x="148" y="181"/>
                    </a:lnTo>
                    <a:lnTo>
                      <a:pt x="131" y="167"/>
                    </a:lnTo>
                    <a:lnTo>
                      <a:pt x="115" y="152"/>
                    </a:lnTo>
                    <a:lnTo>
                      <a:pt x="101" y="136"/>
                    </a:lnTo>
                    <a:lnTo>
                      <a:pt x="89" y="121"/>
                    </a:lnTo>
                    <a:lnTo>
                      <a:pt x="78" y="104"/>
                    </a:lnTo>
                    <a:lnTo>
                      <a:pt x="69" y="88"/>
                    </a:lnTo>
                    <a:lnTo>
                      <a:pt x="61" y="71"/>
                    </a:lnTo>
                    <a:lnTo>
                      <a:pt x="54" y="53"/>
                    </a:lnTo>
                    <a:lnTo>
                      <a:pt x="51" y="36"/>
                    </a:lnTo>
                    <a:lnTo>
                      <a:pt x="48" y="18"/>
                    </a:lnTo>
                    <a:lnTo>
                      <a:pt x="47" y="0"/>
                    </a:lnTo>
                    <a:lnTo>
                      <a:pt x="0" y="0"/>
                    </a:lnTo>
                    <a:lnTo>
                      <a:pt x="1" y="20"/>
                    </a:lnTo>
                    <a:lnTo>
                      <a:pt x="4" y="38"/>
                    </a:lnTo>
                    <a:lnTo>
                      <a:pt x="9" y="57"/>
                    </a:lnTo>
                    <a:lnTo>
                      <a:pt x="16" y="75"/>
                    </a:lnTo>
                    <a:lnTo>
                      <a:pt x="23" y="93"/>
                    </a:lnTo>
                    <a:lnTo>
                      <a:pt x="34" y="112"/>
                    </a:lnTo>
                    <a:lnTo>
                      <a:pt x="45" y="128"/>
                    </a:lnTo>
                    <a:lnTo>
                      <a:pt x="58" y="145"/>
                    </a:lnTo>
                    <a:lnTo>
                      <a:pt x="74" y="162"/>
                    </a:lnTo>
                    <a:lnTo>
                      <a:pt x="91" y="178"/>
                    </a:lnTo>
                    <a:lnTo>
                      <a:pt x="107" y="193"/>
                    </a:lnTo>
                    <a:lnTo>
                      <a:pt x="127" y="209"/>
                    </a:lnTo>
                    <a:lnTo>
                      <a:pt x="148" y="223"/>
                    </a:lnTo>
                    <a:lnTo>
                      <a:pt x="171" y="237"/>
                    </a:lnTo>
                    <a:lnTo>
                      <a:pt x="194" y="251"/>
                    </a:lnTo>
                    <a:lnTo>
                      <a:pt x="219" y="264"/>
                    </a:lnTo>
                    <a:lnTo>
                      <a:pt x="245" y="276"/>
                    </a:lnTo>
                    <a:lnTo>
                      <a:pt x="272" y="288"/>
                    </a:lnTo>
                    <a:lnTo>
                      <a:pt x="299" y="299"/>
                    </a:lnTo>
                    <a:lnTo>
                      <a:pt x="329" y="310"/>
                    </a:lnTo>
                    <a:lnTo>
                      <a:pt x="359" y="319"/>
                    </a:lnTo>
                    <a:lnTo>
                      <a:pt x="390" y="328"/>
                    </a:lnTo>
                    <a:lnTo>
                      <a:pt x="422" y="337"/>
                    </a:lnTo>
                    <a:lnTo>
                      <a:pt x="456" y="343"/>
                    </a:lnTo>
                    <a:lnTo>
                      <a:pt x="490" y="351"/>
                    </a:lnTo>
                    <a:lnTo>
                      <a:pt x="525" y="356"/>
                    </a:lnTo>
                    <a:lnTo>
                      <a:pt x="560" y="362"/>
                    </a:lnTo>
                    <a:lnTo>
                      <a:pt x="596" y="365"/>
                    </a:lnTo>
                    <a:lnTo>
                      <a:pt x="632" y="369"/>
                    </a:lnTo>
                    <a:lnTo>
                      <a:pt x="670" y="372"/>
                    </a:lnTo>
                    <a:lnTo>
                      <a:pt x="707" y="373"/>
                    </a:lnTo>
                    <a:lnTo>
                      <a:pt x="746" y="373"/>
                    </a:lnTo>
                    <a:lnTo>
                      <a:pt x="785" y="373"/>
                    </a:lnTo>
                    <a:lnTo>
                      <a:pt x="822" y="372"/>
                    </a:lnTo>
                    <a:lnTo>
                      <a:pt x="860" y="369"/>
                    </a:lnTo>
                    <a:lnTo>
                      <a:pt x="896" y="365"/>
                    </a:lnTo>
                    <a:lnTo>
                      <a:pt x="933" y="362"/>
                    </a:lnTo>
                    <a:lnTo>
                      <a:pt x="967" y="356"/>
                    </a:lnTo>
                    <a:lnTo>
                      <a:pt x="1002" y="351"/>
                    </a:lnTo>
                    <a:lnTo>
                      <a:pt x="1036" y="343"/>
                    </a:lnTo>
                    <a:lnTo>
                      <a:pt x="1070" y="337"/>
                    </a:lnTo>
                    <a:lnTo>
                      <a:pt x="1102" y="328"/>
                    </a:lnTo>
                    <a:lnTo>
                      <a:pt x="1133" y="319"/>
                    </a:lnTo>
                    <a:lnTo>
                      <a:pt x="1163" y="310"/>
                    </a:lnTo>
                    <a:lnTo>
                      <a:pt x="1193" y="299"/>
                    </a:lnTo>
                    <a:lnTo>
                      <a:pt x="1220" y="288"/>
                    </a:lnTo>
                    <a:lnTo>
                      <a:pt x="1247" y="276"/>
                    </a:lnTo>
                    <a:lnTo>
                      <a:pt x="1273" y="264"/>
                    </a:lnTo>
                    <a:lnTo>
                      <a:pt x="1298" y="251"/>
                    </a:lnTo>
                    <a:lnTo>
                      <a:pt x="1321" y="237"/>
                    </a:lnTo>
                    <a:lnTo>
                      <a:pt x="1344" y="223"/>
                    </a:lnTo>
                    <a:lnTo>
                      <a:pt x="1365" y="209"/>
                    </a:lnTo>
                    <a:lnTo>
                      <a:pt x="1385" y="193"/>
                    </a:lnTo>
                    <a:lnTo>
                      <a:pt x="1401" y="178"/>
                    </a:lnTo>
                    <a:lnTo>
                      <a:pt x="1418" y="162"/>
                    </a:lnTo>
                    <a:lnTo>
                      <a:pt x="1434" y="145"/>
                    </a:lnTo>
                    <a:lnTo>
                      <a:pt x="1447" y="128"/>
                    </a:lnTo>
                    <a:lnTo>
                      <a:pt x="1458" y="112"/>
                    </a:lnTo>
                    <a:lnTo>
                      <a:pt x="1469" y="93"/>
                    </a:lnTo>
                    <a:lnTo>
                      <a:pt x="1476" y="75"/>
                    </a:lnTo>
                    <a:lnTo>
                      <a:pt x="1483" y="57"/>
                    </a:lnTo>
                    <a:lnTo>
                      <a:pt x="1488" y="38"/>
                    </a:lnTo>
                    <a:lnTo>
                      <a:pt x="1491" y="20"/>
                    </a:lnTo>
                    <a:lnTo>
                      <a:pt x="1492" y="0"/>
                    </a:lnTo>
                    <a:lnTo>
                      <a:pt x="1445" y="0"/>
                    </a:lnTo>
                    <a:lnTo>
                      <a:pt x="1444" y="18"/>
                    </a:lnTo>
                    <a:lnTo>
                      <a:pt x="1441" y="36"/>
                    </a:lnTo>
                    <a:lnTo>
                      <a:pt x="1438" y="53"/>
                    </a:lnTo>
                    <a:lnTo>
                      <a:pt x="1431" y="71"/>
                    </a:lnTo>
                    <a:lnTo>
                      <a:pt x="1423" y="88"/>
                    </a:lnTo>
                    <a:lnTo>
                      <a:pt x="1414" y="104"/>
                    </a:lnTo>
                    <a:lnTo>
                      <a:pt x="1403" y="121"/>
                    </a:lnTo>
                    <a:lnTo>
                      <a:pt x="1391" y="136"/>
                    </a:lnTo>
                    <a:lnTo>
                      <a:pt x="1377" y="152"/>
                    </a:lnTo>
                    <a:lnTo>
                      <a:pt x="1361" y="167"/>
                    </a:lnTo>
                    <a:lnTo>
                      <a:pt x="1344" y="181"/>
                    </a:lnTo>
                    <a:lnTo>
                      <a:pt x="1326" y="196"/>
                    </a:lnTo>
                    <a:lnTo>
                      <a:pt x="1307" y="210"/>
                    </a:lnTo>
                    <a:lnTo>
                      <a:pt x="1286" y="223"/>
                    </a:lnTo>
                    <a:lnTo>
                      <a:pt x="1264" y="236"/>
                    </a:lnTo>
                    <a:lnTo>
                      <a:pt x="1241" y="248"/>
                    </a:lnTo>
                    <a:lnTo>
                      <a:pt x="1216" y="259"/>
                    </a:lnTo>
                    <a:lnTo>
                      <a:pt x="1190" y="271"/>
                    </a:lnTo>
                    <a:lnTo>
                      <a:pt x="1164" y="281"/>
                    </a:lnTo>
                    <a:lnTo>
                      <a:pt x="1137" y="290"/>
                    </a:lnTo>
                    <a:lnTo>
                      <a:pt x="1109" y="299"/>
                    </a:lnTo>
                    <a:lnTo>
                      <a:pt x="1079" y="308"/>
                    </a:lnTo>
                    <a:lnTo>
                      <a:pt x="1049" y="316"/>
                    </a:lnTo>
                    <a:lnTo>
                      <a:pt x="1018" y="323"/>
                    </a:lnTo>
                    <a:lnTo>
                      <a:pt x="987" y="329"/>
                    </a:lnTo>
                    <a:lnTo>
                      <a:pt x="955" y="334"/>
                    </a:lnTo>
                    <a:lnTo>
                      <a:pt x="921" y="340"/>
                    </a:lnTo>
                    <a:lnTo>
                      <a:pt x="887" y="343"/>
                    </a:lnTo>
                    <a:lnTo>
                      <a:pt x="852" y="346"/>
                    </a:lnTo>
                    <a:lnTo>
                      <a:pt x="817" y="349"/>
                    </a:lnTo>
                    <a:lnTo>
                      <a:pt x="782" y="350"/>
                    </a:lnTo>
                    <a:lnTo>
                      <a:pt x="746" y="350"/>
                    </a:lnTo>
                    <a:close/>
                  </a:path>
                </a:pathLst>
              </a:custGeom>
              <a:solidFill>
                <a:srgbClr val="EAEAEA"/>
              </a:soli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26" name="Freeform 90"/>
              <p:cNvSpPr>
                <a:spLocks/>
              </p:cNvSpPr>
              <p:nvPr/>
            </p:nvSpPr>
            <p:spPr bwMode="auto">
              <a:xfrm>
                <a:off x="1093" y="1806"/>
                <a:ext cx="1482" cy="1632"/>
              </a:xfrm>
              <a:custGeom>
                <a:avLst/>
                <a:gdLst>
                  <a:gd name="T0" fmla="*/ 1481 w 1482"/>
                  <a:gd name="T1" fmla="*/ 0 h 1632"/>
                  <a:gd name="T2" fmla="*/ 1469 w 1482"/>
                  <a:gd name="T3" fmla="*/ 35 h 1632"/>
                  <a:gd name="T4" fmla="*/ 1452 w 1482"/>
                  <a:gd name="T5" fmla="*/ 67 h 1632"/>
                  <a:gd name="T6" fmla="*/ 1429 w 1482"/>
                  <a:gd name="T7" fmla="*/ 98 h 1632"/>
                  <a:gd name="T8" fmla="*/ 1399 w 1482"/>
                  <a:gd name="T9" fmla="*/ 129 h 1632"/>
                  <a:gd name="T10" fmla="*/ 1365 w 1482"/>
                  <a:gd name="T11" fmla="*/ 158 h 1632"/>
                  <a:gd name="T12" fmla="*/ 1326 w 1482"/>
                  <a:gd name="T13" fmla="*/ 184 h 1632"/>
                  <a:gd name="T14" fmla="*/ 1284 w 1482"/>
                  <a:gd name="T15" fmla="*/ 210 h 1632"/>
                  <a:gd name="T16" fmla="*/ 1236 w 1482"/>
                  <a:gd name="T17" fmla="*/ 232 h 1632"/>
                  <a:gd name="T18" fmla="*/ 1185 w 1482"/>
                  <a:gd name="T19" fmla="*/ 252 h 1632"/>
                  <a:gd name="T20" fmla="*/ 1130 w 1482"/>
                  <a:gd name="T21" fmla="*/ 272 h 1632"/>
                  <a:gd name="T22" fmla="*/ 1071 w 1482"/>
                  <a:gd name="T23" fmla="*/ 287 h 1632"/>
                  <a:gd name="T24" fmla="*/ 1010 w 1482"/>
                  <a:gd name="T25" fmla="*/ 302 h 1632"/>
                  <a:gd name="T26" fmla="*/ 947 w 1482"/>
                  <a:gd name="T27" fmla="*/ 312 h 1632"/>
                  <a:gd name="T28" fmla="*/ 880 w 1482"/>
                  <a:gd name="T29" fmla="*/ 320 h 1632"/>
                  <a:gd name="T30" fmla="*/ 811 w 1482"/>
                  <a:gd name="T31" fmla="*/ 325 h 1632"/>
                  <a:gd name="T32" fmla="*/ 741 w 1482"/>
                  <a:gd name="T33" fmla="*/ 326 h 1632"/>
                  <a:gd name="T34" fmla="*/ 706 w 1482"/>
                  <a:gd name="T35" fmla="*/ 326 h 1632"/>
                  <a:gd name="T36" fmla="*/ 636 w 1482"/>
                  <a:gd name="T37" fmla="*/ 322 h 1632"/>
                  <a:gd name="T38" fmla="*/ 569 w 1482"/>
                  <a:gd name="T39" fmla="*/ 316 h 1632"/>
                  <a:gd name="T40" fmla="*/ 503 w 1482"/>
                  <a:gd name="T41" fmla="*/ 307 h 1632"/>
                  <a:gd name="T42" fmla="*/ 441 w 1482"/>
                  <a:gd name="T43" fmla="*/ 295 h 1632"/>
                  <a:gd name="T44" fmla="*/ 381 w 1482"/>
                  <a:gd name="T45" fmla="*/ 280 h 1632"/>
                  <a:gd name="T46" fmla="*/ 324 w 1482"/>
                  <a:gd name="T47" fmla="*/ 263 h 1632"/>
                  <a:gd name="T48" fmla="*/ 271 w 1482"/>
                  <a:gd name="T49" fmla="*/ 243 h 1632"/>
                  <a:gd name="T50" fmla="*/ 222 w 1482"/>
                  <a:gd name="T51" fmla="*/ 221 h 1632"/>
                  <a:gd name="T52" fmla="*/ 176 w 1482"/>
                  <a:gd name="T53" fmla="*/ 197 h 1632"/>
                  <a:gd name="T54" fmla="*/ 135 w 1482"/>
                  <a:gd name="T55" fmla="*/ 171 h 1632"/>
                  <a:gd name="T56" fmla="*/ 99 w 1482"/>
                  <a:gd name="T57" fmla="*/ 144 h 1632"/>
                  <a:gd name="T58" fmla="*/ 68 w 1482"/>
                  <a:gd name="T59" fmla="*/ 114 h 1632"/>
                  <a:gd name="T60" fmla="*/ 42 w 1482"/>
                  <a:gd name="T61" fmla="*/ 83 h 1632"/>
                  <a:gd name="T62" fmla="*/ 21 w 1482"/>
                  <a:gd name="T63" fmla="*/ 50 h 1632"/>
                  <a:gd name="T64" fmla="*/ 5 w 1482"/>
                  <a:gd name="T65" fmla="*/ 18 h 1632"/>
                  <a:gd name="T66" fmla="*/ 1 w 1482"/>
                  <a:gd name="T67" fmla="*/ 0 h 1632"/>
                  <a:gd name="T68" fmla="*/ 0 w 1482"/>
                  <a:gd name="T69" fmla="*/ 0 h 1632"/>
                  <a:gd name="T70" fmla="*/ 371 w 1482"/>
                  <a:gd name="T71" fmla="*/ 1469 h 1632"/>
                  <a:gd name="T72" fmla="*/ 377 w 1482"/>
                  <a:gd name="T73" fmla="*/ 1486 h 1632"/>
                  <a:gd name="T74" fmla="*/ 398 w 1482"/>
                  <a:gd name="T75" fmla="*/ 1518 h 1632"/>
                  <a:gd name="T76" fmla="*/ 429 w 1482"/>
                  <a:gd name="T77" fmla="*/ 1548 h 1632"/>
                  <a:gd name="T78" fmla="*/ 469 w 1482"/>
                  <a:gd name="T79" fmla="*/ 1574 h 1632"/>
                  <a:gd name="T80" fmla="*/ 520 w 1482"/>
                  <a:gd name="T81" fmla="*/ 1596 h 1632"/>
                  <a:gd name="T82" fmla="*/ 575 w 1482"/>
                  <a:gd name="T83" fmla="*/ 1613 h 1632"/>
                  <a:gd name="T84" fmla="*/ 639 w 1482"/>
                  <a:gd name="T85" fmla="*/ 1624 h 1632"/>
                  <a:gd name="T86" fmla="*/ 706 w 1482"/>
                  <a:gd name="T87" fmla="*/ 1631 h 1632"/>
                  <a:gd name="T88" fmla="*/ 741 w 1482"/>
                  <a:gd name="T89" fmla="*/ 1632 h 1632"/>
                  <a:gd name="T90" fmla="*/ 811 w 1482"/>
                  <a:gd name="T91" fmla="*/ 1628 h 1632"/>
                  <a:gd name="T92" fmla="*/ 876 w 1482"/>
                  <a:gd name="T93" fmla="*/ 1619 h 1632"/>
                  <a:gd name="T94" fmla="*/ 935 w 1482"/>
                  <a:gd name="T95" fmla="*/ 1605 h 1632"/>
                  <a:gd name="T96" fmla="*/ 988 w 1482"/>
                  <a:gd name="T97" fmla="*/ 1585 h 1632"/>
                  <a:gd name="T98" fmla="*/ 1034 w 1482"/>
                  <a:gd name="T99" fmla="*/ 1561 h 1632"/>
                  <a:gd name="T100" fmla="*/ 1070 w 1482"/>
                  <a:gd name="T101" fmla="*/ 1534 h 1632"/>
                  <a:gd name="T102" fmla="*/ 1096 w 1482"/>
                  <a:gd name="T103" fmla="*/ 1502 h 1632"/>
                  <a:gd name="T104" fmla="*/ 1111 w 1482"/>
                  <a:gd name="T105" fmla="*/ 1469 h 1632"/>
                  <a:gd name="T106" fmla="*/ 1482 w 1482"/>
                  <a:gd name="T107" fmla="*/ 0 h 1632"/>
                  <a:gd name="T108" fmla="*/ 1481 w 1482"/>
                  <a:gd name="T109" fmla="*/ 0 h 1632"/>
                  <a:gd name="T110" fmla="*/ 1481 w 1482"/>
                  <a:gd name="T111" fmla="*/ 0 h 163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482"/>
                  <a:gd name="T169" fmla="*/ 0 h 1632"/>
                  <a:gd name="T170" fmla="*/ 1482 w 1482"/>
                  <a:gd name="T171" fmla="*/ 1632 h 1632"/>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482" h="1632">
                    <a:moveTo>
                      <a:pt x="1481" y="0"/>
                    </a:moveTo>
                    <a:lnTo>
                      <a:pt x="1481" y="0"/>
                    </a:lnTo>
                    <a:lnTo>
                      <a:pt x="1477" y="18"/>
                    </a:lnTo>
                    <a:lnTo>
                      <a:pt x="1469" y="35"/>
                    </a:lnTo>
                    <a:lnTo>
                      <a:pt x="1461" y="50"/>
                    </a:lnTo>
                    <a:lnTo>
                      <a:pt x="1452" y="67"/>
                    </a:lnTo>
                    <a:lnTo>
                      <a:pt x="1440" y="83"/>
                    </a:lnTo>
                    <a:lnTo>
                      <a:pt x="1429" y="98"/>
                    </a:lnTo>
                    <a:lnTo>
                      <a:pt x="1414" y="114"/>
                    </a:lnTo>
                    <a:lnTo>
                      <a:pt x="1399" y="129"/>
                    </a:lnTo>
                    <a:lnTo>
                      <a:pt x="1383" y="144"/>
                    </a:lnTo>
                    <a:lnTo>
                      <a:pt x="1365" y="158"/>
                    </a:lnTo>
                    <a:lnTo>
                      <a:pt x="1347" y="171"/>
                    </a:lnTo>
                    <a:lnTo>
                      <a:pt x="1326" y="184"/>
                    </a:lnTo>
                    <a:lnTo>
                      <a:pt x="1306" y="197"/>
                    </a:lnTo>
                    <a:lnTo>
                      <a:pt x="1284" y="210"/>
                    </a:lnTo>
                    <a:lnTo>
                      <a:pt x="1260" y="221"/>
                    </a:lnTo>
                    <a:lnTo>
                      <a:pt x="1236" y="232"/>
                    </a:lnTo>
                    <a:lnTo>
                      <a:pt x="1211" y="243"/>
                    </a:lnTo>
                    <a:lnTo>
                      <a:pt x="1185" y="252"/>
                    </a:lnTo>
                    <a:lnTo>
                      <a:pt x="1158" y="263"/>
                    </a:lnTo>
                    <a:lnTo>
                      <a:pt x="1130" y="272"/>
                    </a:lnTo>
                    <a:lnTo>
                      <a:pt x="1101" y="280"/>
                    </a:lnTo>
                    <a:lnTo>
                      <a:pt x="1071" y="287"/>
                    </a:lnTo>
                    <a:lnTo>
                      <a:pt x="1041" y="295"/>
                    </a:lnTo>
                    <a:lnTo>
                      <a:pt x="1010" y="302"/>
                    </a:lnTo>
                    <a:lnTo>
                      <a:pt x="979" y="307"/>
                    </a:lnTo>
                    <a:lnTo>
                      <a:pt x="947" y="312"/>
                    </a:lnTo>
                    <a:lnTo>
                      <a:pt x="913" y="316"/>
                    </a:lnTo>
                    <a:lnTo>
                      <a:pt x="880" y="320"/>
                    </a:lnTo>
                    <a:lnTo>
                      <a:pt x="846" y="322"/>
                    </a:lnTo>
                    <a:lnTo>
                      <a:pt x="811" y="325"/>
                    </a:lnTo>
                    <a:lnTo>
                      <a:pt x="776" y="326"/>
                    </a:lnTo>
                    <a:lnTo>
                      <a:pt x="741" y="326"/>
                    </a:lnTo>
                    <a:lnTo>
                      <a:pt x="706" y="326"/>
                    </a:lnTo>
                    <a:lnTo>
                      <a:pt x="671" y="325"/>
                    </a:lnTo>
                    <a:lnTo>
                      <a:pt x="636" y="322"/>
                    </a:lnTo>
                    <a:lnTo>
                      <a:pt x="602" y="320"/>
                    </a:lnTo>
                    <a:lnTo>
                      <a:pt x="569" y="316"/>
                    </a:lnTo>
                    <a:lnTo>
                      <a:pt x="535" y="312"/>
                    </a:lnTo>
                    <a:lnTo>
                      <a:pt x="503" y="307"/>
                    </a:lnTo>
                    <a:lnTo>
                      <a:pt x="472" y="302"/>
                    </a:lnTo>
                    <a:lnTo>
                      <a:pt x="441" y="295"/>
                    </a:lnTo>
                    <a:lnTo>
                      <a:pt x="411" y="287"/>
                    </a:lnTo>
                    <a:lnTo>
                      <a:pt x="381" y="280"/>
                    </a:lnTo>
                    <a:lnTo>
                      <a:pt x="352" y="272"/>
                    </a:lnTo>
                    <a:lnTo>
                      <a:pt x="324" y="263"/>
                    </a:lnTo>
                    <a:lnTo>
                      <a:pt x="297" y="252"/>
                    </a:lnTo>
                    <a:lnTo>
                      <a:pt x="271" y="243"/>
                    </a:lnTo>
                    <a:lnTo>
                      <a:pt x="246" y="232"/>
                    </a:lnTo>
                    <a:lnTo>
                      <a:pt x="222" y="221"/>
                    </a:lnTo>
                    <a:lnTo>
                      <a:pt x="198" y="210"/>
                    </a:lnTo>
                    <a:lnTo>
                      <a:pt x="176" y="197"/>
                    </a:lnTo>
                    <a:lnTo>
                      <a:pt x="156" y="184"/>
                    </a:lnTo>
                    <a:lnTo>
                      <a:pt x="135" y="171"/>
                    </a:lnTo>
                    <a:lnTo>
                      <a:pt x="117" y="158"/>
                    </a:lnTo>
                    <a:lnTo>
                      <a:pt x="99" y="144"/>
                    </a:lnTo>
                    <a:lnTo>
                      <a:pt x="83" y="129"/>
                    </a:lnTo>
                    <a:lnTo>
                      <a:pt x="68" y="114"/>
                    </a:lnTo>
                    <a:lnTo>
                      <a:pt x="53" y="98"/>
                    </a:lnTo>
                    <a:lnTo>
                      <a:pt x="42" y="83"/>
                    </a:lnTo>
                    <a:lnTo>
                      <a:pt x="30" y="67"/>
                    </a:lnTo>
                    <a:lnTo>
                      <a:pt x="21" y="50"/>
                    </a:lnTo>
                    <a:lnTo>
                      <a:pt x="13" y="35"/>
                    </a:lnTo>
                    <a:lnTo>
                      <a:pt x="5" y="18"/>
                    </a:lnTo>
                    <a:lnTo>
                      <a:pt x="1" y="0"/>
                    </a:lnTo>
                    <a:lnTo>
                      <a:pt x="0" y="0"/>
                    </a:lnTo>
                    <a:lnTo>
                      <a:pt x="371" y="1469"/>
                    </a:lnTo>
                    <a:lnTo>
                      <a:pt x="377" y="1486"/>
                    </a:lnTo>
                    <a:lnTo>
                      <a:pt x="386" y="1502"/>
                    </a:lnTo>
                    <a:lnTo>
                      <a:pt x="398" y="1518"/>
                    </a:lnTo>
                    <a:lnTo>
                      <a:pt x="412" y="1534"/>
                    </a:lnTo>
                    <a:lnTo>
                      <a:pt x="429" y="1548"/>
                    </a:lnTo>
                    <a:lnTo>
                      <a:pt x="448" y="1561"/>
                    </a:lnTo>
                    <a:lnTo>
                      <a:pt x="469" y="1574"/>
                    </a:lnTo>
                    <a:lnTo>
                      <a:pt x="494" y="1585"/>
                    </a:lnTo>
                    <a:lnTo>
                      <a:pt x="520" y="1596"/>
                    </a:lnTo>
                    <a:lnTo>
                      <a:pt x="547" y="1605"/>
                    </a:lnTo>
                    <a:lnTo>
                      <a:pt x="575" y="1613"/>
                    </a:lnTo>
                    <a:lnTo>
                      <a:pt x="606" y="1619"/>
                    </a:lnTo>
                    <a:lnTo>
                      <a:pt x="639" y="1624"/>
                    </a:lnTo>
                    <a:lnTo>
                      <a:pt x="671" y="1628"/>
                    </a:lnTo>
                    <a:lnTo>
                      <a:pt x="706" y="1631"/>
                    </a:lnTo>
                    <a:lnTo>
                      <a:pt x="741" y="1632"/>
                    </a:lnTo>
                    <a:lnTo>
                      <a:pt x="776" y="1631"/>
                    </a:lnTo>
                    <a:lnTo>
                      <a:pt x="811" y="1628"/>
                    </a:lnTo>
                    <a:lnTo>
                      <a:pt x="843" y="1624"/>
                    </a:lnTo>
                    <a:lnTo>
                      <a:pt x="876" y="1619"/>
                    </a:lnTo>
                    <a:lnTo>
                      <a:pt x="907" y="1613"/>
                    </a:lnTo>
                    <a:lnTo>
                      <a:pt x="935" y="1605"/>
                    </a:lnTo>
                    <a:lnTo>
                      <a:pt x="962" y="1596"/>
                    </a:lnTo>
                    <a:lnTo>
                      <a:pt x="988" y="1585"/>
                    </a:lnTo>
                    <a:lnTo>
                      <a:pt x="1013" y="1574"/>
                    </a:lnTo>
                    <a:lnTo>
                      <a:pt x="1034" y="1561"/>
                    </a:lnTo>
                    <a:lnTo>
                      <a:pt x="1053" y="1548"/>
                    </a:lnTo>
                    <a:lnTo>
                      <a:pt x="1070" y="1534"/>
                    </a:lnTo>
                    <a:lnTo>
                      <a:pt x="1084" y="1518"/>
                    </a:lnTo>
                    <a:lnTo>
                      <a:pt x="1096" y="1502"/>
                    </a:lnTo>
                    <a:lnTo>
                      <a:pt x="1105" y="1486"/>
                    </a:lnTo>
                    <a:lnTo>
                      <a:pt x="1111" y="1469"/>
                    </a:lnTo>
                    <a:lnTo>
                      <a:pt x="1482" y="0"/>
                    </a:lnTo>
                    <a:lnTo>
                      <a:pt x="1481" y="0"/>
                    </a:lnTo>
                    <a:close/>
                  </a:path>
                </a:pathLst>
              </a:custGeom>
              <a:gradFill rotWithShape="1">
                <a:gsLst>
                  <a:gs pos="0">
                    <a:srgbClr val="969696"/>
                  </a:gs>
                  <a:gs pos="50000">
                    <a:srgbClr val="FFFFFF"/>
                  </a:gs>
                  <a:gs pos="100000">
                    <a:srgbClr val="969696"/>
                  </a:gs>
                </a:gsLst>
                <a:lin ang="0" scaled="1"/>
              </a:gradFill>
              <a:ln w="9525">
                <a:noFill/>
                <a:round/>
                <a:headEnd/>
                <a:tailEnd/>
              </a:ln>
            </p:spPr>
            <p:txBody>
              <a:bodyP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
          <p:nvSpPr>
            <p:cNvPr id="122" name="Text Box 91"/>
            <p:cNvSpPr txBox="1">
              <a:spLocks noChangeArrowheads="1"/>
            </p:cNvSpPr>
            <p:nvPr/>
          </p:nvSpPr>
          <p:spPr bwMode="auto">
            <a:xfrm>
              <a:off x="5867400" y="3716338"/>
              <a:ext cx="2236788" cy="762000"/>
            </a:xfrm>
            <a:prstGeom prst="rect">
              <a:avLst/>
            </a:prstGeom>
            <a:noFill/>
            <a:ln w="31750" cap="rnd" algn="ctr">
              <a:noFill/>
              <a:prstDash val="sysDot"/>
              <a:miter lim="800000"/>
              <a:headEnd/>
              <a:tailEnd/>
            </a:ln>
          </p:spPr>
          <p:txBody>
            <a:bodyPr>
              <a:spAutoFit/>
            </a:bodyPr>
            <a:lstStyle/>
            <a:p>
              <a:pPr algn="ctr" fontAlgn="auto" latinLnBrk="1">
                <a:spcBef>
                  <a:spcPts val="0"/>
                </a:spcBef>
                <a:spcAft>
                  <a:spcPts val="0"/>
                </a:spcAft>
                <a:defRPr/>
              </a:pPr>
              <a:r>
                <a:rPr kumimoji="1" lang="zh-CN" altLang="en-US" sz="2200" kern="0">
                  <a:solidFill>
                    <a:sysClr val="windowText" lastClr="000000"/>
                  </a:solidFill>
                  <a:latin typeface="微软雅黑" pitchFamily="34" charset="-122"/>
                  <a:ea typeface="微软雅黑" pitchFamily="34" charset="-122"/>
                </a:rPr>
                <a:t>双击此处添加</a:t>
              </a:r>
            </a:p>
            <a:p>
              <a:pPr algn="ctr" fontAlgn="auto" latinLnBrk="1">
                <a:spcBef>
                  <a:spcPts val="0"/>
                </a:spcBef>
                <a:spcAft>
                  <a:spcPts val="0"/>
                </a:spcAft>
                <a:defRPr/>
              </a:pPr>
              <a:r>
                <a:rPr kumimoji="1" lang="zh-CN" altLang="en-US" sz="2200" kern="0">
                  <a:solidFill>
                    <a:sysClr val="windowText" lastClr="000000"/>
                  </a:solidFill>
                  <a:latin typeface="微软雅黑" pitchFamily="34" charset="-122"/>
                  <a:ea typeface="微软雅黑" pitchFamily="34" charset="-122"/>
                </a:rPr>
                <a:t>标题文字</a:t>
              </a:r>
              <a:endParaRPr kumimoji="1" lang="en-US" altLang="ko-KR" sz="2200" kern="0">
                <a:solidFill>
                  <a:sysClr val="windowText" lastClr="000000"/>
                </a:solidFill>
                <a:latin typeface="微软雅黑" pitchFamily="34" charset="-122"/>
                <a:ea typeface="微软雅黑" pitchFamily="34" charset="-122"/>
              </a:endParaRPr>
            </a:p>
          </p:txBody>
        </p:sp>
        <p:sp>
          <p:nvSpPr>
            <p:cNvPr id="123" name="AutoShape 92"/>
            <p:cNvSpPr>
              <a:spLocks noChangeArrowheads="1"/>
            </p:cNvSpPr>
            <p:nvPr/>
          </p:nvSpPr>
          <p:spPr bwMode="auto">
            <a:xfrm rot="530415" flipH="1">
              <a:off x="5218113" y="2349500"/>
              <a:ext cx="938212" cy="1079500"/>
            </a:xfrm>
            <a:custGeom>
              <a:avLst/>
              <a:gdLst>
                <a:gd name="T0" fmla="*/ 23085227 w 21600"/>
                <a:gd name="T1" fmla="*/ 239789 h 21600"/>
                <a:gd name="T2" fmla="*/ 10438912 w 21600"/>
                <a:gd name="T3" fmla="*/ 11227100 h 21600"/>
                <a:gd name="T4" fmla="*/ 21787194 w 21600"/>
                <a:gd name="T5" fmla="*/ 13040410 h 21600"/>
                <a:gd name="T6" fmla="*/ 41280199 w 21600"/>
                <a:gd name="T7" fmla="*/ 7712878 h 21600"/>
                <a:gd name="T8" fmla="*/ 38791678 w 21600"/>
                <a:gd name="T9" fmla="*/ 26088316 h 21600"/>
                <a:gd name="T10" fmla="*/ 24911483 w 21600"/>
                <a:gd name="T11" fmla="*/ 2279389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420" y="7584"/>
                  </a:moveTo>
                  <a:cubicBezTo>
                    <a:pt x="14367" y="6072"/>
                    <a:pt x="12642" y="5171"/>
                    <a:pt x="10800" y="5171"/>
                  </a:cubicBezTo>
                  <a:cubicBezTo>
                    <a:pt x="9480" y="5170"/>
                    <a:pt x="8203" y="5634"/>
                    <a:pt x="7191" y="6479"/>
                  </a:cubicBezTo>
                  <a:lnTo>
                    <a:pt x="3876" y="2511"/>
                  </a:lnTo>
                  <a:cubicBezTo>
                    <a:pt x="5818" y="888"/>
                    <a:pt x="8269" y="-1"/>
                    <a:pt x="10800" y="0"/>
                  </a:cubicBezTo>
                  <a:cubicBezTo>
                    <a:pt x="14334" y="0"/>
                    <a:pt x="17645" y="1729"/>
                    <a:pt x="19664" y="4630"/>
                  </a:cubicBezTo>
                  <a:lnTo>
                    <a:pt x="21880" y="3088"/>
                  </a:lnTo>
                  <a:lnTo>
                    <a:pt x="20561" y="10445"/>
                  </a:lnTo>
                  <a:lnTo>
                    <a:pt x="13204" y="9126"/>
                  </a:lnTo>
                  <a:lnTo>
                    <a:pt x="15420" y="7584"/>
                  </a:lnTo>
                  <a:close/>
                </a:path>
              </a:pathLst>
            </a:custGeom>
            <a:solidFill>
              <a:srgbClr val="000000">
                <a:alpha val="25098"/>
              </a:srgbClr>
            </a:solidFill>
            <a:ln w="9525" algn="ctr">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sp>
          <p:nvSpPr>
            <p:cNvPr id="124" name="Oval 94"/>
            <p:cNvSpPr>
              <a:spLocks noChangeArrowheads="1"/>
            </p:cNvSpPr>
            <p:nvPr/>
          </p:nvSpPr>
          <p:spPr bwMode="auto">
            <a:xfrm>
              <a:off x="1079500" y="3914775"/>
              <a:ext cx="392113" cy="134938"/>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pitchFamily="34" charset="-122"/>
              </a:endParaRPr>
            </a:p>
          </p:txBody>
        </p:sp>
      </p:grpSp>
    </p:spTree>
    <p:extLst>
      <p:ext uri="{BB962C8B-B14F-4D97-AF65-F5344CB8AC3E}">
        <p14:creationId xmlns:p14="http://schemas.microsoft.com/office/powerpoint/2010/main" val="76005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1"/>
          <p:cNvSpPr txBox="1">
            <a:spLocks/>
          </p:cNvSpPr>
          <p:nvPr/>
        </p:nvSpPr>
        <p:spPr>
          <a:xfrm>
            <a:off x="-4613" y="768843"/>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26" name="组合 25"/>
          <p:cNvGrpSpPr/>
          <p:nvPr/>
        </p:nvGrpSpPr>
        <p:grpSpPr>
          <a:xfrm>
            <a:off x="606575" y="1415058"/>
            <a:ext cx="7961312" cy="4894262"/>
            <a:chOff x="611188" y="1919288"/>
            <a:chExt cx="7961312" cy="4894262"/>
          </a:xfrm>
        </p:grpSpPr>
        <p:sp>
          <p:nvSpPr>
            <p:cNvPr id="27" name="AutoShape 3"/>
            <p:cNvSpPr>
              <a:spLocks noChangeArrowheads="1"/>
            </p:cNvSpPr>
            <p:nvPr/>
          </p:nvSpPr>
          <p:spPr bwMode="auto">
            <a:xfrm>
              <a:off x="611188" y="5545138"/>
              <a:ext cx="3671887" cy="1268412"/>
            </a:xfrm>
            <a:prstGeom prst="flowChartManualOperation">
              <a:avLst/>
            </a:prstGeom>
            <a:gradFill rotWithShape="1">
              <a:gsLst>
                <a:gs pos="0">
                  <a:srgbClr val="000000">
                    <a:alpha val="20000"/>
                  </a:srgbClr>
                </a:gs>
                <a:gs pos="100000">
                  <a:srgbClr val="000000">
                    <a:gamma/>
                    <a:shade val="46275"/>
                    <a:invGamma/>
                    <a:alpha val="0"/>
                  </a:srgbClr>
                </a:gs>
              </a:gsLst>
              <a:lin ang="5400000" scaled="1"/>
            </a:gradFill>
            <a:ln w="12700" algn="ctr">
              <a:noFill/>
              <a:miter lim="800000"/>
              <a:headEnd/>
              <a:tailEnd/>
            </a:ln>
            <a:effectLst/>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28" name="Group 4"/>
            <p:cNvGrpSpPr>
              <a:grpSpLocks/>
            </p:cNvGrpSpPr>
            <p:nvPr/>
          </p:nvGrpSpPr>
          <p:grpSpPr bwMode="auto">
            <a:xfrm>
              <a:off x="612775" y="4248150"/>
              <a:ext cx="3673475" cy="1727200"/>
              <a:chOff x="1728" y="3024"/>
              <a:chExt cx="2304" cy="1080"/>
            </a:xfrm>
          </p:grpSpPr>
          <p:sp>
            <p:nvSpPr>
              <p:cNvPr id="45"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6"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29" name="Oval 7"/>
            <p:cNvSpPr>
              <a:spLocks noChangeArrowheads="1"/>
            </p:cNvSpPr>
            <p:nvPr/>
          </p:nvSpPr>
          <p:spPr bwMode="auto">
            <a:xfrm>
              <a:off x="1031875" y="4094163"/>
              <a:ext cx="2832100"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30" name="Group 8"/>
            <p:cNvGrpSpPr>
              <a:grpSpLocks/>
            </p:cNvGrpSpPr>
            <p:nvPr/>
          </p:nvGrpSpPr>
          <p:grpSpPr bwMode="auto">
            <a:xfrm>
              <a:off x="1223963" y="3240088"/>
              <a:ext cx="2484437" cy="1373187"/>
              <a:chOff x="2016" y="1944"/>
              <a:chExt cx="1728" cy="936"/>
            </a:xfrm>
          </p:grpSpPr>
          <p:sp>
            <p:nvSpPr>
              <p:cNvPr id="4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gradFill rotWithShape="1">
                <a:gsLst>
                  <a:gs pos="0">
                    <a:srgbClr val="EAEAEA"/>
                  </a:gs>
                  <a:gs pos="100000">
                    <a:srgbClr val="767676"/>
                  </a:gs>
                </a:gsLst>
                <a:lin ang="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31" name="Oval 11"/>
            <p:cNvSpPr>
              <a:spLocks noChangeArrowheads="1"/>
            </p:cNvSpPr>
            <p:nvPr/>
          </p:nvSpPr>
          <p:spPr bwMode="auto">
            <a:xfrm>
              <a:off x="1492250" y="3071813"/>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32" name="Freeform 12"/>
            <p:cNvSpPr>
              <a:spLocks/>
            </p:cNvSpPr>
            <p:nvPr/>
          </p:nvSpPr>
          <p:spPr bwMode="auto">
            <a:xfrm>
              <a:off x="1751013" y="1919288"/>
              <a:ext cx="1430337" cy="1466850"/>
            </a:xfrm>
            <a:custGeom>
              <a:avLst/>
              <a:gdLst>
                <a:gd name="T0" fmla="*/ 1430337 w 576"/>
                <a:gd name="T1" fmla="*/ 1303867 h 648"/>
                <a:gd name="T2" fmla="*/ 1430337 w 576"/>
                <a:gd name="T3" fmla="*/ 1303867 h 648"/>
                <a:gd name="T4" fmla="*/ 1425371 w 576"/>
                <a:gd name="T5" fmla="*/ 1321976 h 648"/>
                <a:gd name="T6" fmla="*/ 1415438 w 576"/>
                <a:gd name="T7" fmla="*/ 1335558 h 648"/>
                <a:gd name="T8" fmla="*/ 1400538 w 576"/>
                <a:gd name="T9" fmla="*/ 1353667 h 648"/>
                <a:gd name="T10" fmla="*/ 1375706 w 576"/>
                <a:gd name="T11" fmla="*/ 1367249 h 648"/>
                <a:gd name="T12" fmla="*/ 1345907 w 576"/>
                <a:gd name="T13" fmla="*/ 1380831 h 648"/>
                <a:gd name="T14" fmla="*/ 1306176 w 576"/>
                <a:gd name="T15" fmla="*/ 1394413 h 648"/>
                <a:gd name="T16" fmla="*/ 1221746 w 576"/>
                <a:gd name="T17" fmla="*/ 1417050 h 648"/>
                <a:gd name="T18" fmla="*/ 1117451 w 576"/>
                <a:gd name="T19" fmla="*/ 1439686 h 648"/>
                <a:gd name="T20" fmla="*/ 993290 w 576"/>
                <a:gd name="T21" fmla="*/ 1453268 h 648"/>
                <a:gd name="T22" fmla="*/ 859195 w 576"/>
                <a:gd name="T23" fmla="*/ 1462323 h 648"/>
                <a:gd name="T24" fmla="*/ 715169 w 576"/>
                <a:gd name="T25" fmla="*/ 1466850 h 648"/>
                <a:gd name="T26" fmla="*/ 715169 w 576"/>
                <a:gd name="T27" fmla="*/ 1466850 h 648"/>
                <a:gd name="T28" fmla="*/ 571142 w 576"/>
                <a:gd name="T29" fmla="*/ 1462323 h 648"/>
                <a:gd name="T30" fmla="*/ 437047 w 576"/>
                <a:gd name="T31" fmla="*/ 1453268 h 648"/>
                <a:gd name="T32" fmla="*/ 312886 w 576"/>
                <a:gd name="T33" fmla="*/ 1439686 h 648"/>
                <a:gd name="T34" fmla="*/ 208591 w 576"/>
                <a:gd name="T35" fmla="*/ 1417050 h 648"/>
                <a:gd name="T36" fmla="*/ 124161 w 576"/>
                <a:gd name="T37" fmla="*/ 1394413 h 648"/>
                <a:gd name="T38" fmla="*/ 84430 w 576"/>
                <a:gd name="T39" fmla="*/ 1380831 h 648"/>
                <a:gd name="T40" fmla="*/ 54631 w 576"/>
                <a:gd name="T41" fmla="*/ 1367249 h 648"/>
                <a:gd name="T42" fmla="*/ 29799 w 576"/>
                <a:gd name="T43" fmla="*/ 1353667 h 648"/>
                <a:gd name="T44" fmla="*/ 14899 w 576"/>
                <a:gd name="T45" fmla="*/ 1335558 h 648"/>
                <a:gd name="T46" fmla="*/ 4966 w 576"/>
                <a:gd name="T47" fmla="*/ 1321976 h 648"/>
                <a:gd name="T48" fmla="*/ 0 w 576"/>
                <a:gd name="T49" fmla="*/ 1303867 h 648"/>
                <a:gd name="T50" fmla="*/ 715169 w 576"/>
                <a:gd name="T51" fmla="*/ 0 h 648"/>
                <a:gd name="T52" fmla="*/ 1430337 w 576"/>
                <a:gd name="T53" fmla="*/ 130386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rgbClr val="0070C0"/>
            </a:soli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33" name="Text Box 13"/>
            <p:cNvSpPr txBox="1">
              <a:spLocks noChangeArrowheads="1"/>
            </p:cNvSpPr>
            <p:nvPr/>
          </p:nvSpPr>
          <p:spPr bwMode="auto">
            <a:xfrm>
              <a:off x="1943100" y="2844800"/>
              <a:ext cx="996950" cy="336550"/>
            </a:xfrm>
            <a:prstGeom prst="rect">
              <a:avLst/>
            </a:prstGeom>
            <a:noFill/>
            <a:ln w="9525">
              <a:noFill/>
              <a:miter lim="800000"/>
              <a:headEnd/>
              <a:tailEnd/>
            </a:ln>
          </p:spPr>
          <p:txBody>
            <a:bodyPr wrap="none">
              <a:spAutoFit/>
            </a:bodyPr>
            <a:lstStyle/>
            <a:p>
              <a:pPr algn="ctr" fontAlgn="auto" latinLnBrk="1">
                <a:spcBef>
                  <a:spcPts val="0"/>
                </a:spcBef>
                <a:spcAft>
                  <a:spcPts val="0"/>
                </a:spcAft>
                <a:defRPr/>
              </a:pPr>
              <a:r>
                <a:rPr kumimoji="1" lang="zh-CN" altLang="en-US" sz="1600" kern="0">
                  <a:solidFill>
                    <a:srgbClr val="FFFFFF"/>
                  </a:solidFill>
                  <a:latin typeface="Verdana"/>
                  <a:ea typeface="微软雅黑"/>
                </a:rPr>
                <a:t>添加文字</a:t>
              </a:r>
            </a:p>
          </p:txBody>
        </p:sp>
        <p:sp>
          <p:nvSpPr>
            <p:cNvPr id="34" name="Text Box 14"/>
            <p:cNvSpPr txBox="1">
              <a:spLocks noChangeArrowheads="1"/>
            </p:cNvSpPr>
            <p:nvPr/>
          </p:nvSpPr>
          <p:spPr bwMode="auto">
            <a:xfrm>
              <a:off x="1684338" y="3948113"/>
              <a:ext cx="1555750" cy="366712"/>
            </a:xfrm>
            <a:prstGeom prst="rect">
              <a:avLst/>
            </a:prstGeom>
            <a:noFill/>
            <a:ln w="9525">
              <a:noFill/>
              <a:miter lim="800000"/>
              <a:headEnd/>
              <a:tailEnd/>
            </a:ln>
          </p:spPr>
          <p:txBody>
            <a:bodyPr wrap="none">
              <a:spAutoFit/>
            </a:bodyPr>
            <a:lstStyle/>
            <a:p>
              <a:pPr algn="ctr" fontAlgn="auto" latinLnBrk="1">
                <a:spcBef>
                  <a:spcPts val="0"/>
                </a:spcBef>
                <a:spcAft>
                  <a:spcPts val="0"/>
                </a:spcAft>
                <a:defRPr/>
              </a:pPr>
              <a:r>
                <a:rPr kumimoji="1" lang="zh-CN" altLang="en-US" kern="0">
                  <a:solidFill>
                    <a:sysClr val="windowText" lastClr="000000"/>
                  </a:solidFill>
                  <a:latin typeface="Verdana"/>
                  <a:ea typeface="微软雅黑"/>
                </a:rPr>
                <a:t>单击添加文字</a:t>
              </a:r>
            </a:p>
          </p:txBody>
        </p:sp>
        <p:sp>
          <p:nvSpPr>
            <p:cNvPr id="35" name="Text Box 15"/>
            <p:cNvSpPr txBox="1">
              <a:spLocks noChangeArrowheads="1"/>
            </p:cNvSpPr>
            <p:nvPr/>
          </p:nvSpPr>
          <p:spPr bwMode="auto">
            <a:xfrm>
              <a:off x="1682750" y="5280025"/>
              <a:ext cx="1555750" cy="366713"/>
            </a:xfrm>
            <a:prstGeom prst="rect">
              <a:avLst/>
            </a:prstGeom>
            <a:noFill/>
            <a:ln w="9525">
              <a:noFill/>
              <a:miter lim="800000"/>
              <a:headEnd/>
              <a:tailEnd/>
            </a:ln>
          </p:spPr>
          <p:txBody>
            <a:bodyPr wrap="none">
              <a:spAutoFit/>
            </a:bodyPr>
            <a:lstStyle/>
            <a:p>
              <a:pPr algn="ctr" fontAlgn="auto" latinLnBrk="1">
                <a:spcBef>
                  <a:spcPts val="0"/>
                </a:spcBef>
                <a:spcAft>
                  <a:spcPts val="0"/>
                </a:spcAft>
                <a:defRPr/>
              </a:pPr>
              <a:r>
                <a:rPr kumimoji="1" lang="zh-CN" altLang="en-US" kern="0">
                  <a:solidFill>
                    <a:sysClr val="windowText" lastClr="000000"/>
                  </a:solidFill>
                  <a:latin typeface="Verdana"/>
                  <a:ea typeface="微软雅黑"/>
                </a:rPr>
                <a:t>单击添加文字</a:t>
              </a:r>
            </a:p>
          </p:txBody>
        </p:sp>
        <p:sp>
          <p:nvSpPr>
            <p:cNvPr id="36" name="Rectangle 16"/>
            <p:cNvSpPr>
              <a:spLocks noChangeArrowheads="1"/>
            </p:cNvSpPr>
            <p:nvPr/>
          </p:nvSpPr>
          <p:spPr bwMode="auto">
            <a:xfrm>
              <a:off x="6372225" y="2199836"/>
              <a:ext cx="2160588" cy="989013"/>
            </a:xfrm>
            <a:prstGeom prst="rect">
              <a:avLst/>
            </a:prstGeom>
            <a:noFill/>
            <a:ln w="9525">
              <a:noFill/>
              <a:miter lim="800000"/>
              <a:headEnd/>
              <a:tailEnd/>
            </a:ln>
          </p:spPr>
          <p:txBody>
            <a:bodyPr>
              <a:spAutoFit/>
            </a:bodyPr>
            <a:lstStyle/>
            <a:p>
              <a:pPr algn="r" fontAlgn="auto" latinLnBrk="1">
                <a:lnSpc>
                  <a:spcPct val="140000"/>
                </a:lnSpc>
                <a:spcBef>
                  <a:spcPts val="0"/>
                </a:spcBef>
                <a:spcAft>
                  <a:spcPts val="0"/>
                </a:spcAft>
                <a:defRPr/>
              </a:pPr>
              <a:r>
                <a:rPr kumimoji="1" lang="zh-CN" altLang="en-US" sz="1600" kern="0" dirty="0">
                  <a:solidFill>
                    <a:srgbClr val="0070C0"/>
                  </a:solidFill>
                  <a:latin typeface="Verdana"/>
                  <a:ea typeface="微软雅黑"/>
                </a:rPr>
                <a:t>单击此处添加文字</a:t>
              </a:r>
            </a:p>
            <a:p>
              <a:pPr algn="r" fontAlgn="auto" latinLnBrk="1">
                <a:lnSpc>
                  <a:spcPct val="140000"/>
                </a:lnSpc>
                <a:spcBef>
                  <a:spcPts val="0"/>
                </a:spcBef>
                <a:spcAft>
                  <a:spcPts val="0"/>
                </a:spcAft>
                <a:defRPr/>
              </a:pPr>
              <a:r>
                <a:rPr kumimoji="1" lang="zh-CN" altLang="en-US" sz="1400" kern="0" dirty="0">
                  <a:solidFill>
                    <a:srgbClr val="0070C0"/>
                  </a:solidFill>
                  <a:latin typeface="Verdana"/>
                  <a:ea typeface="微软雅黑"/>
                </a:rPr>
                <a:t>单击此处添加文字内容  </a:t>
              </a:r>
            </a:p>
            <a:p>
              <a:pPr algn="r" fontAlgn="auto" latinLnBrk="1">
                <a:lnSpc>
                  <a:spcPct val="120000"/>
                </a:lnSpc>
                <a:spcBef>
                  <a:spcPts val="0"/>
                </a:spcBef>
                <a:spcAft>
                  <a:spcPts val="0"/>
                </a:spcAft>
                <a:defRPr/>
              </a:pPr>
              <a:r>
                <a:rPr kumimoji="1" lang="zh-CN" altLang="en-US" sz="1400" kern="0" dirty="0">
                  <a:solidFill>
                    <a:srgbClr val="0070C0"/>
                  </a:solidFill>
                  <a:latin typeface="Verdana"/>
                  <a:ea typeface="微软雅黑"/>
                </a:rPr>
                <a:t>单击此处添加文字内容</a:t>
              </a:r>
            </a:p>
          </p:txBody>
        </p:sp>
        <p:sp>
          <p:nvSpPr>
            <p:cNvPr id="37" name="Rectangle 17"/>
            <p:cNvSpPr>
              <a:spLocks noChangeArrowheads="1"/>
            </p:cNvSpPr>
            <p:nvPr/>
          </p:nvSpPr>
          <p:spPr bwMode="auto">
            <a:xfrm>
              <a:off x="6372225" y="4759325"/>
              <a:ext cx="2160588" cy="822325"/>
            </a:xfrm>
            <a:prstGeom prst="rect">
              <a:avLst/>
            </a:prstGeom>
            <a:noFill/>
            <a:ln w="9525">
              <a:noFill/>
              <a:miter lim="800000"/>
              <a:headEnd/>
              <a:tailEnd/>
            </a:ln>
          </p:spPr>
          <p:txBody>
            <a:bodyPr>
              <a:spAutoFit/>
            </a:bodyPr>
            <a:lstStyle/>
            <a:p>
              <a:pPr algn="r" fontAlgn="auto" latinLnBrk="1">
                <a:lnSpc>
                  <a:spcPct val="120000"/>
                </a:lnSpc>
                <a:spcBef>
                  <a:spcPts val="0"/>
                </a:spcBef>
                <a:spcAft>
                  <a:spcPts val="0"/>
                </a:spcAft>
                <a:defRPr/>
              </a:pPr>
              <a:r>
                <a:rPr kumimoji="1" lang="zh-CN" altLang="en-US" sz="1400" kern="0">
                  <a:solidFill>
                    <a:sysClr val="windowText" lastClr="000000"/>
                  </a:solidFill>
                  <a:latin typeface="Verdana"/>
                  <a:ea typeface="微软雅黑"/>
                </a:rPr>
                <a:t>单击此处添加文字</a:t>
              </a:r>
            </a:p>
            <a:p>
              <a:pPr algn="r" fontAlgn="auto" latinLnBrk="1">
                <a:lnSpc>
                  <a:spcPct val="140000"/>
                </a:lnSpc>
                <a:spcBef>
                  <a:spcPts val="0"/>
                </a:spcBef>
                <a:spcAft>
                  <a:spcPts val="0"/>
                </a:spcAft>
                <a:defRPr/>
              </a:pPr>
              <a:r>
                <a:rPr kumimoji="1" lang="zh-CN" altLang="en-US" sz="1200" kern="0">
                  <a:solidFill>
                    <a:sysClr val="windowText" lastClr="000000"/>
                  </a:solidFill>
                  <a:latin typeface="Verdana"/>
                  <a:ea typeface="微软雅黑"/>
                </a:rPr>
                <a:t>单击此处添加文字内容  </a:t>
              </a:r>
            </a:p>
            <a:p>
              <a:pPr algn="r" fontAlgn="auto" latinLnBrk="1">
                <a:lnSpc>
                  <a:spcPct val="120000"/>
                </a:lnSpc>
                <a:spcBef>
                  <a:spcPts val="0"/>
                </a:spcBef>
                <a:spcAft>
                  <a:spcPts val="0"/>
                </a:spcAft>
                <a:defRPr/>
              </a:pPr>
              <a:r>
                <a:rPr kumimoji="1" lang="zh-CN" altLang="en-US" sz="1200" kern="0">
                  <a:solidFill>
                    <a:sysClr val="windowText" lastClr="000000"/>
                  </a:solidFill>
                  <a:latin typeface="Verdana"/>
                  <a:ea typeface="微软雅黑"/>
                </a:rPr>
                <a:t>单击此处添加文字内容  </a:t>
              </a:r>
            </a:p>
          </p:txBody>
        </p:sp>
        <p:sp>
          <p:nvSpPr>
            <p:cNvPr id="38" name="Rectangle 18"/>
            <p:cNvSpPr>
              <a:spLocks noChangeArrowheads="1"/>
            </p:cNvSpPr>
            <p:nvPr/>
          </p:nvSpPr>
          <p:spPr bwMode="auto">
            <a:xfrm>
              <a:off x="6372225" y="3492500"/>
              <a:ext cx="2160588" cy="822325"/>
            </a:xfrm>
            <a:prstGeom prst="rect">
              <a:avLst/>
            </a:prstGeom>
            <a:noFill/>
            <a:ln w="9525">
              <a:noFill/>
              <a:miter lim="800000"/>
              <a:headEnd/>
              <a:tailEnd/>
            </a:ln>
          </p:spPr>
          <p:txBody>
            <a:bodyPr>
              <a:spAutoFit/>
            </a:bodyPr>
            <a:lstStyle/>
            <a:p>
              <a:pPr algn="r" fontAlgn="auto" latinLnBrk="1">
                <a:lnSpc>
                  <a:spcPct val="120000"/>
                </a:lnSpc>
                <a:spcBef>
                  <a:spcPts val="0"/>
                </a:spcBef>
                <a:spcAft>
                  <a:spcPts val="0"/>
                </a:spcAft>
                <a:defRPr/>
              </a:pPr>
              <a:r>
                <a:rPr kumimoji="1" lang="zh-CN" altLang="en-US" sz="1400" kern="0">
                  <a:solidFill>
                    <a:sysClr val="windowText" lastClr="000000"/>
                  </a:solidFill>
                  <a:latin typeface="Verdana"/>
                  <a:ea typeface="微软雅黑"/>
                </a:rPr>
                <a:t>单击此处添加文字</a:t>
              </a:r>
            </a:p>
            <a:p>
              <a:pPr algn="r" fontAlgn="auto" latinLnBrk="1">
                <a:lnSpc>
                  <a:spcPct val="140000"/>
                </a:lnSpc>
                <a:spcBef>
                  <a:spcPts val="0"/>
                </a:spcBef>
                <a:spcAft>
                  <a:spcPts val="0"/>
                </a:spcAft>
                <a:defRPr/>
              </a:pPr>
              <a:r>
                <a:rPr kumimoji="1" lang="zh-CN" altLang="en-US" sz="1200" kern="0">
                  <a:solidFill>
                    <a:sysClr val="windowText" lastClr="000000"/>
                  </a:solidFill>
                  <a:latin typeface="Verdana"/>
                  <a:ea typeface="微软雅黑"/>
                </a:rPr>
                <a:t>单击此处添加文字内容  </a:t>
              </a:r>
            </a:p>
            <a:p>
              <a:pPr algn="r" fontAlgn="auto" latinLnBrk="1">
                <a:lnSpc>
                  <a:spcPct val="120000"/>
                </a:lnSpc>
                <a:spcBef>
                  <a:spcPts val="0"/>
                </a:spcBef>
                <a:spcAft>
                  <a:spcPts val="0"/>
                </a:spcAft>
                <a:defRPr/>
              </a:pPr>
              <a:r>
                <a:rPr kumimoji="1" lang="zh-CN" altLang="en-US" sz="1200" kern="0">
                  <a:solidFill>
                    <a:sysClr val="windowText" lastClr="000000"/>
                  </a:solidFill>
                  <a:latin typeface="Verdana"/>
                  <a:ea typeface="微软雅黑"/>
                </a:rPr>
                <a:t>单击此处添加文字内容  </a:t>
              </a:r>
            </a:p>
          </p:txBody>
        </p:sp>
        <p:grpSp>
          <p:nvGrpSpPr>
            <p:cNvPr id="39" name="Group 19"/>
            <p:cNvGrpSpPr>
              <a:grpSpLocks/>
            </p:cNvGrpSpPr>
            <p:nvPr/>
          </p:nvGrpSpPr>
          <p:grpSpPr bwMode="auto">
            <a:xfrm>
              <a:off x="2771775" y="2587625"/>
              <a:ext cx="5800725" cy="2503488"/>
              <a:chOff x="1858" y="1674"/>
              <a:chExt cx="3266" cy="1577"/>
            </a:xfrm>
          </p:grpSpPr>
          <p:sp>
            <p:nvSpPr>
              <p:cNvPr id="40" name="Line 20"/>
              <p:cNvSpPr>
                <a:spLocks noChangeShapeType="1"/>
              </p:cNvSpPr>
              <p:nvPr/>
            </p:nvSpPr>
            <p:spPr bwMode="auto">
              <a:xfrm flipH="1">
                <a:off x="2579" y="3251"/>
                <a:ext cx="2545" cy="0"/>
              </a:xfrm>
              <a:prstGeom prst="line">
                <a:avLst/>
              </a:prstGeom>
              <a:noFill/>
              <a:ln w="25400" cap="rnd">
                <a:solidFill>
                  <a:srgbClr val="000000"/>
                </a:solidFill>
                <a:prstDash val="sysDot"/>
                <a:round/>
                <a:headEnd type="triangle" w="med" len="med"/>
                <a:tailEnd type="oval" w="med" len="me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1" name="Line 21"/>
              <p:cNvSpPr>
                <a:spLocks noChangeShapeType="1"/>
              </p:cNvSpPr>
              <p:nvPr/>
            </p:nvSpPr>
            <p:spPr bwMode="auto">
              <a:xfrm flipH="1">
                <a:off x="1858" y="1674"/>
                <a:ext cx="3266" cy="0"/>
              </a:xfrm>
              <a:prstGeom prst="line">
                <a:avLst/>
              </a:prstGeom>
              <a:noFill/>
              <a:ln w="25400" cap="rnd">
                <a:solidFill>
                  <a:srgbClr val="0070C0"/>
                </a:solidFill>
                <a:prstDash val="sysDot"/>
                <a:round/>
                <a:headEnd type="triangle" w="med" len="med"/>
                <a:tailEnd type="oval" w="med" len="me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42" name="Line 22"/>
              <p:cNvSpPr>
                <a:spLocks noChangeShapeType="1"/>
              </p:cNvSpPr>
              <p:nvPr/>
            </p:nvSpPr>
            <p:spPr bwMode="auto">
              <a:xfrm flipH="1">
                <a:off x="2221" y="2462"/>
                <a:ext cx="2903" cy="0"/>
              </a:xfrm>
              <a:prstGeom prst="line">
                <a:avLst/>
              </a:prstGeom>
              <a:noFill/>
              <a:ln w="25400" cap="rnd">
                <a:solidFill>
                  <a:srgbClr val="000000"/>
                </a:solidFill>
                <a:prstDash val="sysDot"/>
                <a:round/>
                <a:headEnd type="triangle" w="med" len="med"/>
                <a:tailEnd type="oval" w="med" len="me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spTree>
    <p:extLst>
      <p:ext uri="{BB962C8B-B14F-4D97-AF65-F5344CB8AC3E}">
        <p14:creationId xmlns:p14="http://schemas.microsoft.com/office/powerpoint/2010/main" val="21298765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1"/>
          <p:cNvSpPr txBox="1">
            <a:spLocks/>
          </p:cNvSpPr>
          <p:nvPr/>
        </p:nvSpPr>
        <p:spPr>
          <a:xfrm>
            <a:off x="0" y="82214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9" name="组合 38"/>
          <p:cNvGrpSpPr/>
          <p:nvPr/>
        </p:nvGrpSpPr>
        <p:grpSpPr>
          <a:xfrm>
            <a:off x="395288" y="1093875"/>
            <a:ext cx="8442325" cy="4765872"/>
            <a:chOff x="395288" y="1655763"/>
            <a:chExt cx="8442325" cy="4765872"/>
          </a:xfrm>
        </p:grpSpPr>
        <p:grpSp>
          <p:nvGrpSpPr>
            <p:cNvPr id="40" name="Group 2"/>
            <p:cNvGrpSpPr>
              <a:grpSpLocks/>
            </p:cNvGrpSpPr>
            <p:nvPr/>
          </p:nvGrpSpPr>
          <p:grpSpPr bwMode="auto">
            <a:xfrm>
              <a:off x="5040313" y="1655763"/>
              <a:ext cx="1857375" cy="1851025"/>
              <a:chOff x="549" y="2205"/>
              <a:chExt cx="1406" cy="1402"/>
            </a:xfrm>
          </p:grpSpPr>
          <p:sp>
            <p:nvSpPr>
              <p:cNvPr id="71" name="Oval 3"/>
              <p:cNvSpPr>
                <a:spLocks noChangeArrowheads="1"/>
              </p:cNvSpPr>
              <p:nvPr/>
            </p:nvSpPr>
            <p:spPr bwMode="auto">
              <a:xfrm>
                <a:off x="549" y="2205"/>
                <a:ext cx="1406" cy="1402"/>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72" name="Oval 4"/>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sp>
          <p:nvSpPr>
            <p:cNvPr id="41" name="Oval 5"/>
            <p:cNvSpPr>
              <a:spLocks noChangeArrowheads="1"/>
            </p:cNvSpPr>
            <p:nvPr/>
          </p:nvSpPr>
          <p:spPr bwMode="auto">
            <a:xfrm>
              <a:off x="3492500" y="5135590"/>
              <a:ext cx="4932363" cy="1286045"/>
            </a:xfrm>
            <a:prstGeom prst="ellipse">
              <a:avLst/>
            </a:prstGeom>
            <a:gradFill rotWithShape="1">
              <a:gsLst>
                <a:gs pos="0">
                  <a:srgbClr val="000000"/>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nvGrpSpPr>
            <p:cNvPr id="42" name="Group 10"/>
            <p:cNvGrpSpPr>
              <a:grpSpLocks/>
            </p:cNvGrpSpPr>
            <p:nvPr/>
          </p:nvGrpSpPr>
          <p:grpSpPr bwMode="auto">
            <a:xfrm>
              <a:off x="4408488" y="4076700"/>
              <a:ext cx="3116262" cy="1948051"/>
              <a:chOff x="1610" y="2838"/>
              <a:chExt cx="1089" cy="681"/>
            </a:xfrm>
          </p:grpSpPr>
          <p:sp>
            <p:nvSpPr>
              <p:cNvPr id="69" name="Freeform 11"/>
              <p:cNvSpPr>
                <a:spLocks/>
              </p:cNvSpPr>
              <p:nvPr/>
            </p:nvSpPr>
            <p:spPr bwMode="auto">
              <a:xfrm>
                <a:off x="1610" y="2838"/>
                <a:ext cx="1089" cy="681"/>
              </a:xfrm>
              <a:custGeom>
                <a:avLst/>
                <a:gdLst>
                  <a:gd name="T0" fmla="*/ 1089 w 1862"/>
                  <a:gd name="T1" fmla="*/ 544 h 1164"/>
                  <a:gd name="T2" fmla="*/ 1085 w 1862"/>
                  <a:gd name="T3" fmla="*/ 558 h 1164"/>
                  <a:gd name="T4" fmla="*/ 1077 w 1862"/>
                  <a:gd name="T5" fmla="*/ 572 h 1164"/>
                  <a:gd name="T6" fmla="*/ 1064 w 1862"/>
                  <a:gd name="T7" fmla="*/ 585 h 1164"/>
                  <a:gd name="T8" fmla="*/ 1046 w 1862"/>
                  <a:gd name="T9" fmla="*/ 597 h 1164"/>
                  <a:gd name="T10" fmla="*/ 995 w 1862"/>
                  <a:gd name="T11" fmla="*/ 620 h 1164"/>
                  <a:gd name="T12" fmla="*/ 929 w 1862"/>
                  <a:gd name="T13" fmla="*/ 640 h 1164"/>
                  <a:gd name="T14" fmla="*/ 849 w 1862"/>
                  <a:gd name="T15" fmla="*/ 658 h 1164"/>
                  <a:gd name="T16" fmla="*/ 757 w 1862"/>
                  <a:gd name="T17" fmla="*/ 669 h 1164"/>
                  <a:gd name="T18" fmla="*/ 654 w 1862"/>
                  <a:gd name="T19" fmla="*/ 677 h 1164"/>
                  <a:gd name="T20" fmla="*/ 544 w 1862"/>
                  <a:gd name="T21" fmla="*/ 681 h 1164"/>
                  <a:gd name="T22" fmla="*/ 489 w 1862"/>
                  <a:gd name="T23" fmla="*/ 680 h 1164"/>
                  <a:gd name="T24" fmla="*/ 382 w 1862"/>
                  <a:gd name="T25" fmla="*/ 674 h 1164"/>
                  <a:gd name="T26" fmla="*/ 285 w 1862"/>
                  <a:gd name="T27" fmla="*/ 663 h 1164"/>
                  <a:gd name="T28" fmla="*/ 198 w 1862"/>
                  <a:gd name="T29" fmla="*/ 649 h 1164"/>
                  <a:gd name="T30" fmla="*/ 124 w 1862"/>
                  <a:gd name="T31" fmla="*/ 631 h 1164"/>
                  <a:gd name="T32" fmla="*/ 66 w 1862"/>
                  <a:gd name="T33" fmla="*/ 610 h 1164"/>
                  <a:gd name="T34" fmla="*/ 33 w 1862"/>
                  <a:gd name="T35" fmla="*/ 591 h 1164"/>
                  <a:gd name="T36" fmla="*/ 18 w 1862"/>
                  <a:gd name="T37" fmla="*/ 578 h 1164"/>
                  <a:gd name="T38" fmla="*/ 6 w 1862"/>
                  <a:gd name="T39" fmla="*/ 565 h 1164"/>
                  <a:gd name="T40" fmla="*/ 1 w 1862"/>
                  <a:gd name="T41" fmla="*/ 551 h 1164"/>
                  <a:gd name="T42" fmla="*/ 0 w 1862"/>
                  <a:gd name="T43" fmla="*/ 544 h 1164"/>
                  <a:gd name="T44" fmla="*/ 2 w 1862"/>
                  <a:gd name="T45" fmla="*/ 489 h 1164"/>
                  <a:gd name="T46" fmla="*/ 11 w 1862"/>
                  <a:gd name="T47" fmla="*/ 434 h 1164"/>
                  <a:gd name="T48" fmla="*/ 25 w 1862"/>
                  <a:gd name="T49" fmla="*/ 383 h 1164"/>
                  <a:gd name="T50" fmla="*/ 43 w 1862"/>
                  <a:gd name="T51" fmla="*/ 332 h 1164"/>
                  <a:gd name="T52" fmla="*/ 66 w 1862"/>
                  <a:gd name="T53" fmla="*/ 284 h 1164"/>
                  <a:gd name="T54" fmla="*/ 92 w 1862"/>
                  <a:gd name="T55" fmla="*/ 240 h 1164"/>
                  <a:gd name="T56" fmla="*/ 124 w 1862"/>
                  <a:gd name="T57" fmla="*/ 198 h 1164"/>
                  <a:gd name="T58" fmla="*/ 159 w 1862"/>
                  <a:gd name="T59" fmla="*/ 159 h 1164"/>
                  <a:gd name="T60" fmla="*/ 198 w 1862"/>
                  <a:gd name="T61" fmla="*/ 124 h 1164"/>
                  <a:gd name="T62" fmla="*/ 240 w 1862"/>
                  <a:gd name="T63" fmla="*/ 92 h 1164"/>
                  <a:gd name="T64" fmla="*/ 285 w 1862"/>
                  <a:gd name="T65" fmla="*/ 66 h 1164"/>
                  <a:gd name="T66" fmla="*/ 332 w 1862"/>
                  <a:gd name="T67" fmla="*/ 42 h 1164"/>
                  <a:gd name="T68" fmla="*/ 382 w 1862"/>
                  <a:gd name="T69" fmla="*/ 25 h 1164"/>
                  <a:gd name="T70" fmla="*/ 435 w 1862"/>
                  <a:gd name="T71" fmla="*/ 11 h 1164"/>
                  <a:gd name="T72" fmla="*/ 489 w 1862"/>
                  <a:gd name="T73" fmla="*/ 2 h 1164"/>
                  <a:gd name="T74" fmla="*/ 544 w 1862"/>
                  <a:gd name="T75" fmla="*/ 0 h 1164"/>
                  <a:gd name="T76" fmla="*/ 572 w 1862"/>
                  <a:gd name="T77" fmla="*/ 0 h 1164"/>
                  <a:gd name="T78" fmla="*/ 627 w 1862"/>
                  <a:gd name="T79" fmla="*/ 6 h 1164"/>
                  <a:gd name="T80" fmla="*/ 681 w 1862"/>
                  <a:gd name="T81" fmla="*/ 16 h 1164"/>
                  <a:gd name="T82" fmla="*/ 731 w 1862"/>
                  <a:gd name="T83" fmla="*/ 33 h 1164"/>
                  <a:gd name="T84" fmla="*/ 780 w 1862"/>
                  <a:gd name="T85" fmla="*/ 54 h 1164"/>
                  <a:gd name="T86" fmla="*/ 827 w 1862"/>
                  <a:gd name="T87" fmla="*/ 78 h 1164"/>
                  <a:gd name="T88" fmla="*/ 870 w 1862"/>
                  <a:gd name="T89" fmla="*/ 108 h 1164"/>
                  <a:gd name="T90" fmla="*/ 910 w 1862"/>
                  <a:gd name="T91" fmla="*/ 142 h 1164"/>
                  <a:gd name="T92" fmla="*/ 947 w 1862"/>
                  <a:gd name="T93" fmla="*/ 178 h 1164"/>
                  <a:gd name="T94" fmla="*/ 980 w 1862"/>
                  <a:gd name="T95" fmla="*/ 219 h 1164"/>
                  <a:gd name="T96" fmla="*/ 1009 w 1862"/>
                  <a:gd name="T97" fmla="*/ 262 h 1164"/>
                  <a:gd name="T98" fmla="*/ 1035 w 1862"/>
                  <a:gd name="T99" fmla="*/ 308 h 1164"/>
                  <a:gd name="T100" fmla="*/ 1056 w 1862"/>
                  <a:gd name="T101" fmla="*/ 357 h 1164"/>
                  <a:gd name="T102" fmla="*/ 1071 w 1862"/>
                  <a:gd name="T103" fmla="*/ 408 h 1164"/>
                  <a:gd name="T104" fmla="*/ 1082 w 1862"/>
                  <a:gd name="T105" fmla="*/ 461 h 1164"/>
                  <a:gd name="T106" fmla="*/ 1088 w 1862"/>
                  <a:gd name="T107" fmla="*/ 516 h 1164"/>
                  <a:gd name="T108" fmla="*/ 1089 w 1862"/>
                  <a:gd name="T109" fmla="*/ 544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gradFill rotWithShape="1">
                <a:gsLst>
                  <a:gs pos="0">
                    <a:srgbClr val="EAEAEA"/>
                  </a:gs>
                  <a:gs pos="100000">
                    <a:srgbClr val="B2B2B2"/>
                  </a:gs>
                </a:gsLst>
                <a:lin ang="5400000" scaled="1"/>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70" name="Oval 12"/>
              <p:cNvSpPr>
                <a:spLocks noChangeArrowheads="1"/>
              </p:cNvSpPr>
              <p:nvPr/>
            </p:nvSpPr>
            <p:spPr bwMode="auto">
              <a:xfrm>
                <a:off x="1835" y="2976"/>
                <a:ext cx="183" cy="182"/>
              </a:xfrm>
              <a:prstGeom prst="ellipse">
                <a:avLst/>
              </a:prstGeom>
              <a:gradFill rotWithShape="1">
                <a:gsLst>
                  <a:gs pos="0">
                    <a:srgbClr val="FFFFFF">
                      <a:alpha val="50000"/>
                    </a:srgbClr>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sp>
          <p:nvSpPr>
            <p:cNvPr id="43" name="Text Box 13"/>
            <p:cNvSpPr txBox="1">
              <a:spLocks noChangeArrowheads="1"/>
            </p:cNvSpPr>
            <p:nvPr/>
          </p:nvSpPr>
          <p:spPr bwMode="auto">
            <a:xfrm>
              <a:off x="4392613" y="5203825"/>
              <a:ext cx="3132137" cy="457200"/>
            </a:xfrm>
            <a:prstGeom prst="rect">
              <a:avLst/>
            </a:prstGeom>
            <a:noFill/>
            <a:ln w="9525">
              <a:noFill/>
              <a:miter lim="800000"/>
              <a:headEnd/>
              <a:tailEnd/>
            </a:ln>
          </p:spPr>
          <p:txBody>
            <a:bodyPr>
              <a:spAutoFit/>
            </a:bodyPr>
            <a:lstStyle/>
            <a:p>
              <a:pPr algn="ctr" fontAlgn="auto" latinLnBrk="1">
                <a:spcBef>
                  <a:spcPts val="0"/>
                </a:spcBef>
                <a:spcAft>
                  <a:spcPts val="0"/>
                </a:spcAft>
                <a:defRPr/>
              </a:pPr>
              <a:r>
                <a:rPr kumimoji="1" lang="zh-CN" altLang="en-US" sz="2400" kern="0">
                  <a:solidFill>
                    <a:sysClr val="windowText" lastClr="000000"/>
                  </a:solidFill>
                  <a:latin typeface="微软雅黑" pitchFamily="34" charset="-122"/>
                  <a:ea typeface="微软雅黑"/>
                </a:rPr>
                <a:t>标题文字内容</a:t>
              </a:r>
            </a:p>
          </p:txBody>
        </p:sp>
        <p:sp>
          <p:nvSpPr>
            <p:cNvPr id="44" name="Text Box 14"/>
            <p:cNvSpPr txBox="1">
              <a:spLocks noChangeArrowheads="1"/>
            </p:cNvSpPr>
            <p:nvPr/>
          </p:nvSpPr>
          <p:spPr bwMode="auto">
            <a:xfrm>
              <a:off x="5400675" y="2259013"/>
              <a:ext cx="1098550" cy="641350"/>
            </a:xfrm>
            <a:prstGeom prst="rect">
              <a:avLst/>
            </a:prstGeom>
            <a:noFill/>
            <a:ln w="9525">
              <a:noFill/>
              <a:miter lim="800000"/>
              <a:headEnd/>
              <a:tailEnd/>
            </a:ln>
          </p:spPr>
          <p:txBody>
            <a:bodyPr wrap="none">
              <a:spAutoFit/>
            </a:bodyPr>
            <a:lstStyle/>
            <a:p>
              <a:pPr algn="ctr" fontAlgn="auto">
                <a:spcBef>
                  <a:spcPts val="0"/>
                </a:spcBef>
                <a:spcAft>
                  <a:spcPts val="0"/>
                </a:spcAft>
                <a:defRPr/>
              </a:pPr>
              <a:r>
                <a:rPr kumimoji="1" lang="zh-CN" altLang="en-US" kern="0">
                  <a:solidFill>
                    <a:srgbClr val="FFFFFF"/>
                  </a:solidFill>
                  <a:latin typeface="微软雅黑" pitchFamily="34" charset="-122"/>
                  <a:ea typeface="微软雅黑"/>
                </a:rPr>
                <a:t>单击此处</a:t>
              </a:r>
            </a:p>
            <a:p>
              <a:pPr algn="ctr" fontAlgn="auto">
                <a:spcBef>
                  <a:spcPts val="0"/>
                </a:spcBef>
                <a:spcAft>
                  <a:spcPts val="0"/>
                </a:spcAft>
                <a:defRPr/>
              </a:pPr>
              <a:r>
                <a:rPr kumimoji="1" lang="zh-CN" altLang="en-US" kern="0">
                  <a:solidFill>
                    <a:srgbClr val="FFFFFF"/>
                  </a:solidFill>
                  <a:latin typeface="微软雅黑" pitchFamily="34" charset="-122"/>
                  <a:ea typeface="微软雅黑"/>
                </a:rPr>
                <a:t>添加文字</a:t>
              </a:r>
              <a:endParaRPr kumimoji="1" lang="en-US" altLang="ko-KR" kern="0">
                <a:solidFill>
                  <a:srgbClr val="FFFFFF"/>
                </a:solidFill>
                <a:latin typeface="微软雅黑" pitchFamily="34" charset="-122"/>
                <a:ea typeface="굴림"/>
              </a:endParaRPr>
            </a:p>
          </p:txBody>
        </p:sp>
        <p:sp>
          <p:nvSpPr>
            <p:cNvPr id="45" name="AutoShape 15"/>
            <p:cNvSpPr>
              <a:spLocks noChangeArrowheads="1"/>
            </p:cNvSpPr>
            <p:nvPr/>
          </p:nvSpPr>
          <p:spPr bwMode="auto">
            <a:xfrm>
              <a:off x="5508625" y="3348038"/>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46" name="Freeform 16"/>
            <p:cNvSpPr>
              <a:spLocks/>
            </p:cNvSpPr>
            <p:nvPr/>
          </p:nvSpPr>
          <p:spPr bwMode="auto">
            <a:xfrm>
              <a:off x="5184775" y="1670205"/>
              <a:ext cx="1584325" cy="525462"/>
            </a:xfrm>
            <a:custGeom>
              <a:avLst/>
              <a:gdLst>
                <a:gd name="T0" fmla="*/ 0 w 4756"/>
                <a:gd name="T1" fmla="*/ 525462 h 1576"/>
                <a:gd name="T2" fmla="*/ 16656 w 4756"/>
                <a:gd name="T3" fmla="*/ 487453 h 1576"/>
                <a:gd name="T4" fmla="*/ 35977 w 4756"/>
                <a:gd name="T5" fmla="*/ 450110 h 1576"/>
                <a:gd name="T6" fmla="*/ 56631 w 4756"/>
                <a:gd name="T7" fmla="*/ 414101 h 1576"/>
                <a:gd name="T8" fmla="*/ 79283 w 4756"/>
                <a:gd name="T9" fmla="*/ 379426 h 1576"/>
                <a:gd name="T10" fmla="*/ 103268 w 4756"/>
                <a:gd name="T11" fmla="*/ 345418 h 1576"/>
                <a:gd name="T12" fmla="*/ 128585 w 4756"/>
                <a:gd name="T13" fmla="*/ 313410 h 1576"/>
                <a:gd name="T14" fmla="*/ 155901 w 4756"/>
                <a:gd name="T15" fmla="*/ 282069 h 1576"/>
                <a:gd name="T16" fmla="*/ 183883 w 4756"/>
                <a:gd name="T17" fmla="*/ 252062 h 1576"/>
                <a:gd name="T18" fmla="*/ 198540 w 4756"/>
                <a:gd name="T19" fmla="*/ 237391 h 1576"/>
                <a:gd name="T20" fmla="*/ 229187 w 4756"/>
                <a:gd name="T21" fmla="*/ 210051 h 1576"/>
                <a:gd name="T22" fmla="*/ 261167 w 4756"/>
                <a:gd name="T23" fmla="*/ 183378 h 1576"/>
                <a:gd name="T24" fmla="*/ 294479 w 4756"/>
                <a:gd name="T25" fmla="*/ 158706 h 1576"/>
                <a:gd name="T26" fmla="*/ 328458 w 4756"/>
                <a:gd name="T27" fmla="*/ 135366 h 1576"/>
                <a:gd name="T28" fmla="*/ 363768 w 4756"/>
                <a:gd name="T29" fmla="*/ 114028 h 1576"/>
                <a:gd name="T30" fmla="*/ 400412 w 4756"/>
                <a:gd name="T31" fmla="*/ 94023 h 1576"/>
                <a:gd name="T32" fmla="*/ 438388 w 4756"/>
                <a:gd name="T33" fmla="*/ 76019 h 1576"/>
                <a:gd name="T34" fmla="*/ 457709 w 4756"/>
                <a:gd name="T35" fmla="*/ 67350 h 1576"/>
                <a:gd name="T36" fmla="*/ 496351 w 4756"/>
                <a:gd name="T37" fmla="*/ 52013 h 1576"/>
                <a:gd name="T38" fmla="*/ 536325 w 4756"/>
                <a:gd name="T39" fmla="*/ 38676 h 1576"/>
                <a:gd name="T40" fmla="*/ 576966 w 4756"/>
                <a:gd name="T41" fmla="*/ 26673 h 1576"/>
                <a:gd name="T42" fmla="*/ 618939 w 4756"/>
                <a:gd name="T43" fmla="*/ 17338 h 1576"/>
                <a:gd name="T44" fmla="*/ 660913 w 4756"/>
                <a:gd name="T45" fmla="*/ 10002 h 1576"/>
                <a:gd name="T46" fmla="*/ 704218 w 4756"/>
                <a:gd name="T47" fmla="*/ 4001 h 1576"/>
                <a:gd name="T48" fmla="*/ 748190 w 4756"/>
                <a:gd name="T49" fmla="*/ 667 h 1576"/>
                <a:gd name="T50" fmla="*/ 792163 w 4756"/>
                <a:gd name="T51" fmla="*/ 0 h 1576"/>
                <a:gd name="T52" fmla="*/ 814149 w 4756"/>
                <a:gd name="T53" fmla="*/ 0 h 1576"/>
                <a:gd name="T54" fmla="*/ 858121 w 4756"/>
                <a:gd name="T55" fmla="*/ 2667 h 1576"/>
                <a:gd name="T56" fmla="*/ 901426 w 4756"/>
                <a:gd name="T57" fmla="*/ 6668 h 1576"/>
                <a:gd name="T58" fmla="*/ 944066 w 4756"/>
                <a:gd name="T59" fmla="*/ 13337 h 1576"/>
                <a:gd name="T60" fmla="*/ 986705 w 4756"/>
                <a:gd name="T61" fmla="*/ 22005 h 1576"/>
                <a:gd name="T62" fmla="*/ 1027346 w 4756"/>
                <a:gd name="T63" fmla="*/ 32675 h 1576"/>
                <a:gd name="T64" fmla="*/ 1067987 w 4756"/>
                <a:gd name="T65" fmla="*/ 45344 h 1576"/>
                <a:gd name="T66" fmla="*/ 1107295 w 4756"/>
                <a:gd name="T67" fmla="*/ 59348 h 1576"/>
                <a:gd name="T68" fmla="*/ 1126616 w 4756"/>
                <a:gd name="T69" fmla="*/ 67350 h 1576"/>
                <a:gd name="T70" fmla="*/ 1165258 w 4756"/>
                <a:gd name="T71" fmla="*/ 84687 h 1576"/>
                <a:gd name="T72" fmla="*/ 1201902 w 4756"/>
                <a:gd name="T73" fmla="*/ 104025 h 1576"/>
                <a:gd name="T74" fmla="*/ 1237879 w 4756"/>
                <a:gd name="T75" fmla="*/ 124697 h 1576"/>
                <a:gd name="T76" fmla="*/ 1273190 w 4756"/>
                <a:gd name="T77" fmla="*/ 146703 h 1576"/>
                <a:gd name="T78" fmla="*/ 1306502 w 4756"/>
                <a:gd name="T79" fmla="*/ 170708 h 1576"/>
                <a:gd name="T80" fmla="*/ 1339148 w 4756"/>
                <a:gd name="T81" fmla="*/ 196715 h 1576"/>
                <a:gd name="T82" fmla="*/ 1370461 w 4756"/>
                <a:gd name="T83" fmla="*/ 223388 h 1576"/>
                <a:gd name="T84" fmla="*/ 1400442 w 4756"/>
                <a:gd name="T85" fmla="*/ 252062 h 1576"/>
                <a:gd name="T86" fmla="*/ 1414433 w 4756"/>
                <a:gd name="T87" fmla="*/ 266732 h 1576"/>
                <a:gd name="T88" fmla="*/ 1442415 w 4756"/>
                <a:gd name="T89" fmla="*/ 297406 h 1576"/>
                <a:gd name="T90" fmla="*/ 1469065 w 4756"/>
                <a:gd name="T91" fmla="*/ 329414 h 1576"/>
                <a:gd name="T92" fmla="*/ 1493716 w 4756"/>
                <a:gd name="T93" fmla="*/ 362089 h 1576"/>
                <a:gd name="T94" fmla="*/ 1516368 w 4756"/>
                <a:gd name="T95" fmla="*/ 396764 h 1576"/>
                <a:gd name="T96" fmla="*/ 1538354 w 4756"/>
                <a:gd name="T97" fmla="*/ 432106 h 1576"/>
                <a:gd name="T98" fmla="*/ 1558342 w 4756"/>
                <a:gd name="T99" fmla="*/ 468781 h 1576"/>
                <a:gd name="T100" fmla="*/ 1576330 w 4756"/>
                <a:gd name="T101" fmla="*/ 506124 h 1576"/>
                <a:gd name="T102" fmla="*/ 0 w 4756"/>
                <a:gd name="T103" fmla="*/ 525462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nvGrpSpPr>
            <p:cNvPr id="47" name="Group 17"/>
            <p:cNvGrpSpPr>
              <a:grpSpLocks/>
            </p:cNvGrpSpPr>
            <p:nvPr/>
          </p:nvGrpSpPr>
          <p:grpSpPr bwMode="auto">
            <a:xfrm>
              <a:off x="3132138" y="2374900"/>
              <a:ext cx="1924050" cy="2768600"/>
              <a:chOff x="839" y="1482"/>
              <a:chExt cx="1212" cy="1744"/>
            </a:xfrm>
          </p:grpSpPr>
          <p:grpSp>
            <p:nvGrpSpPr>
              <p:cNvPr id="62" name="Group 18"/>
              <p:cNvGrpSpPr>
                <a:grpSpLocks/>
              </p:cNvGrpSpPr>
              <p:nvPr/>
            </p:nvGrpSpPr>
            <p:grpSpPr bwMode="auto">
              <a:xfrm>
                <a:off x="839" y="1482"/>
                <a:ext cx="1212" cy="1744"/>
                <a:chOff x="625" y="2205"/>
                <a:chExt cx="1212" cy="1744"/>
              </a:xfrm>
            </p:grpSpPr>
            <p:sp>
              <p:nvSpPr>
                <p:cNvPr id="65" name="Oval 19"/>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nvGrpSpPr>
                <p:cNvPr id="66" name="Group 20"/>
                <p:cNvGrpSpPr>
                  <a:grpSpLocks/>
                </p:cNvGrpSpPr>
                <p:nvPr/>
              </p:nvGrpSpPr>
              <p:grpSpPr bwMode="auto">
                <a:xfrm>
                  <a:off x="635" y="2205"/>
                  <a:ext cx="1170" cy="1166"/>
                  <a:chOff x="549" y="2205"/>
                  <a:chExt cx="1406" cy="1402"/>
                </a:xfrm>
              </p:grpSpPr>
              <p:sp>
                <p:nvSpPr>
                  <p:cNvPr id="67" name="Oval 21"/>
                  <p:cNvSpPr>
                    <a:spLocks noChangeArrowheads="1"/>
                  </p:cNvSpPr>
                  <p:nvPr/>
                </p:nvSpPr>
                <p:spPr bwMode="auto">
                  <a:xfrm>
                    <a:off x="549" y="2205"/>
                    <a:ext cx="1406" cy="1402"/>
                  </a:xfrm>
                  <a:prstGeom prst="ellipse">
                    <a:avLst/>
                  </a:prstGeom>
                  <a:gradFill flip="none" rotWithShape="1">
                    <a:gsLst>
                      <a:gs pos="0">
                        <a:srgbClr val="D60000">
                          <a:shade val="30000"/>
                          <a:satMod val="115000"/>
                        </a:srgbClr>
                      </a:gs>
                      <a:gs pos="50000">
                        <a:srgbClr val="D60000">
                          <a:shade val="67500"/>
                          <a:satMod val="115000"/>
                        </a:srgbClr>
                      </a:gs>
                      <a:gs pos="100000">
                        <a:srgbClr val="D60000">
                          <a:shade val="100000"/>
                          <a:satMod val="115000"/>
                        </a:srgbClr>
                      </a:gs>
                    </a:gsLst>
                    <a:lin ang="16200000" scaled="1"/>
                    <a:tileRect/>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68" name="Oval 22"/>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grpSp>
          <p:sp>
            <p:nvSpPr>
              <p:cNvPr id="63" name="Text Box 23"/>
              <p:cNvSpPr txBox="1">
                <a:spLocks noChangeArrowheads="1"/>
              </p:cNvSpPr>
              <p:nvPr/>
            </p:nvSpPr>
            <p:spPr bwMode="auto">
              <a:xfrm>
                <a:off x="1077" y="1860"/>
                <a:ext cx="692" cy="404"/>
              </a:xfrm>
              <a:prstGeom prst="rect">
                <a:avLst/>
              </a:prstGeom>
              <a:noFill/>
              <a:ln w="9525">
                <a:noFill/>
                <a:miter lim="800000"/>
                <a:headEnd/>
                <a:tailEnd/>
              </a:ln>
            </p:spPr>
            <p:txBody>
              <a:bodyPr wrap="none">
                <a:spAutoFit/>
              </a:bodyPr>
              <a:lstStyle/>
              <a:p>
                <a:pPr algn="ctr" fontAlgn="auto">
                  <a:spcBef>
                    <a:spcPts val="0"/>
                  </a:spcBef>
                  <a:spcAft>
                    <a:spcPts val="0"/>
                  </a:spcAft>
                  <a:defRPr/>
                </a:pPr>
                <a:r>
                  <a:rPr kumimoji="1" lang="zh-CN" altLang="en-US" kern="0">
                    <a:solidFill>
                      <a:srgbClr val="FFFFFF"/>
                    </a:solidFill>
                    <a:latin typeface="微软雅黑" pitchFamily="34" charset="-122"/>
                    <a:ea typeface="微软雅黑"/>
                  </a:rPr>
                  <a:t>单击此处</a:t>
                </a:r>
              </a:p>
              <a:p>
                <a:pPr algn="ctr" fontAlgn="auto">
                  <a:spcBef>
                    <a:spcPts val="0"/>
                  </a:spcBef>
                  <a:spcAft>
                    <a:spcPts val="0"/>
                  </a:spcAft>
                  <a:defRPr/>
                </a:pPr>
                <a:r>
                  <a:rPr kumimoji="1" lang="zh-CN" altLang="en-US" kern="0">
                    <a:solidFill>
                      <a:srgbClr val="FFFFFF"/>
                    </a:solidFill>
                    <a:latin typeface="微软雅黑" pitchFamily="34" charset="-122"/>
                    <a:ea typeface="微软雅黑"/>
                  </a:rPr>
                  <a:t>添加文字</a:t>
                </a:r>
                <a:endParaRPr kumimoji="1" lang="en-US" altLang="ko-KR" kern="0">
                  <a:solidFill>
                    <a:srgbClr val="FFFFFF"/>
                  </a:solidFill>
                  <a:latin typeface="微软雅黑" pitchFamily="34" charset="-122"/>
                  <a:ea typeface="굴림"/>
                </a:endParaRPr>
              </a:p>
            </p:txBody>
          </p:sp>
          <p:sp>
            <p:nvSpPr>
              <p:cNvPr id="64" name="Freeform 24"/>
              <p:cNvSpPr>
                <a:spLocks/>
              </p:cNvSpPr>
              <p:nvPr/>
            </p:nvSpPr>
            <p:spPr bwMode="auto">
              <a:xfrm>
                <a:off x="930"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grpSp>
          <p:nvGrpSpPr>
            <p:cNvPr id="48" name="Group 25"/>
            <p:cNvGrpSpPr>
              <a:grpSpLocks/>
            </p:cNvGrpSpPr>
            <p:nvPr/>
          </p:nvGrpSpPr>
          <p:grpSpPr bwMode="auto">
            <a:xfrm>
              <a:off x="6913563" y="2374900"/>
              <a:ext cx="1924050" cy="2768600"/>
              <a:chOff x="3765" y="1482"/>
              <a:chExt cx="1212" cy="1744"/>
            </a:xfrm>
          </p:grpSpPr>
          <p:grpSp>
            <p:nvGrpSpPr>
              <p:cNvPr id="55" name="Group 26"/>
              <p:cNvGrpSpPr>
                <a:grpSpLocks/>
              </p:cNvGrpSpPr>
              <p:nvPr/>
            </p:nvGrpSpPr>
            <p:grpSpPr bwMode="auto">
              <a:xfrm>
                <a:off x="3765" y="1482"/>
                <a:ext cx="1212" cy="1744"/>
                <a:chOff x="625" y="2205"/>
                <a:chExt cx="1212" cy="1744"/>
              </a:xfrm>
            </p:grpSpPr>
            <p:sp>
              <p:nvSpPr>
                <p:cNvPr id="58" name="Oval 27"/>
                <p:cNvSpPr>
                  <a:spLocks noChangeArrowheads="1"/>
                </p:cNvSpPr>
                <p:nvPr/>
              </p:nvSpPr>
              <p:spPr bwMode="auto">
                <a:xfrm>
                  <a:off x="625" y="3447"/>
                  <a:ext cx="1212" cy="502"/>
                </a:xfrm>
                <a:prstGeom prst="ellipse">
                  <a:avLst/>
                </a:prstGeom>
                <a:gradFill rotWithShape="1">
                  <a:gsLst>
                    <a:gs pos="0">
                      <a:srgbClr val="000000">
                        <a:alpha val="25000"/>
                      </a:srgbClr>
                    </a:gs>
                    <a:gs pos="100000">
                      <a:srgbClr val="FFFFFF">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nvGrpSpPr>
                <p:cNvPr id="59" name="Group 28"/>
                <p:cNvGrpSpPr>
                  <a:grpSpLocks/>
                </p:cNvGrpSpPr>
                <p:nvPr/>
              </p:nvGrpSpPr>
              <p:grpSpPr bwMode="auto">
                <a:xfrm>
                  <a:off x="635" y="2205"/>
                  <a:ext cx="1170" cy="1166"/>
                  <a:chOff x="549" y="2205"/>
                  <a:chExt cx="1406" cy="1402"/>
                </a:xfrm>
              </p:grpSpPr>
              <p:sp>
                <p:nvSpPr>
                  <p:cNvPr id="60" name="Oval 29"/>
                  <p:cNvSpPr>
                    <a:spLocks noChangeArrowheads="1"/>
                  </p:cNvSpPr>
                  <p:nvPr/>
                </p:nvSpPr>
                <p:spPr bwMode="auto">
                  <a:xfrm>
                    <a:off x="549" y="2205"/>
                    <a:ext cx="1406" cy="1402"/>
                  </a:xfrm>
                  <a:prstGeom prst="ellipse">
                    <a:avLst/>
                  </a:prstGeom>
                  <a:gradFill flip="none" rotWithShape="1">
                    <a:gsLst>
                      <a:gs pos="0">
                        <a:srgbClr val="FF6600"/>
                      </a:gs>
                      <a:gs pos="50000">
                        <a:srgbClr val="FFC000"/>
                      </a:gs>
                      <a:gs pos="100000">
                        <a:srgbClr val="FFFF00"/>
                      </a:gs>
                    </a:gsLst>
                    <a:lin ang="16200000" scaled="1"/>
                    <a:tileRect/>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61" name="Oval 30"/>
                  <p:cNvSpPr>
                    <a:spLocks noChangeArrowheads="1"/>
                  </p:cNvSpPr>
                  <p:nvPr/>
                </p:nvSpPr>
                <p:spPr bwMode="auto">
                  <a:xfrm>
                    <a:off x="827" y="2381"/>
                    <a:ext cx="236" cy="235"/>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grpSp>
          </p:grpSp>
          <p:sp>
            <p:nvSpPr>
              <p:cNvPr id="56" name="Text Box 31"/>
              <p:cNvSpPr txBox="1">
                <a:spLocks noChangeArrowheads="1"/>
              </p:cNvSpPr>
              <p:nvPr/>
            </p:nvSpPr>
            <p:spPr bwMode="auto">
              <a:xfrm>
                <a:off x="4014" y="1860"/>
                <a:ext cx="692" cy="404"/>
              </a:xfrm>
              <a:prstGeom prst="rect">
                <a:avLst/>
              </a:prstGeom>
              <a:noFill/>
              <a:ln w="9525">
                <a:noFill/>
                <a:miter lim="800000"/>
                <a:headEnd/>
                <a:tailEnd/>
              </a:ln>
            </p:spPr>
            <p:txBody>
              <a:bodyPr wrap="none">
                <a:spAutoFit/>
              </a:bodyPr>
              <a:lstStyle/>
              <a:p>
                <a:pPr algn="ctr" fontAlgn="auto">
                  <a:spcBef>
                    <a:spcPts val="0"/>
                  </a:spcBef>
                  <a:spcAft>
                    <a:spcPts val="0"/>
                  </a:spcAft>
                  <a:defRPr/>
                </a:pPr>
                <a:r>
                  <a:rPr kumimoji="1" lang="zh-CN" altLang="en-US" kern="0">
                    <a:solidFill>
                      <a:srgbClr val="FFFFFF"/>
                    </a:solidFill>
                    <a:latin typeface="微软雅黑" pitchFamily="34" charset="-122"/>
                    <a:ea typeface="微软雅黑"/>
                  </a:rPr>
                  <a:t>单击此处</a:t>
                </a:r>
              </a:p>
              <a:p>
                <a:pPr algn="ctr" fontAlgn="auto">
                  <a:spcBef>
                    <a:spcPts val="0"/>
                  </a:spcBef>
                  <a:spcAft>
                    <a:spcPts val="0"/>
                  </a:spcAft>
                  <a:defRPr/>
                </a:pPr>
                <a:r>
                  <a:rPr kumimoji="1" lang="zh-CN" altLang="en-US" kern="0">
                    <a:solidFill>
                      <a:srgbClr val="FFFFFF"/>
                    </a:solidFill>
                    <a:latin typeface="微软雅黑" pitchFamily="34" charset="-122"/>
                    <a:ea typeface="微软雅黑"/>
                  </a:rPr>
                  <a:t>添加文字</a:t>
                </a:r>
                <a:endParaRPr kumimoji="1" lang="en-US" altLang="ko-KR" kern="0">
                  <a:solidFill>
                    <a:srgbClr val="FFFFFF"/>
                  </a:solidFill>
                  <a:latin typeface="微软雅黑" pitchFamily="34" charset="-122"/>
                  <a:ea typeface="굴림"/>
                </a:endParaRPr>
              </a:p>
            </p:txBody>
          </p:sp>
          <p:sp>
            <p:nvSpPr>
              <p:cNvPr id="57" name="Freeform 32"/>
              <p:cNvSpPr>
                <a:spLocks/>
              </p:cNvSpPr>
              <p:nvPr/>
            </p:nvSpPr>
            <p:spPr bwMode="auto">
              <a:xfrm>
                <a:off x="3855" y="1492"/>
                <a:ext cx="998" cy="331"/>
              </a:xfrm>
              <a:custGeom>
                <a:avLst/>
                <a:gdLst>
                  <a:gd name="T0" fmla="*/ 0 w 4756"/>
                  <a:gd name="T1" fmla="*/ 331 h 1576"/>
                  <a:gd name="T2" fmla="*/ 10 w 4756"/>
                  <a:gd name="T3" fmla="*/ 307 h 1576"/>
                  <a:gd name="T4" fmla="*/ 23 w 4756"/>
                  <a:gd name="T5" fmla="*/ 284 h 1576"/>
                  <a:gd name="T6" fmla="*/ 36 w 4756"/>
                  <a:gd name="T7" fmla="*/ 261 h 1576"/>
                  <a:gd name="T8" fmla="*/ 50 w 4756"/>
                  <a:gd name="T9" fmla="*/ 239 h 1576"/>
                  <a:gd name="T10" fmla="*/ 65 w 4756"/>
                  <a:gd name="T11" fmla="*/ 218 h 1576"/>
                  <a:gd name="T12" fmla="*/ 81 w 4756"/>
                  <a:gd name="T13" fmla="*/ 197 h 1576"/>
                  <a:gd name="T14" fmla="*/ 98 w 4756"/>
                  <a:gd name="T15" fmla="*/ 178 h 1576"/>
                  <a:gd name="T16" fmla="*/ 116 w 4756"/>
                  <a:gd name="T17" fmla="*/ 159 h 1576"/>
                  <a:gd name="T18" fmla="*/ 125 w 4756"/>
                  <a:gd name="T19" fmla="*/ 150 h 1576"/>
                  <a:gd name="T20" fmla="*/ 144 w 4756"/>
                  <a:gd name="T21" fmla="*/ 132 h 1576"/>
                  <a:gd name="T22" fmla="*/ 165 w 4756"/>
                  <a:gd name="T23" fmla="*/ 116 h 1576"/>
                  <a:gd name="T24" fmla="*/ 185 w 4756"/>
                  <a:gd name="T25" fmla="*/ 100 h 1576"/>
                  <a:gd name="T26" fmla="*/ 207 w 4756"/>
                  <a:gd name="T27" fmla="*/ 85 h 1576"/>
                  <a:gd name="T28" fmla="*/ 229 w 4756"/>
                  <a:gd name="T29" fmla="*/ 72 h 1576"/>
                  <a:gd name="T30" fmla="*/ 252 w 4756"/>
                  <a:gd name="T31" fmla="*/ 59 h 1576"/>
                  <a:gd name="T32" fmla="*/ 276 w 4756"/>
                  <a:gd name="T33" fmla="*/ 48 h 1576"/>
                  <a:gd name="T34" fmla="*/ 288 w 4756"/>
                  <a:gd name="T35" fmla="*/ 42 h 1576"/>
                  <a:gd name="T36" fmla="*/ 313 w 4756"/>
                  <a:gd name="T37" fmla="*/ 33 h 1576"/>
                  <a:gd name="T38" fmla="*/ 338 w 4756"/>
                  <a:gd name="T39" fmla="*/ 24 h 1576"/>
                  <a:gd name="T40" fmla="*/ 363 w 4756"/>
                  <a:gd name="T41" fmla="*/ 17 h 1576"/>
                  <a:gd name="T42" fmla="*/ 390 w 4756"/>
                  <a:gd name="T43" fmla="*/ 11 h 1576"/>
                  <a:gd name="T44" fmla="*/ 416 w 4756"/>
                  <a:gd name="T45" fmla="*/ 6 h 1576"/>
                  <a:gd name="T46" fmla="*/ 444 w 4756"/>
                  <a:gd name="T47" fmla="*/ 3 h 1576"/>
                  <a:gd name="T48" fmla="*/ 471 w 4756"/>
                  <a:gd name="T49" fmla="*/ 0 h 1576"/>
                  <a:gd name="T50" fmla="*/ 499 w 4756"/>
                  <a:gd name="T51" fmla="*/ 0 h 1576"/>
                  <a:gd name="T52" fmla="*/ 513 w 4756"/>
                  <a:gd name="T53" fmla="*/ 0 h 1576"/>
                  <a:gd name="T54" fmla="*/ 541 w 4756"/>
                  <a:gd name="T55" fmla="*/ 2 h 1576"/>
                  <a:gd name="T56" fmla="*/ 568 w 4756"/>
                  <a:gd name="T57" fmla="*/ 4 h 1576"/>
                  <a:gd name="T58" fmla="*/ 595 w 4756"/>
                  <a:gd name="T59" fmla="*/ 8 h 1576"/>
                  <a:gd name="T60" fmla="*/ 622 w 4756"/>
                  <a:gd name="T61" fmla="*/ 14 h 1576"/>
                  <a:gd name="T62" fmla="*/ 647 w 4756"/>
                  <a:gd name="T63" fmla="*/ 21 h 1576"/>
                  <a:gd name="T64" fmla="*/ 673 w 4756"/>
                  <a:gd name="T65" fmla="*/ 29 h 1576"/>
                  <a:gd name="T66" fmla="*/ 698 w 4756"/>
                  <a:gd name="T67" fmla="*/ 37 h 1576"/>
                  <a:gd name="T68" fmla="*/ 710 w 4756"/>
                  <a:gd name="T69" fmla="*/ 42 h 1576"/>
                  <a:gd name="T70" fmla="*/ 734 w 4756"/>
                  <a:gd name="T71" fmla="*/ 53 h 1576"/>
                  <a:gd name="T72" fmla="*/ 757 w 4756"/>
                  <a:gd name="T73" fmla="*/ 66 h 1576"/>
                  <a:gd name="T74" fmla="*/ 780 w 4756"/>
                  <a:gd name="T75" fmla="*/ 79 h 1576"/>
                  <a:gd name="T76" fmla="*/ 802 w 4756"/>
                  <a:gd name="T77" fmla="*/ 92 h 1576"/>
                  <a:gd name="T78" fmla="*/ 823 w 4756"/>
                  <a:gd name="T79" fmla="*/ 108 h 1576"/>
                  <a:gd name="T80" fmla="*/ 844 w 4756"/>
                  <a:gd name="T81" fmla="*/ 124 h 1576"/>
                  <a:gd name="T82" fmla="*/ 863 w 4756"/>
                  <a:gd name="T83" fmla="*/ 141 h 1576"/>
                  <a:gd name="T84" fmla="*/ 882 w 4756"/>
                  <a:gd name="T85" fmla="*/ 159 h 1576"/>
                  <a:gd name="T86" fmla="*/ 891 w 4756"/>
                  <a:gd name="T87" fmla="*/ 168 h 1576"/>
                  <a:gd name="T88" fmla="*/ 909 w 4756"/>
                  <a:gd name="T89" fmla="*/ 187 h 1576"/>
                  <a:gd name="T90" fmla="*/ 925 w 4756"/>
                  <a:gd name="T91" fmla="*/ 208 h 1576"/>
                  <a:gd name="T92" fmla="*/ 941 w 4756"/>
                  <a:gd name="T93" fmla="*/ 228 h 1576"/>
                  <a:gd name="T94" fmla="*/ 955 w 4756"/>
                  <a:gd name="T95" fmla="*/ 250 h 1576"/>
                  <a:gd name="T96" fmla="*/ 969 w 4756"/>
                  <a:gd name="T97" fmla="*/ 272 h 1576"/>
                  <a:gd name="T98" fmla="*/ 982 w 4756"/>
                  <a:gd name="T99" fmla="*/ 295 h 1576"/>
                  <a:gd name="T100" fmla="*/ 993 w 4756"/>
                  <a:gd name="T101" fmla="*/ 319 h 1576"/>
                  <a:gd name="T102" fmla="*/ 0 w 4756"/>
                  <a:gd name="T103" fmla="*/ 331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
          <p:nvSpPr>
            <p:cNvPr id="49" name="Freeform 33"/>
            <p:cNvSpPr>
              <a:spLocks/>
            </p:cNvSpPr>
            <p:nvPr/>
          </p:nvSpPr>
          <p:spPr bwMode="auto">
            <a:xfrm>
              <a:off x="4498975" y="4149725"/>
              <a:ext cx="2917825" cy="1054100"/>
            </a:xfrm>
            <a:custGeom>
              <a:avLst/>
              <a:gdLst>
                <a:gd name="T0" fmla="*/ 0 w 4756"/>
                <a:gd name="T1" fmla="*/ 1054100 h 1576"/>
                <a:gd name="T2" fmla="*/ 30675 w 4756"/>
                <a:gd name="T3" fmla="*/ 977852 h 1576"/>
                <a:gd name="T4" fmla="*/ 66258 w 4756"/>
                <a:gd name="T5" fmla="*/ 902941 h 1576"/>
                <a:gd name="T6" fmla="*/ 104296 w 4756"/>
                <a:gd name="T7" fmla="*/ 830706 h 1576"/>
                <a:gd name="T8" fmla="*/ 146014 w 4756"/>
                <a:gd name="T9" fmla="*/ 761146 h 1576"/>
                <a:gd name="T10" fmla="*/ 190186 w 4756"/>
                <a:gd name="T11" fmla="*/ 692924 h 1576"/>
                <a:gd name="T12" fmla="*/ 236813 w 4756"/>
                <a:gd name="T13" fmla="*/ 628714 h 1576"/>
                <a:gd name="T14" fmla="*/ 287120 w 4756"/>
                <a:gd name="T15" fmla="*/ 565843 h 1576"/>
                <a:gd name="T16" fmla="*/ 338654 w 4756"/>
                <a:gd name="T17" fmla="*/ 505647 h 1576"/>
                <a:gd name="T18" fmla="*/ 365648 w 4756"/>
                <a:gd name="T19" fmla="*/ 476218 h 1576"/>
                <a:gd name="T20" fmla="*/ 422091 w 4756"/>
                <a:gd name="T21" fmla="*/ 421372 h 1576"/>
                <a:gd name="T22" fmla="*/ 480987 w 4756"/>
                <a:gd name="T23" fmla="*/ 367865 h 1576"/>
                <a:gd name="T24" fmla="*/ 542338 w 4756"/>
                <a:gd name="T25" fmla="*/ 318370 h 1576"/>
                <a:gd name="T26" fmla="*/ 604915 w 4756"/>
                <a:gd name="T27" fmla="*/ 271551 h 1576"/>
                <a:gd name="T28" fmla="*/ 669946 w 4756"/>
                <a:gd name="T29" fmla="*/ 228745 h 1576"/>
                <a:gd name="T30" fmla="*/ 737432 w 4756"/>
                <a:gd name="T31" fmla="*/ 188614 h 1576"/>
                <a:gd name="T32" fmla="*/ 807371 w 4756"/>
                <a:gd name="T33" fmla="*/ 152497 h 1576"/>
                <a:gd name="T34" fmla="*/ 842954 w 4756"/>
                <a:gd name="T35" fmla="*/ 135107 h 1576"/>
                <a:gd name="T36" fmla="*/ 914121 w 4756"/>
                <a:gd name="T37" fmla="*/ 104340 h 1576"/>
                <a:gd name="T38" fmla="*/ 987741 w 4756"/>
                <a:gd name="T39" fmla="*/ 77586 h 1576"/>
                <a:gd name="T40" fmla="*/ 1062589 w 4756"/>
                <a:gd name="T41" fmla="*/ 53508 h 1576"/>
                <a:gd name="T42" fmla="*/ 1139890 w 4756"/>
                <a:gd name="T43" fmla="*/ 34780 h 1576"/>
                <a:gd name="T44" fmla="*/ 1217192 w 4756"/>
                <a:gd name="T45" fmla="*/ 20065 h 1576"/>
                <a:gd name="T46" fmla="*/ 1296947 w 4756"/>
                <a:gd name="T47" fmla="*/ 8026 h 1576"/>
                <a:gd name="T48" fmla="*/ 1377930 w 4756"/>
                <a:gd name="T49" fmla="*/ 1338 h 1576"/>
                <a:gd name="T50" fmla="*/ 1458913 w 4756"/>
                <a:gd name="T51" fmla="*/ 0 h 1576"/>
                <a:gd name="T52" fmla="*/ 1499404 w 4756"/>
                <a:gd name="T53" fmla="*/ 0 h 1576"/>
                <a:gd name="T54" fmla="*/ 1580386 w 4756"/>
                <a:gd name="T55" fmla="*/ 5351 h 1576"/>
                <a:gd name="T56" fmla="*/ 1660142 w 4756"/>
                <a:gd name="T57" fmla="*/ 13377 h 1576"/>
                <a:gd name="T58" fmla="*/ 1738670 w 4756"/>
                <a:gd name="T59" fmla="*/ 26754 h 1576"/>
                <a:gd name="T60" fmla="*/ 1817199 w 4756"/>
                <a:gd name="T61" fmla="*/ 44144 h 1576"/>
                <a:gd name="T62" fmla="*/ 1892046 w 4756"/>
                <a:gd name="T63" fmla="*/ 65547 h 1576"/>
                <a:gd name="T64" fmla="*/ 1966894 w 4756"/>
                <a:gd name="T65" fmla="*/ 90963 h 1576"/>
                <a:gd name="T66" fmla="*/ 2039287 w 4756"/>
                <a:gd name="T67" fmla="*/ 119054 h 1576"/>
                <a:gd name="T68" fmla="*/ 2074871 w 4756"/>
                <a:gd name="T69" fmla="*/ 135107 h 1576"/>
                <a:gd name="T70" fmla="*/ 2146037 w 4756"/>
                <a:gd name="T71" fmla="*/ 169887 h 1576"/>
                <a:gd name="T72" fmla="*/ 2213522 w 4756"/>
                <a:gd name="T73" fmla="*/ 208680 h 1576"/>
                <a:gd name="T74" fmla="*/ 2279781 w 4756"/>
                <a:gd name="T75" fmla="*/ 250148 h 1576"/>
                <a:gd name="T76" fmla="*/ 2344812 w 4756"/>
                <a:gd name="T77" fmla="*/ 294292 h 1576"/>
                <a:gd name="T78" fmla="*/ 2406163 w 4756"/>
                <a:gd name="T79" fmla="*/ 342449 h 1576"/>
                <a:gd name="T80" fmla="*/ 2466286 w 4756"/>
                <a:gd name="T81" fmla="*/ 394619 h 1576"/>
                <a:gd name="T82" fmla="*/ 2523955 w 4756"/>
                <a:gd name="T83" fmla="*/ 448126 h 1576"/>
                <a:gd name="T84" fmla="*/ 2579171 w 4756"/>
                <a:gd name="T85" fmla="*/ 505647 h 1576"/>
                <a:gd name="T86" fmla="*/ 2604938 w 4756"/>
                <a:gd name="T87" fmla="*/ 535076 h 1576"/>
                <a:gd name="T88" fmla="*/ 2656472 w 4756"/>
                <a:gd name="T89" fmla="*/ 596610 h 1576"/>
                <a:gd name="T90" fmla="*/ 2705553 w 4756"/>
                <a:gd name="T91" fmla="*/ 660819 h 1576"/>
                <a:gd name="T92" fmla="*/ 2750952 w 4756"/>
                <a:gd name="T93" fmla="*/ 726366 h 1576"/>
                <a:gd name="T94" fmla="*/ 2792670 w 4756"/>
                <a:gd name="T95" fmla="*/ 795926 h 1576"/>
                <a:gd name="T96" fmla="*/ 2833161 w 4756"/>
                <a:gd name="T97" fmla="*/ 866823 h 1576"/>
                <a:gd name="T98" fmla="*/ 2869972 w 4756"/>
                <a:gd name="T99" fmla="*/ 940396 h 1576"/>
                <a:gd name="T100" fmla="*/ 2903101 w 4756"/>
                <a:gd name="T101" fmla="*/ 1015307 h 1576"/>
                <a:gd name="T102" fmla="*/ 0 w 4756"/>
                <a:gd name="T103" fmla="*/ 1054100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756"/>
                <a:gd name="T157" fmla="*/ 0 h 1576"/>
                <a:gd name="T158" fmla="*/ 4756 w 4756"/>
                <a:gd name="T159" fmla="*/ 1576 h 157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fontAlgn="auto">
                <a:spcBef>
                  <a:spcPts val="0"/>
                </a:spcBef>
                <a:spcAft>
                  <a:spcPts val="0"/>
                </a:spcAft>
                <a:defRPr/>
              </a:pPr>
              <a:endParaRPr lang="zh-CN" altLang="en-US" kern="0">
                <a:solidFill>
                  <a:sysClr val="windowText" lastClr="000000"/>
                </a:solidFill>
                <a:latin typeface="Verdana"/>
                <a:ea typeface="微软雅黑"/>
              </a:endParaRPr>
            </a:p>
          </p:txBody>
        </p:sp>
        <p:sp>
          <p:nvSpPr>
            <p:cNvPr id="50" name="AutoShape 34"/>
            <p:cNvSpPr>
              <a:spLocks noChangeArrowheads="1"/>
            </p:cNvSpPr>
            <p:nvPr/>
          </p:nvSpPr>
          <p:spPr bwMode="auto">
            <a:xfrm rot="-2367420">
              <a:off x="4321175" y="3744913"/>
              <a:ext cx="914400" cy="754062"/>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51" name="AutoShape 35"/>
            <p:cNvSpPr>
              <a:spLocks noChangeArrowheads="1"/>
            </p:cNvSpPr>
            <p:nvPr/>
          </p:nvSpPr>
          <p:spPr bwMode="auto">
            <a:xfrm rot="2480061">
              <a:off x="6661150" y="3743325"/>
              <a:ext cx="914400" cy="754063"/>
            </a:xfrm>
            <a:prstGeom prst="upArrow">
              <a:avLst>
                <a:gd name="adj1" fmla="val 52833"/>
                <a:gd name="adj2" fmla="val 45940"/>
              </a:avLst>
            </a:prstGeom>
            <a:gradFill rotWithShape="1">
              <a:gsLst>
                <a:gs pos="0">
                  <a:srgbClr val="FF6600"/>
                </a:gs>
                <a:gs pos="100000">
                  <a:srgbClr val="FFFFFF">
                    <a:alpha val="0"/>
                  </a:srgbClr>
                </a:gs>
              </a:gsLst>
              <a:lin ang="5400000" scaled="1"/>
            </a:gradFill>
            <a:ln w="9525" algn="ctr">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微软雅黑" pitchFamily="34" charset="-122"/>
                <a:ea typeface="微软雅黑"/>
              </a:endParaRPr>
            </a:p>
          </p:txBody>
        </p:sp>
        <p:sp>
          <p:nvSpPr>
            <p:cNvPr id="52" name="Rectangle 36"/>
            <p:cNvSpPr>
              <a:spLocks noChangeArrowheads="1"/>
            </p:cNvSpPr>
            <p:nvPr/>
          </p:nvSpPr>
          <p:spPr bwMode="auto">
            <a:xfrm>
              <a:off x="395288" y="4962525"/>
              <a:ext cx="3384550" cy="749300"/>
            </a:xfrm>
            <a:prstGeom prst="rect">
              <a:avLst/>
            </a:prstGeom>
            <a:noFill/>
            <a:ln w="9525">
              <a:noFill/>
              <a:miter lim="800000"/>
              <a:headEnd/>
              <a:tailEnd/>
            </a:ln>
          </p:spPr>
          <p:txBody>
            <a:bodyPr>
              <a:spAutoFit/>
            </a:bodyPr>
            <a:lstStyle/>
            <a:p>
              <a:pPr fontAlgn="auto" latinLnBrk="1">
                <a:lnSpc>
                  <a:spcPct val="120000"/>
                </a:lnSpc>
                <a:spcBef>
                  <a:spcPts val="0"/>
                </a:spcBef>
                <a:spcAft>
                  <a:spcPts val="0"/>
                </a:spcAft>
                <a:defRPr/>
              </a:pPr>
              <a:r>
                <a:rPr kumimoji="1" lang="zh-CN" altLang="en-US" sz="1200" kern="0">
                  <a:solidFill>
                    <a:sysClr val="windowText" lastClr="000000"/>
                  </a:solidFill>
                  <a:latin typeface="微软雅黑" pitchFamily="34" charset="-122"/>
                  <a:ea typeface="微软雅黑"/>
                </a:rPr>
                <a:t>单击此处添加文字内容  单击此处添加文字内容</a:t>
              </a:r>
            </a:p>
            <a:p>
              <a:pPr fontAlgn="auto" latinLnBrk="1">
                <a:lnSpc>
                  <a:spcPct val="120000"/>
                </a:lnSpc>
                <a:spcBef>
                  <a:spcPts val="0"/>
                </a:spcBef>
                <a:spcAft>
                  <a:spcPts val="0"/>
                </a:spcAft>
                <a:defRPr/>
              </a:pPr>
              <a:r>
                <a:rPr kumimoji="1" lang="zh-CN" altLang="en-US" sz="1200" kern="0">
                  <a:solidFill>
                    <a:sysClr val="windowText" lastClr="000000"/>
                  </a:solidFill>
                  <a:latin typeface="微软雅黑" pitchFamily="34" charset="-122"/>
                  <a:ea typeface="微软雅黑"/>
                </a:rPr>
                <a:t>单击此处添加文字内容  单击此处添加文字内容</a:t>
              </a:r>
            </a:p>
            <a:p>
              <a:pPr fontAlgn="auto" latinLnBrk="1">
                <a:lnSpc>
                  <a:spcPct val="120000"/>
                </a:lnSpc>
                <a:spcBef>
                  <a:spcPts val="0"/>
                </a:spcBef>
                <a:spcAft>
                  <a:spcPts val="0"/>
                </a:spcAft>
                <a:defRPr/>
              </a:pPr>
              <a:r>
                <a:rPr kumimoji="1" lang="zh-CN" altLang="en-US" sz="1200" kern="0">
                  <a:solidFill>
                    <a:sysClr val="windowText" lastClr="000000"/>
                  </a:solidFill>
                  <a:latin typeface="微软雅黑" pitchFamily="34" charset="-122"/>
                  <a:ea typeface="微软雅黑"/>
                </a:rPr>
                <a:t>单击此处添加文字内容  单击此处添加文字内容</a:t>
              </a:r>
            </a:p>
          </p:txBody>
        </p:sp>
        <p:sp>
          <p:nvSpPr>
            <p:cNvPr id="53" name="Rectangle 37"/>
            <p:cNvSpPr>
              <a:spLocks noChangeArrowheads="1"/>
            </p:cNvSpPr>
            <p:nvPr/>
          </p:nvSpPr>
          <p:spPr bwMode="auto">
            <a:xfrm>
              <a:off x="395288" y="4508500"/>
              <a:ext cx="2031325" cy="396583"/>
            </a:xfrm>
            <a:prstGeom prst="rect">
              <a:avLst/>
            </a:prstGeom>
            <a:noFill/>
            <a:ln w="9525" algn="ctr">
              <a:noFill/>
              <a:miter lim="800000"/>
              <a:headEnd/>
              <a:tailEnd/>
            </a:ln>
          </p:spPr>
          <p:txBody>
            <a:bodyPr wrap="none">
              <a:spAutoFit/>
            </a:bodyPr>
            <a:lstStyle/>
            <a:p>
              <a:pPr fontAlgn="auto" latinLnBrk="1">
                <a:lnSpc>
                  <a:spcPct val="120000"/>
                </a:lnSpc>
                <a:spcBef>
                  <a:spcPts val="0"/>
                </a:spcBef>
                <a:spcAft>
                  <a:spcPts val="0"/>
                </a:spcAft>
                <a:defRPr/>
              </a:pPr>
              <a:r>
                <a:rPr kumimoji="1" lang="zh-CN" altLang="en-US" kern="0" dirty="0">
                  <a:solidFill>
                    <a:srgbClr val="C00000"/>
                  </a:solidFill>
                  <a:latin typeface="微软雅黑" pitchFamily="34" charset="-122"/>
                  <a:ea typeface="微软雅黑"/>
                </a:rPr>
                <a:t>单击此处添加文字</a:t>
              </a:r>
            </a:p>
          </p:txBody>
        </p:sp>
        <p:sp>
          <p:nvSpPr>
            <p:cNvPr id="54" name="Line 39"/>
            <p:cNvSpPr>
              <a:spLocks noChangeShapeType="1"/>
            </p:cNvSpPr>
            <p:nvPr/>
          </p:nvSpPr>
          <p:spPr bwMode="auto">
            <a:xfrm>
              <a:off x="466725" y="4910565"/>
              <a:ext cx="3214688" cy="0"/>
            </a:xfrm>
            <a:prstGeom prst="line">
              <a:avLst/>
            </a:prstGeom>
            <a:noFill/>
            <a:ln w="15875">
              <a:solidFill>
                <a:srgbClr val="DE0000"/>
              </a:solidFill>
              <a:prstDash val="dash"/>
              <a:round/>
              <a:headEnd type="oval" w="med" len="med"/>
              <a:tailEnd type="triangle" w="med" len="me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微软雅黑"/>
              </a:endParaRPr>
            </a:p>
          </p:txBody>
        </p:sp>
      </p:grpSp>
    </p:spTree>
    <p:extLst>
      <p:ext uri="{BB962C8B-B14F-4D97-AF65-F5344CB8AC3E}">
        <p14:creationId xmlns:p14="http://schemas.microsoft.com/office/powerpoint/2010/main" val="19256514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2" name="组合 31"/>
          <p:cNvGrpSpPr/>
          <p:nvPr/>
        </p:nvGrpSpPr>
        <p:grpSpPr>
          <a:xfrm>
            <a:off x="827088" y="1495360"/>
            <a:ext cx="6483350" cy="4365485"/>
            <a:chOff x="827088" y="1679715"/>
            <a:chExt cx="6483350" cy="4365485"/>
          </a:xfrm>
        </p:grpSpPr>
        <p:grpSp>
          <p:nvGrpSpPr>
            <p:cNvPr id="33" name="Group 2"/>
            <p:cNvGrpSpPr>
              <a:grpSpLocks/>
            </p:cNvGrpSpPr>
            <p:nvPr/>
          </p:nvGrpSpPr>
          <p:grpSpPr bwMode="auto">
            <a:xfrm>
              <a:off x="3127375" y="2349500"/>
              <a:ext cx="1733550" cy="1835150"/>
              <a:chOff x="1694" y="1460"/>
              <a:chExt cx="1186" cy="1256"/>
            </a:xfrm>
          </p:grpSpPr>
          <p:sp>
            <p:nvSpPr>
              <p:cNvPr id="57" name="Freeform 3"/>
              <p:cNvSpPr>
                <a:spLocks/>
              </p:cNvSpPr>
              <p:nvPr/>
            </p:nvSpPr>
            <p:spPr bwMode="auto">
              <a:xfrm>
                <a:off x="1694" y="1460"/>
                <a:ext cx="1186" cy="837"/>
              </a:xfrm>
              <a:custGeom>
                <a:avLst/>
                <a:gdLst>
                  <a:gd name="T0" fmla="*/ 0 w 1186"/>
                  <a:gd name="T1" fmla="*/ 246 h 837"/>
                  <a:gd name="T2" fmla="*/ 0 w 1186"/>
                  <a:gd name="T3" fmla="*/ 246 h 837"/>
                  <a:gd name="T4" fmla="*/ 58 w 1186"/>
                  <a:gd name="T5" fmla="*/ 218 h 837"/>
                  <a:gd name="T6" fmla="*/ 120 w 1186"/>
                  <a:gd name="T7" fmla="*/ 192 h 837"/>
                  <a:gd name="T8" fmla="*/ 182 w 1186"/>
                  <a:gd name="T9" fmla="*/ 167 h 837"/>
                  <a:gd name="T10" fmla="*/ 248 w 1186"/>
                  <a:gd name="T11" fmla="*/ 144 h 837"/>
                  <a:gd name="T12" fmla="*/ 316 w 1186"/>
                  <a:gd name="T13" fmla="*/ 121 h 837"/>
                  <a:gd name="T14" fmla="*/ 386 w 1186"/>
                  <a:gd name="T15" fmla="*/ 101 h 837"/>
                  <a:gd name="T16" fmla="*/ 459 w 1186"/>
                  <a:gd name="T17" fmla="*/ 82 h 837"/>
                  <a:gd name="T18" fmla="*/ 533 w 1186"/>
                  <a:gd name="T19" fmla="*/ 65 h 837"/>
                  <a:gd name="T20" fmla="*/ 610 w 1186"/>
                  <a:gd name="T21" fmla="*/ 51 h 837"/>
                  <a:gd name="T22" fmla="*/ 687 w 1186"/>
                  <a:gd name="T23" fmla="*/ 38 h 837"/>
                  <a:gd name="T24" fmla="*/ 767 w 1186"/>
                  <a:gd name="T25" fmla="*/ 27 h 837"/>
                  <a:gd name="T26" fmla="*/ 848 w 1186"/>
                  <a:gd name="T27" fmla="*/ 17 h 837"/>
                  <a:gd name="T28" fmla="*/ 930 w 1186"/>
                  <a:gd name="T29" fmla="*/ 10 h 837"/>
                  <a:gd name="T30" fmla="*/ 1015 w 1186"/>
                  <a:gd name="T31" fmla="*/ 4 h 837"/>
                  <a:gd name="T32" fmla="*/ 1099 w 1186"/>
                  <a:gd name="T33" fmla="*/ 1 h 837"/>
                  <a:gd name="T34" fmla="*/ 1186 w 1186"/>
                  <a:gd name="T35" fmla="*/ 0 h 837"/>
                  <a:gd name="T36" fmla="*/ 1186 w 1186"/>
                  <a:gd name="T37" fmla="*/ 837 h 837"/>
                  <a:gd name="T38" fmla="*/ 0 w 1186"/>
                  <a:gd name="T39" fmla="*/ 246 h 83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6"/>
                  <a:gd name="T61" fmla="*/ 0 h 837"/>
                  <a:gd name="T62" fmla="*/ 1186 w 1186"/>
                  <a:gd name="T63" fmla="*/ 837 h 83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6" h="837">
                    <a:moveTo>
                      <a:pt x="0" y="246"/>
                    </a:moveTo>
                    <a:lnTo>
                      <a:pt x="0" y="246"/>
                    </a:lnTo>
                    <a:lnTo>
                      <a:pt x="58" y="218"/>
                    </a:lnTo>
                    <a:lnTo>
                      <a:pt x="120" y="192"/>
                    </a:lnTo>
                    <a:lnTo>
                      <a:pt x="182" y="167"/>
                    </a:lnTo>
                    <a:lnTo>
                      <a:pt x="248" y="144"/>
                    </a:lnTo>
                    <a:lnTo>
                      <a:pt x="316" y="121"/>
                    </a:lnTo>
                    <a:lnTo>
                      <a:pt x="386" y="101"/>
                    </a:lnTo>
                    <a:lnTo>
                      <a:pt x="459" y="82"/>
                    </a:lnTo>
                    <a:lnTo>
                      <a:pt x="533" y="65"/>
                    </a:lnTo>
                    <a:lnTo>
                      <a:pt x="610" y="51"/>
                    </a:lnTo>
                    <a:lnTo>
                      <a:pt x="687" y="38"/>
                    </a:lnTo>
                    <a:lnTo>
                      <a:pt x="767" y="27"/>
                    </a:lnTo>
                    <a:lnTo>
                      <a:pt x="848" y="17"/>
                    </a:lnTo>
                    <a:lnTo>
                      <a:pt x="930" y="10"/>
                    </a:lnTo>
                    <a:lnTo>
                      <a:pt x="1015" y="4"/>
                    </a:lnTo>
                    <a:lnTo>
                      <a:pt x="1099" y="1"/>
                    </a:lnTo>
                    <a:lnTo>
                      <a:pt x="1186" y="0"/>
                    </a:lnTo>
                    <a:lnTo>
                      <a:pt x="1186" y="837"/>
                    </a:lnTo>
                    <a:lnTo>
                      <a:pt x="0" y="246"/>
                    </a:lnTo>
                    <a:close/>
                  </a:path>
                </a:pathLst>
              </a:custGeom>
              <a:solidFill>
                <a:srgbClr val="F8F8F8"/>
              </a:solidFill>
              <a:ln w="9525">
                <a:solidFill>
                  <a:sysClr val="window" lastClr="FFFFFF">
                    <a:lumMod val="85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8" name="Freeform 4"/>
              <p:cNvSpPr>
                <a:spLocks/>
              </p:cNvSpPr>
              <p:nvPr/>
            </p:nvSpPr>
            <p:spPr bwMode="auto">
              <a:xfrm>
                <a:off x="1694" y="1706"/>
                <a:ext cx="1186" cy="1010"/>
              </a:xfrm>
              <a:custGeom>
                <a:avLst/>
                <a:gdLst>
                  <a:gd name="T0" fmla="*/ 1186 w 1186"/>
                  <a:gd name="T1" fmla="*/ 591 h 1010"/>
                  <a:gd name="T2" fmla="*/ 0 w 1186"/>
                  <a:gd name="T3" fmla="*/ 0 h 1010"/>
                  <a:gd name="T4" fmla="*/ 0 w 1186"/>
                  <a:gd name="T5" fmla="*/ 419 h 1010"/>
                  <a:gd name="T6" fmla="*/ 1186 w 1186"/>
                  <a:gd name="T7" fmla="*/ 1010 h 1010"/>
                  <a:gd name="T8" fmla="*/ 1186 w 1186"/>
                  <a:gd name="T9" fmla="*/ 591 h 1010"/>
                  <a:gd name="T10" fmla="*/ 0 60000 65536"/>
                  <a:gd name="T11" fmla="*/ 0 60000 65536"/>
                  <a:gd name="T12" fmla="*/ 0 60000 65536"/>
                  <a:gd name="T13" fmla="*/ 0 60000 65536"/>
                  <a:gd name="T14" fmla="*/ 0 60000 65536"/>
                  <a:gd name="T15" fmla="*/ 0 w 1186"/>
                  <a:gd name="T16" fmla="*/ 0 h 1010"/>
                  <a:gd name="T17" fmla="*/ 1186 w 1186"/>
                  <a:gd name="T18" fmla="*/ 1010 h 1010"/>
                </a:gdLst>
                <a:ahLst/>
                <a:cxnLst>
                  <a:cxn ang="T10">
                    <a:pos x="T0" y="T1"/>
                  </a:cxn>
                  <a:cxn ang="T11">
                    <a:pos x="T2" y="T3"/>
                  </a:cxn>
                  <a:cxn ang="T12">
                    <a:pos x="T4" y="T5"/>
                  </a:cxn>
                  <a:cxn ang="T13">
                    <a:pos x="T6" y="T7"/>
                  </a:cxn>
                  <a:cxn ang="T14">
                    <a:pos x="T8" y="T9"/>
                  </a:cxn>
                </a:cxnLst>
                <a:rect l="T15" t="T16" r="T17" b="T18"/>
                <a:pathLst>
                  <a:path w="1186" h="1010">
                    <a:moveTo>
                      <a:pt x="1186" y="591"/>
                    </a:moveTo>
                    <a:lnTo>
                      <a:pt x="0" y="0"/>
                    </a:lnTo>
                    <a:lnTo>
                      <a:pt x="0" y="419"/>
                    </a:lnTo>
                    <a:lnTo>
                      <a:pt x="1186" y="1010"/>
                    </a:lnTo>
                    <a:lnTo>
                      <a:pt x="1186" y="591"/>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4" name="Group 5"/>
            <p:cNvGrpSpPr>
              <a:grpSpLocks/>
            </p:cNvGrpSpPr>
            <p:nvPr/>
          </p:nvGrpSpPr>
          <p:grpSpPr bwMode="auto">
            <a:xfrm>
              <a:off x="4860925" y="2503488"/>
              <a:ext cx="1733550" cy="1681162"/>
              <a:chOff x="2880" y="1565"/>
              <a:chExt cx="1185" cy="1151"/>
            </a:xfrm>
          </p:grpSpPr>
          <p:sp>
            <p:nvSpPr>
              <p:cNvPr id="55" name="Freeform 6"/>
              <p:cNvSpPr>
                <a:spLocks/>
              </p:cNvSpPr>
              <p:nvPr/>
            </p:nvSpPr>
            <p:spPr bwMode="auto">
              <a:xfrm>
                <a:off x="2880" y="1565"/>
                <a:ext cx="1185" cy="838"/>
              </a:xfrm>
              <a:custGeom>
                <a:avLst/>
                <a:gdLst>
                  <a:gd name="T0" fmla="*/ 1185 w 1185"/>
                  <a:gd name="T1" fmla="*/ 245 h 838"/>
                  <a:gd name="T2" fmla="*/ 1185 w 1185"/>
                  <a:gd name="T3" fmla="*/ 245 h 838"/>
                  <a:gd name="T4" fmla="*/ 1127 w 1185"/>
                  <a:gd name="T5" fmla="*/ 218 h 838"/>
                  <a:gd name="T6" fmla="*/ 1065 w 1185"/>
                  <a:gd name="T7" fmla="*/ 191 h 838"/>
                  <a:gd name="T8" fmla="*/ 1003 w 1185"/>
                  <a:gd name="T9" fmla="*/ 167 h 838"/>
                  <a:gd name="T10" fmla="*/ 937 w 1185"/>
                  <a:gd name="T11" fmla="*/ 143 h 838"/>
                  <a:gd name="T12" fmla="*/ 869 w 1185"/>
                  <a:gd name="T13" fmla="*/ 121 h 838"/>
                  <a:gd name="T14" fmla="*/ 799 w 1185"/>
                  <a:gd name="T15" fmla="*/ 101 h 838"/>
                  <a:gd name="T16" fmla="*/ 726 w 1185"/>
                  <a:gd name="T17" fmla="*/ 83 h 838"/>
                  <a:gd name="T18" fmla="*/ 652 w 1185"/>
                  <a:gd name="T19" fmla="*/ 66 h 838"/>
                  <a:gd name="T20" fmla="*/ 575 w 1185"/>
                  <a:gd name="T21" fmla="*/ 50 h 838"/>
                  <a:gd name="T22" fmla="*/ 498 w 1185"/>
                  <a:gd name="T23" fmla="*/ 37 h 838"/>
                  <a:gd name="T24" fmla="*/ 418 w 1185"/>
                  <a:gd name="T25" fmla="*/ 26 h 838"/>
                  <a:gd name="T26" fmla="*/ 337 w 1185"/>
                  <a:gd name="T27" fmla="*/ 17 h 838"/>
                  <a:gd name="T28" fmla="*/ 255 w 1185"/>
                  <a:gd name="T29" fmla="*/ 10 h 838"/>
                  <a:gd name="T30" fmla="*/ 170 w 1185"/>
                  <a:gd name="T31" fmla="*/ 5 h 838"/>
                  <a:gd name="T32" fmla="*/ 86 w 1185"/>
                  <a:gd name="T33" fmla="*/ 2 h 838"/>
                  <a:gd name="T34" fmla="*/ 0 w 1185"/>
                  <a:gd name="T35" fmla="*/ 0 h 838"/>
                  <a:gd name="T36" fmla="*/ 0 w 1185"/>
                  <a:gd name="T37" fmla="*/ 838 h 838"/>
                  <a:gd name="T38" fmla="*/ 1185 w 1185"/>
                  <a:gd name="T39" fmla="*/ 245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185"/>
                  <a:gd name="T61" fmla="*/ 0 h 838"/>
                  <a:gd name="T62" fmla="*/ 1185 w 1185"/>
                  <a:gd name="T63" fmla="*/ 838 h 83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185" h="838">
                    <a:moveTo>
                      <a:pt x="1185" y="245"/>
                    </a:moveTo>
                    <a:lnTo>
                      <a:pt x="1185" y="245"/>
                    </a:lnTo>
                    <a:lnTo>
                      <a:pt x="1127" y="218"/>
                    </a:lnTo>
                    <a:lnTo>
                      <a:pt x="1065" y="191"/>
                    </a:lnTo>
                    <a:lnTo>
                      <a:pt x="1003" y="167"/>
                    </a:lnTo>
                    <a:lnTo>
                      <a:pt x="937" y="143"/>
                    </a:lnTo>
                    <a:lnTo>
                      <a:pt x="869" y="121"/>
                    </a:lnTo>
                    <a:lnTo>
                      <a:pt x="799" y="101"/>
                    </a:lnTo>
                    <a:lnTo>
                      <a:pt x="726" y="83"/>
                    </a:lnTo>
                    <a:lnTo>
                      <a:pt x="652" y="66"/>
                    </a:lnTo>
                    <a:lnTo>
                      <a:pt x="575" y="50"/>
                    </a:lnTo>
                    <a:lnTo>
                      <a:pt x="498" y="37"/>
                    </a:lnTo>
                    <a:lnTo>
                      <a:pt x="418" y="26"/>
                    </a:lnTo>
                    <a:lnTo>
                      <a:pt x="337" y="17"/>
                    </a:lnTo>
                    <a:lnTo>
                      <a:pt x="255" y="10"/>
                    </a:lnTo>
                    <a:lnTo>
                      <a:pt x="170" y="5"/>
                    </a:lnTo>
                    <a:lnTo>
                      <a:pt x="86" y="2"/>
                    </a:lnTo>
                    <a:lnTo>
                      <a:pt x="0" y="0"/>
                    </a:lnTo>
                    <a:lnTo>
                      <a:pt x="0" y="838"/>
                    </a:lnTo>
                    <a:lnTo>
                      <a:pt x="1185" y="245"/>
                    </a:lnTo>
                    <a:close/>
                  </a:path>
                </a:pathLst>
              </a:custGeom>
              <a:solidFill>
                <a:srgbClr val="0070C0"/>
              </a:solidFill>
              <a:ln w="9525">
                <a:solidFill>
                  <a:srgbClr val="0070C0"/>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6" name="Freeform 7"/>
              <p:cNvSpPr>
                <a:spLocks/>
              </p:cNvSpPr>
              <p:nvPr/>
            </p:nvSpPr>
            <p:spPr bwMode="auto">
              <a:xfrm>
                <a:off x="2880" y="1810"/>
                <a:ext cx="1185" cy="906"/>
              </a:xfrm>
              <a:custGeom>
                <a:avLst/>
                <a:gdLst>
                  <a:gd name="T0" fmla="*/ 0 w 1185"/>
                  <a:gd name="T1" fmla="*/ 593 h 906"/>
                  <a:gd name="T2" fmla="*/ 1185 w 1185"/>
                  <a:gd name="T3" fmla="*/ 0 h 906"/>
                  <a:gd name="T4" fmla="*/ 1185 w 1185"/>
                  <a:gd name="T5" fmla="*/ 315 h 906"/>
                  <a:gd name="T6" fmla="*/ 0 w 1185"/>
                  <a:gd name="T7" fmla="*/ 906 h 906"/>
                  <a:gd name="T8" fmla="*/ 0 w 1185"/>
                  <a:gd name="T9" fmla="*/ 593 h 906"/>
                  <a:gd name="T10" fmla="*/ 0 60000 65536"/>
                  <a:gd name="T11" fmla="*/ 0 60000 65536"/>
                  <a:gd name="T12" fmla="*/ 0 60000 65536"/>
                  <a:gd name="T13" fmla="*/ 0 60000 65536"/>
                  <a:gd name="T14" fmla="*/ 0 60000 65536"/>
                  <a:gd name="T15" fmla="*/ 0 w 1185"/>
                  <a:gd name="T16" fmla="*/ 0 h 906"/>
                  <a:gd name="T17" fmla="*/ 1185 w 1185"/>
                  <a:gd name="T18" fmla="*/ 906 h 906"/>
                </a:gdLst>
                <a:ahLst/>
                <a:cxnLst>
                  <a:cxn ang="T10">
                    <a:pos x="T0" y="T1"/>
                  </a:cxn>
                  <a:cxn ang="T11">
                    <a:pos x="T2" y="T3"/>
                  </a:cxn>
                  <a:cxn ang="T12">
                    <a:pos x="T4" y="T5"/>
                  </a:cxn>
                  <a:cxn ang="T13">
                    <a:pos x="T6" y="T7"/>
                  </a:cxn>
                  <a:cxn ang="T14">
                    <a:pos x="T8" y="T9"/>
                  </a:cxn>
                </a:cxnLst>
                <a:rect l="T15" t="T16" r="T17" b="T18"/>
                <a:pathLst>
                  <a:path w="1185" h="906">
                    <a:moveTo>
                      <a:pt x="0" y="593"/>
                    </a:moveTo>
                    <a:lnTo>
                      <a:pt x="1185" y="0"/>
                    </a:lnTo>
                    <a:lnTo>
                      <a:pt x="1185" y="315"/>
                    </a:lnTo>
                    <a:lnTo>
                      <a:pt x="0" y="906"/>
                    </a:lnTo>
                    <a:lnTo>
                      <a:pt x="0" y="593"/>
                    </a:lnTo>
                    <a:close/>
                  </a:path>
                </a:pathLst>
              </a:custGeom>
              <a:solidFill>
                <a:srgbClr val="00B0F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5" name="Group 8"/>
            <p:cNvGrpSpPr>
              <a:grpSpLocks/>
            </p:cNvGrpSpPr>
            <p:nvPr/>
          </p:nvGrpSpPr>
          <p:grpSpPr bwMode="auto">
            <a:xfrm>
              <a:off x="2408238" y="2554288"/>
              <a:ext cx="2451100" cy="1628775"/>
              <a:chOff x="1204" y="1601"/>
              <a:chExt cx="1676" cy="1115"/>
            </a:xfrm>
          </p:grpSpPr>
          <p:sp>
            <p:nvSpPr>
              <p:cNvPr id="53" name="Freeform 9"/>
              <p:cNvSpPr>
                <a:spLocks/>
              </p:cNvSpPr>
              <p:nvPr/>
            </p:nvSpPr>
            <p:spPr bwMode="auto">
              <a:xfrm>
                <a:off x="1204" y="1601"/>
                <a:ext cx="1676" cy="592"/>
              </a:xfrm>
              <a:custGeom>
                <a:avLst/>
                <a:gdLst>
                  <a:gd name="T0" fmla="*/ 1676 w 1676"/>
                  <a:gd name="T1" fmla="*/ 592 h 592"/>
                  <a:gd name="T2" fmla="*/ 490 w 1676"/>
                  <a:gd name="T3" fmla="*/ 0 h 592"/>
                  <a:gd name="T4" fmla="*/ 490 w 1676"/>
                  <a:gd name="T5" fmla="*/ 0 h 592"/>
                  <a:gd name="T6" fmla="*/ 436 w 1676"/>
                  <a:gd name="T7" fmla="*/ 28 h 592"/>
                  <a:gd name="T8" fmla="*/ 383 w 1676"/>
                  <a:gd name="T9" fmla="*/ 60 h 592"/>
                  <a:gd name="T10" fmla="*/ 333 w 1676"/>
                  <a:gd name="T11" fmla="*/ 91 h 592"/>
                  <a:gd name="T12" fmla="*/ 286 w 1676"/>
                  <a:gd name="T13" fmla="*/ 124 h 592"/>
                  <a:gd name="T14" fmla="*/ 242 w 1676"/>
                  <a:gd name="T15" fmla="*/ 158 h 592"/>
                  <a:gd name="T16" fmla="*/ 202 w 1676"/>
                  <a:gd name="T17" fmla="*/ 194 h 592"/>
                  <a:gd name="T18" fmla="*/ 165 w 1676"/>
                  <a:gd name="T19" fmla="*/ 229 h 592"/>
                  <a:gd name="T20" fmla="*/ 131 w 1676"/>
                  <a:gd name="T21" fmla="*/ 266 h 592"/>
                  <a:gd name="T22" fmla="*/ 101 w 1676"/>
                  <a:gd name="T23" fmla="*/ 305 h 592"/>
                  <a:gd name="T24" fmla="*/ 88 w 1676"/>
                  <a:gd name="T25" fmla="*/ 323 h 592"/>
                  <a:gd name="T26" fmla="*/ 75 w 1676"/>
                  <a:gd name="T27" fmla="*/ 343 h 592"/>
                  <a:gd name="T28" fmla="*/ 64 w 1676"/>
                  <a:gd name="T29" fmla="*/ 363 h 592"/>
                  <a:gd name="T30" fmla="*/ 53 w 1676"/>
                  <a:gd name="T31" fmla="*/ 383 h 592"/>
                  <a:gd name="T32" fmla="*/ 43 w 1676"/>
                  <a:gd name="T33" fmla="*/ 403 h 592"/>
                  <a:gd name="T34" fmla="*/ 34 w 1676"/>
                  <a:gd name="T35" fmla="*/ 423 h 592"/>
                  <a:gd name="T36" fmla="*/ 25 w 1676"/>
                  <a:gd name="T37" fmla="*/ 444 h 592"/>
                  <a:gd name="T38" fmla="*/ 20 w 1676"/>
                  <a:gd name="T39" fmla="*/ 464 h 592"/>
                  <a:gd name="T40" fmla="*/ 13 w 1676"/>
                  <a:gd name="T41" fmla="*/ 486 h 592"/>
                  <a:gd name="T42" fmla="*/ 8 w 1676"/>
                  <a:gd name="T43" fmla="*/ 507 h 592"/>
                  <a:gd name="T44" fmla="*/ 4 w 1676"/>
                  <a:gd name="T45" fmla="*/ 528 h 592"/>
                  <a:gd name="T46" fmla="*/ 3 w 1676"/>
                  <a:gd name="T47" fmla="*/ 550 h 592"/>
                  <a:gd name="T48" fmla="*/ 0 w 1676"/>
                  <a:gd name="T49" fmla="*/ 571 h 592"/>
                  <a:gd name="T50" fmla="*/ 0 w 1676"/>
                  <a:gd name="T51" fmla="*/ 592 h 592"/>
                  <a:gd name="T52" fmla="*/ 1676 w 1676"/>
                  <a:gd name="T53" fmla="*/ 592 h 59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2"/>
                  <a:gd name="T83" fmla="*/ 1676 w 1676"/>
                  <a:gd name="T84" fmla="*/ 592 h 59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2">
                    <a:moveTo>
                      <a:pt x="1676" y="592"/>
                    </a:moveTo>
                    <a:lnTo>
                      <a:pt x="490" y="0"/>
                    </a:lnTo>
                    <a:lnTo>
                      <a:pt x="436" y="28"/>
                    </a:lnTo>
                    <a:lnTo>
                      <a:pt x="383" y="60"/>
                    </a:lnTo>
                    <a:lnTo>
                      <a:pt x="333" y="91"/>
                    </a:lnTo>
                    <a:lnTo>
                      <a:pt x="286" y="124"/>
                    </a:lnTo>
                    <a:lnTo>
                      <a:pt x="242" y="158"/>
                    </a:lnTo>
                    <a:lnTo>
                      <a:pt x="202" y="194"/>
                    </a:lnTo>
                    <a:lnTo>
                      <a:pt x="165" y="229"/>
                    </a:lnTo>
                    <a:lnTo>
                      <a:pt x="131" y="266"/>
                    </a:lnTo>
                    <a:lnTo>
                      <a:pt x="101" y="305"/>
                    </a:lnTo>
                    <a:lnTo>
                      <a:pt x="88" y="323"/>
                    </a:lnTo>
                    <a:lnTo>
                      <a:pt x="75" y="343"/>
                    </a:lnTo>
                    <a:lnTo>
                      <a:pt x="64" y="363"/>
                    </a:lnTo>
                    <a:lnTo>
                      <a:pt x="53" y="383"/>
                    </a:lnTo>
                    <a:lnTo>
                      <a:pt x="43" y="403"/>
                    </a:lnTo>
                    <a:lnTo>
                      <a:pt x="34" y="423"/>
                    </a:lnTo>
                    <a:lnTo>
                      <a:pt x="25" y="444"/>
                    </a:lnTo>
                    <a:lnTo>
                      <a:pt x="20" y="464"/>
                    </a:lnTo>
                    <a:lnTo>
                      <a:pt x="13" y="486"/>
                    </a:lnTo>
                    <a:lnTo>
                      <a:pt x="8" y="507"/>
                    </a:lnTo>
                    <a:lnTo>
                      <a:pt x="4" y="528"/>
                    </a:lnTo>
                    <a:lnTo>
                      <a:pt x="3" y="550"/>
                    </a:lnTo>
                    <a:lnTo>
                      <a:pt x="0" y="571"/>
                    </a:lnTo>
                    <a:lnTo>
                      <a:pt x="0" y="592"/>
                    </a:lnTo>
                    <a:lnTo>
                      <a:pt x="1676" y="592"/>
                    </a:lnTo>
                    <a:close/>
                  </a:path>
                </a:pathLst>
              </a:custGeom>
              <a:solidFill>
                <a:srgbClr val="EAEAEA"/>
              </a:solidFill>
              <a:ln w="9525">
                <a:solidFill>
                  <a:sysClr val="window" lastClr="FFFFFF">
                    <a:lumMod val="85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4" name="Rectangle 10"/>
              <p:cNvSpPr>
                <a:spLocks noChangeArrowheads="1"/>
              </p:cNvSpPr>
              <p:nvPr/>
            </p:nvSpPr>
            <p:spPr bwMode="auto">
              <a:xfrm>
                <a:off x="1204" y="2193"/>
                <a:ext cx="1676" cy="523"/>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6" name="Group 11"/>
            <p:cNvGrpSpPr>
              <a:grpSpLocks/>
            </p:cNvGrpSpPr>
            <p:nvPr/>
          </p:nvGrpSpPr>
          <p:grpSpPr bwMode="auto">
            <a:xfrm>
              <a:off x="4860925" y="3016250"/>
              <a:ext cx="2449513" cy="1168400"/>
              <a:chOff x="2880" y="1916"/>
              <a:chExt cx="1675" cy="800"/>
            </a:xfrm>
          </p:grpSpPr>
          <p:sp>
            <p:nvSpPr>
              <p:cNvPr id="51" name="Freeform 12"/>
              <p:cNvSpPr>
                <a:spLocks/>
              </p:cNvSpPr>
              <p:nvPr/>
            </p:nvSpPr>
            <p:spPr bwMode="auto">
              <a:xfrm>
                <a:off x="2880" y="1916"/>
                <a:ext cx="1675" cy="591"/>
              </a:xfrm>
              <a:custGeom>
                <a:avLst/>
                <a:gdLst>
                  <a:gd name="T0" fmla="*/ 0 w 1675"/>
                  <a:gd name="T1" fmla="*/ 591 h 591"/>
                  <a:gd name="T2" fmla="*/ 1185 w 1675"/>
                  <a:gd name="T3" fmla="*/ 0 h 591"/>
                  <a:gd name="T4" fmla="*/ 1185 w 1675"/>
                  <a:gd name="T5" fmla="*/ 0 h 591"/>
                  <a:gd name="T6" fmla="*/ 1239 w 1675"/>
                  <a:gd name="T7" fmla="*/ 28 h 591"/>
                  <a:gd name="T8" fmla="*/ 1292 w 1675"/>
                  <a:gd name="T9" fmla="*/ 58 h 591"/>
                  <a:gd name="T10" fmla="*/ 1342 w 1675"/>
                  <a:gd name="T11" fmla="*/ 89 h 591"/>
                  <a:gd name="T12" fmla="*/ 1389 w 1675"/>
                  <a:gd name="T13" fmla="*/ 124 h 591"/>
                  <a:gd name="T14" fmla="*/ 1433 w 1675"/>
                  <a:gd name="T15" fmla="*/ 156 h 591"/>
                  <a:gd name="T16" fmla="*/ 1473 w 1675"/>
                  <a:gd name="T17" fmla="*/ 192 h 591"/>
                  <a:gd name="T18" fmla="*/ 1510 w 1675"/>
                  <a:gd name="T19" fmla="*/ 228 h 591"/>
                  <a:gd name="T20" fmla="*/ 1544 w 1675"/>
                  <a:gd name="T21" fmla="*/ 265 h 591"/>
                  <a:gd name="T22" fmla="*/ 1574 w 1675"/>
                  <a:gd name="T23" fmla="*/ 303 h 591"/>
                  <a:gd name="T24" fmla="*/ 1587 w 1675"/>
                  <a:gd name="T25" fmla="*/ 323 h 591"/>
                  <a:gd name="T26" fmla="*/ 1600 w 1675"/>
                  <a:gd name="T27" fmla="*/ 342 h 591"/>
                  <a:gd name="T28" fmla="*/ 1611 w 1675"/>
                  <a:gd name="T29" fmla="*/ 361 h 591"/>
                  <a:gd name="T30" fmla="*/ 1622 w 1675"/>
                  <a:gd name="T31" fmla="*/ 381 h 591"/>
                  <a:gd name="T32" fmla="*/ 1632 w 1675"/>
                  <a:gd name="T33" fmla="*/ 401 h 591"/>
                  <a:gd name="T34" fmla="*/ 1641 w 1675"/>
                  <a:gd name="T35" fmla="*/ 423 h 591"/>
                  <a:gd name="T36" fmla="*/ 1650 w 1675"/>
                  <a:gd name="T37" fmla="*/ 443 h 591"/>
                  <a:gd name="T38" fmla="*/ 1655 w 1675"/>
                  <a:gd name="T39" fmla="*/ 464 h 591"/>
                  <a:gd name="T40" fmla="*/ 1662 w 1675"/>
                  <a:gd name="T41" fmla="*/ 484 h 591"/>
                  <a:gd name="T42" fmla="*/ 1667 w 1675"/>
                  <a:gd name="T43" fmla="*/ 505 h 591"/>
                  <a:gd name="T44" fmla="*/ 1671 w 1675"/>
                  <a:gd name="T45" fmla="*/ 527 h 591"/>
                  <a:gd name="T46" fmla="*/ 1672 w 1675"/>
                  <a:gd name="T47" fmla="*/ 548 h 591"/>
                  <a:gd name="T48" fmla="*/ 1675 w 1675"/>
                  <a:gd name="T49" fmla="*/ 569 h 591"/>
                  <a:gd name="T50" fmla="*/ 1675 w 1675"/>
                  <a:gd name="T51" fmla="*/ 591 h 591"/>
                  <a:gd name="T52" fmla="*/ 0 w 1675"/>
                  <a:gd name="T53" fmla="*/ 591 h 59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1"/>
                  <a:gd name="T83" fmla="*/ 1675 w 1675"/>
                  <a:gd name="T84" fmla="*/ 591 h 59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1">
                    <a:moveTo>
                      <a:pt x="0" y="591"/>
                    </a:moveTo>
                    <a:lnTo>
                      <a:pt x="1185" y="0"/>
                    </a:lnTo>
                    <a:lnTo>
                      <a:pt x="1239" y="28"/>
                    </a:lnTo>
                    <a:lnTo>
                      <a:pt x="1292" y="58"/>
                    </a:lnTo>
                    <a:lnTo>
                      <a:pt x="1342" y="89"/>
                    </a:lnTo>
                    <a:lnTo>
                      <a:pt x="1389" y="124"/>
                    </a:lnTo>
                    <a:lnTo>
                      <a:pt x="1433" y="156"/>
                    </a:lnTo>
                    <a:lnTo>
                      <a:pt x="1473" y="192"/>
                    </a:lnTo>
                    <a:lnTo>
                      <a:pt x="1510" y="228"/>
                    </a:lnTo>
                    <a:lnTo>
                      <a:pt x="1544" y="265"/>
                    </a:lnTo>
                    <a:lnTo>
                      <a:pt x="1574" y="303"/>
                    </a:lnTo>
                    <a:lnTo>
                      <a:pt x="1587" y="323"/>
                    </a:lnTo>
                    <a:lnTo>
                      <a:pt x="1600" y="342"/>
                    </a:lnTo>
                    <a:lnTo>
                      <a:pt x="1611" y="361"/>
                    </a:lnTo>
                    <a:lnTo>
                      <a:pt x="1622" y="381"/>
                    </a:lnTo>
                    <a:lnTo>
                      <a:pt x="1632" y="401"/>
                    </a:lnTo>
                    <a:lnTo>
                      <a:pt x="1641" y="423"/>
                    </a:lnTo>
                    <a:lnTo>
                      <a:pt x="1650" y="443"/>
                    </a:lnTo>
                    <a:lnTo>
                      <a:pt x="1655" y="464"/>
                    </a:lnTo>
                    <a:lnTo>
                      <a:pt x="1662" y="484"/>
                    </a:lnTo>
                    <a:lnTo>
                      <a:pt x="1667" y="505"/>
                    </a:lnTo>
                    <a:lnTo>
                      <a:pt x="1671" y="527"/>
                    </a:lnTo>
                    <a:lnTo>
                      <a:pt x="1672" y="548"/>
                    </a:lnTo>
                    <a:lnTo>
                      <a:pt x="1675" y="569"/>
                    </a:lnTo>
                    <a:lnTo>
                      <a:pt x="1675" y="591"/>
                    </a:lnTo>
                    <a:lnTo>
                      <a:pt x="0" y="591"/>
                    </a:lnTo>
                    <a:close/>
                  </a:path>
                </a:pathLst>
              </a:custGeom>
              <a:solidFill>
                <a:srgbClr val="F8F8F8"/>
              </a:solidFill>
              <a:ln w="9525">
                <a:solidFill>
                  <a:sysClr val="window" lastClr="FFFFFF">
                    <a:lumMod val="85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2" name="Rectangle 13"/>
              <p:cNvSpPr>
                <a:spLocks noChangeArrowheads="1"/>
              </p:cNvSpPr>
              <p:nvPr/>
            </p:nvSpPr>
            <p:spPr bwMode="auto">
              <a:xfrm>
                <a:off x="2880" y="2507"/>
                <a:ext cx="1675" cy="209"/>
              </a:xfrm>
              <a:prstGeom prst="rect">
                <a:avLst/>
              </a:prstGeom>
              <a:solidFill>
                <a:srgbClr val="C0C0C0"/>
              </a:solidFill>
              <a:ln w="9525" algn="ctr">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7" name="Group 14"/>
            <p:cNvGrpSpPr>
              <a:grpSpLocks/>
            </p:cNvGrpSpPr>
            <p:nvPr/>
          </p:nvGrpSpPr>
          <p:grpSpPr bwMode="auto">
            <a:xfrm>
              <a:off x="1871663" y="3267075"/>
              <a:ext cx="2449512" cy="1782763"/>
              <a:chOff x="1204" y="2088"/>
              <a:chExt cx="1676" cy="1221"/>
            </a:xfrm>
          </p:grpSpPr>
          <p:sp>
            <p:nvSpPr>
              <p:cNvPr id="48" name="Freeform 15"/>
              <p:cNvSpPr>
                <a:spLocks/>
              </p:cNvSpPr>
              <p:nvPr/>
            </p:nvSpPr>
            <p:spPr bwMode="auto">
              <a:xfrm>
                <a:off x="1204" y="2088"/>
                <a:ext cx="1676" cy="593"/>
              </a:xfrm>
              <a:custGeom>
                <a:avLst/>
                <a:gdLst>
                  <a:gd name="T0" fmla="*/ 1676 w 1676"/>
                  <a:gd name="T1" fmla="*/ 0 h 593"/>
                  <a:gd name="T2" fmla="*/ 490 w 1676"/>
                  <a:gd name="T3" fmla="*/ 593 h 593"/>
                  <a:gd name="T4" fmla="*/ 490 w 1676"/>
                  <a:gd name="T5" fmla="*/ 593 h 593"/>
                  <a:gd name="T6" fmla="*/ 436 w 1676"/>
                  <a:gd name="T7" fmla="*/ 564 h 593"/>
                  <a:gd name="T8" fmla="*/ 383 w 1676"/>
                  <a:gd name="T9" fmla="*/ 533 h 593"/>
                  <a:gd name="T10" fmla="*/ 333 w 1676"/>
                  <a:gd name="T11" fmla="*/ 501 h 593"/>
                  <a:gd name="T12" fmla="*/ 286 w 1676"/>
                  <a:gd name="T13" fmla="*/ 469 h 593"/>
                  <a:gd name="T14" fmla="*/ 242 w 1676"/>
                  <a:gd name="T15" fmla="*/ 434 h 593"/>
                  <a:gd name="T16" fmla="*/ 202 w 1676"/>
                  <a:gd name="T17" fmla="*/ 400 h 593"/>
                  <a:gd name="T18" fmla="*/ 165 w 1676"/>
                  <a:gd name="T19" fmla="*/ 363 h 593"/>
                  <a:gd name="T20" fmla="*/ 131 w 1676"/>
                  <a:gd name="T21" fmla="*/ 326 h 593"/>
                  <a:gd name="T22" fmla="*/ 101 w 1676"/>
                  <a:gd name="T23" fmla="*/ 288 h 593"/>
                  <a:gd name="T24" fmla="*/ 88 w 1676"/>
                  <a:gd name="T25" fmla="*/ 269 h 593"/>
                  <a:gd name="T26" fmla="*/ 75 w 1676"/>
                  <a:gd name="T27" fmla="*/ 249 h 593"/>
                  <a:gd name="T28" fmla="*/ 64 w 1676"/>
                  <a:gd name="T29" fmla="*/ 229 h 593"/>
                  <a:gd name="T30" fmla="*/ 53 w 1676"/>
                  <a:gd name="T31" fmla="*/ 209 h 593"/>
                  <a:gd name="T32" fmla="*/ 43 w 1676"/>
                  <a:gd name="T33" fmla="*/ 189 h 593"/>
                  <a:gd name="T34" fmla="*/ 34 w 1676"/>
                  <a:gd name="T35" fmla="*/ 170 h 593"/>
                  <a:gd name="T36" fmla="*/ 25 w 1676"/>
                  <a:gd name="T37" fmla="*/ 148 h 593"/>
                  <a:gd name="T38" fmla="*/ 20 w 1676"/>
                  <a:gd name="T39" fmla="*/ 128 h 593"/>
                  <a:gd name="T40" fmla="*/ 13 w 1676"/>
                  <a:gd name="T41" fmla="*/ 107 h 593"/>
                  <a:gd name="T42" fmla="*/ 8 w 1676"/>
                  <a:gd name="T43" fmla="*/ 85 h 593"/>
                  <a:gd name="T44" fmla="*/ 4 w 1676"/>
                  <a:gd name="T45" fmla="*/ 66 h 593"/>
                  <a:gd name="T46" fmla="*/ 3 w 1676"/>
                  <a:gd name="T47" fmla="*/ 44 h 593"/>
                  <a:gd name="T48" fmla="*/ 0 w 1676"/>
                  <a:gd name="T49" fmla="*/ 21 h 593"/>
                  <a:gd name="T50" fmla="*/ 0 w 1676"/>
                  <a:gd name="T51" fmla="*/ 0 h 593"/>
                  <a:gd name="T52" fmla="*/ 1676 w 1676"/>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6"/>
                  <a:gd name="T82" fmla="*/ 0 h 593"/>
                  <a:gd name="T83" fmla="*/ 1676 w 1676"/>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6" h="593">
                    <a:moveTo>
                      <a:pt x="1676" y="0"/>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1676" y="0"/>
                    </a:lnTo>
                    <a:close/>
                  </a:path>
                </a:pathLst>
              </a:custGeom>
              <a:solidFill>
                <a:srgbClr val="F8F8F8"/>
              </a:solidFill>
              <a:ln w="9525">
                <a:solidFill>
                  <a:sysClr val="window" lastClr="FFFFFF">
                    <a:lumMod val="85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9" name="Freeform 16"/>
              <p:cNvSpPr>
                <a:spLocks/>
              </p:cNvSpPr>
              <p:nvPr/>
            </p:nvSpPr>
            <p:spPr bwMode="auto">
              <a:xfrm>
                <a:off x="1204" y="2088"/>
                <a:ext cx="490" cy="1221"/>
              </a:xfrm>
              <a:custGeom>
                <a:avLst/>
                <a:gdLst>
                  <a:gd name="T0" fmla="*/ 490 w 490"/>
                  <a:gd name="T1" fmla="*/ 593 h 1221"/>
                  <a:gd name="T2" fmla="*/ 490 w 490"/>
                  <a:gd name="T3" fmla="*/ 593 h 1221"/>
                  <a:gd name="T4" fmla="*/ 436 w 490"/>
                  <a:gd name="T5" fmla="*/ 564 h 1221"/>
                  <a:gd name="T6" fmla="*/ 383 w 490"/>
                  <a:gd name="T7" fmla="*/ 533 h 1221"/>
                  <a:gd name="T8" fmla="*/ 333 w 490"/>
                  <a:gd name="T9" fmla="*/ 501 h 1221"/>
                  <a:gd name="T10" fmla="*/ 286 w 490"/>
                  <a:gd name="T11" fmla="*/ 469 h 1221"/>
                  <a:gd name="T12" fmla="*/ 242 w 490"/>
                  <a:gd name="T13" fmla="*/ 434 h 1221"/>
                  <a:gd name="T14" fmla="*/ 202 w 490"/>
                  <a:gd name="T15" fmla="*/ 400 h 1221"/>
                  <a:gd name="T16" fmla="*/ 165 w 490"/>
                  <a:gd name="T17" fmla="*/ 363 h 1221"/>
                  <a:gd name="T18" fmla="*/ 131 w 490"/>
                  <a:gd name="T19" fmla="*/ 326 h 1221"/>
                  <a:gd name="T20" fmla="*/ 101 w 490"/>
                  <a:gd name="T21" fmla="*/ 288 h 1221"/>
                  <a:gd name="T22" fmla="*/ 88 w 490"/>
                  <a:gd name="T23" fmla="*/ 269 h 1221"/>
                  <a:gd name="T24" fmla="*/ 75 w 490"/>
                  <a:gd name="T25" fmla="*/ 249 h 1221"/>
                  <a:gd name="T26" fmla="*/ 64 w 490"/>
                  <a:gd name="T27" fmla="*/ 229 h 1221"/>
                  <a:gd name="T28" fmla="*/ 53 w 490"/>
                  <a:gd name="T29" fmla="*/ 209 h 1221"/>
                  <a:gd name="T30" fmla="*/ 43 w 490"/>
                  <a:gd name="T31" fmla="*/ 189 h 1221"/>
                  <a:gd name="T32" fmla="*/ 34 w 490"/>
                  <a:gd name="T33" fmla="*/ 170 h 1221"/>
                  <a:gd name="T34" fmla="*/ 25 w 490"/>
                  <a:gd name="T35" fmla="*/ 148 h 1221"/>
                  <a:gd name="T36" fmla="*/ 20 w 490"/>
                  <a:gd name="T37" fmla="*/ 128 h 1221"/>
                  <a:gd name="T38" fmla="*/ 13 w 490"/>
                  <a:gd name="T39" fmla="*/ 107 h 1221"/>
                  <a:gd name="T40" fmla="*/ 8 w 490"/>
                  <a:gd name="T41" fmla="*/ 85 h 1221"/>
                  <a:gd name="T42" fmla="*/ 4 w 490"/>
                  <a:gd name="T43" fmla="*/ 66 h 1221"/>
                  <a:gd name="T44" fmla="*/ 3 w 490"/>
                  <a:gd name="T45" fmla="*/ 44 h 1221"/>
                  <a:gd name="T46" fmla="*/ 0 w 490"/>
                  <a:gd name="T47" fmla="*/ 21 h 1221"/>
                  <a:gd name="T48" fmla="*/ 0 w 490"/>
                  <a:gd name="T49" fmla="*/ 0 h 1221"/>
                  <a:gd name="T50" fmla="*/ 0 w 490"/>
                  <a:gd name="T51" fmla="*/ 628 h 1221"/>
                  <a:gd name="T52" fmla="*/ 0 w 490"/>
                  <a:gd name="T53" fmla="*/ 628 h 1221"/>
                  <a:gd name="T54" fmla="*/ 0 w 490"/>
                  <a:gd name="T55" fmla="*/ 650 h 1221"/>
                  <a:gd name="T56" fmla="*/ 3 w 490"/>
                  <a:gd name="T57" fmla="*/ 672 h 1221"/>
                  <a:gd name="T58" fmla="*/ 4 w 490"/>
                  <a:gd name="T59" fmla="*/ 694 h 1221"/>
                  <a:gd name="T60" fmla="*/ 8 w 490"/>
                  <a:gd name="T61" fmla="*/ 714 h 1221"/>
                  <a:gd name="T62" fmla="*/ 13 w 490"/>
                  <a:gd name="T63" fmla="*/ 735 h 1221"/>
                  <a:gd name="T64" fmla="*/ 20 w 490"/>
                  <a:gd name="T65" fmla="*/ 756 h 1221"/>
                  <a:gd name="T66" fmla="*/ 25 w 490"/>
                  <a:gd name="T67" fmla="*/ 776 h 1221"/>
                  <a:gd name="T68" fmla="*/ 34 w 490"/>
                  <a:gd name="T69" fmla="*/ 798 h 1221"/>
                  <a:gd name="T70" fmla="*/ 43 w 490"/>
                  <a:gd name="T71" fmla="*/ 818 h 1221"/>
                  <a:gd name="T72" fmla="*/ 53 w 490"/>
                  <a:gd name="T73" fmla="*/ 838 h 1221"/>
                  <a:gd name="T74" fmla="*/ 64 w 490"/>
                  <a:gd name="T75" fmla="*/ 858 h 1221"/>
                  <a:gd name="T76" fmla="*/ 75 w 490"/>
                  <a:gd name="T77" fmla="*/ 877 h 1221"/>
                  <a:gd name="T78" fmla="*/ 88 w 490"/>
                  <a:gd name="T79" fmla="*/ 897 h 1221"/>
                  <a:gd name="T80" fmla="*/ 101 w 490"/>
                  <a:gd name="T81" fmla="*/ 916 h 1221"/>
                  <a:gd name="T82" fmla="*/ 131 w 490"/>
                  <a:gd name="T83" fmla="*/ 954 h 1221"/>
                  <a:gd name="T84" fmla="*/ 165 w 490"/>
                  <a:gd name="T85" fmla="*/ 991 h 1221"/>
                  <a:gd name="T86" fmla="*/ 202 w 490"/>
                  <a:gd name="T87" fmla="*/ 1028 h 1221"/>
                  <a:gd name="T88" fmla="*/ 242 w 490"/>
                  <a:gd name="T89" fmla="*/ 1063 h 1221"/>
                  <a:gd name="T90" fmla="*/ 286 w 490"/>
                  <a:gd name="T91" fmla="*/ 1097 h 1221"/>
                  <a:gd name="T92" fmla="*/ 333 w 490"/>
                  <a:gd name="T93" fmla="*/ 1130 h 1221"/>
                  <a:gd name="T94" fmla="*/ 383 w 490"/>
                  <a:gd name="T95" fmla="*/ 1161 h 1221"/>
                  <a:gd name="T96" fmla="*/ 436 w 490"/>
                  <a:gd name="T97" fmla="*/ 1192 h 1221"/>
                  <a:gd name="T98" fmla="*/ 490 w 490"/>
                  <a:gd name="T99" fmla="*/ 1221 h 1221"/>
                  <a:gd name="T100" fmla="*/ 490 w 490"/>
                  <a:gd name="T101" fmla="*/ 593 h 122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1221"/>
                  <a:gd name="T155" fmla="*/ 490 w 490"/>
                  <a:gd name="T156" fmla="*/ 1221 h 122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1221">
                    <a:moveTo>
                      <a:pt x="490" y="593"/>
                    </a:moveTo>
                    <a:lnTo>
                      <a:pt x="490" y="593"/>
                    </a:lnTo>
                    <a:lnTo>
                      <a:pt x="436" y="564"/>
                    </a:lnTo>
                    <a:lnTo>
                      <a:pt x="383" y="533"/>
                    </a:lnTo>
                    <a:lnTo>
                      <a:pt x="333" y="501"/>
                    </a:lnTo>
                    <a:lnTo>
                      <a:pt x="286" y="469"/>
                    </a:lnTo>
                    <a:lnTo>
                      <a:pt x="242" y="434"/>
                    </a:lnTo>
                    <a:lnTo>
                      <a:pt x="202" y="400"/>
                    </a:lnTo>
                    <a:lnTo>
                      <a:pt x="165" y="363"/>
                    </a:lnTo>
                    <a:lnTo>
                      <a:pt x="131" y="326"/>
                    </a:lnTo>
                    <a:lnTo>
                      <a:pt x="101" y="288"/>
                    </a:lnTo>
                    <a:lnTo>
                      <a:pt x="88" y="269"/>
                    </a:lnTo>
                    <a:lnTo>
                      <a:pt x="75" y="249"/>
                    </a:lnTo>
                    <a:lnTo>
                      <a:pt x="64" y="229"/>
                    </a:lnTo>
                    <a:lnTo>
                      <a:pt x="53" y="209"/>
                    </a:lnTo>
                    <a:lnTo>
                      <a:pt x="43" y="189"/>
                    </a:lnTo>
                    <a:lnTo>
                      <a:pt x="34" y="170"/>
                    </a:lnTo>
                    <a:lnTo>
                      <a:pt x="25" y="148"/>
                    </a:lnTo>
                    <a:lnTo>
                      <a:pt x="20" y="128"/>
                    </a:lnTo>
                    <a:lnTo>
                      <a:pt x="13" y="107"/>
                    </a:lnTo>
                    <a:lnTo>
                      <a:pt x="8" y="85"/>
                    </a:lnTo>
                    <a:lnTo>
                      <a:pt x="4" y="66"/>
                    </a:lnTo>
                    <a:lnTo>
                      <a:pt x="3" y="44"/>
                    </a:lnTo>
                    <a:lnTo>
                      <a:pt x="0" y="21"/>
                    </a:lnTo>
                    <a:lnTo>
                      <a:pt x="0" y="0"/>
                    </a:lnTo>
                    <a:lnTo>
                      <a:pt x="0" y="628"/>
                    </a:lnTo>
                    <a:lnTo>
                      <a:pt x="0" y="650"/>
                    </a:lnTo>
                    <a:lnTo>
                      <a:pt x="3" y="672"/>
                    </a:lnTo>
                    <a:lnTo>
                      <a:pt x="4" y="694"/>
                    </a:lnTo>
                    <a:lnTo>
                      <a:pt x="8" y="714"/>
                    </a:lnTo>
                    <a:lnTo>
                      <a:pt x="13" y="735"/>
                    </a:lnTo>
                    <a:lnTo>
                      <a:pt x="20" y="756"/>
                    </a:lnTo>
                    <a:lnTo>
                      <a:pt x="25" y="776"/>
                    </a:lnTo>
                    <a:lnTo>
                      <a:pt x="34" y="798"/>
                    </a:lnTo>
                    <a:lnTo>
                      <a:pt x="43" y="818"/>
                    </a:lnTo>
                    <a:lnTo>
                      <a:pt x="53" y="838"/>
                    </a:lnTo>
                    <a:lnTo>
                      <a:pt x="64" y="858"/>
                    </a:lnTo>
                    <a:lnTo>
                      <a:pt x="75" y="877"/>
                    </a:lnTo>
                    <a:lnTo>
                      <a:pt x="88" y="897"/>
                    </a:lnTo>
                    <a:lnTo>
                      <a:pt x="101" y="916"/>
                    </a:lnTo>
                    <a:lnTo>
                      <a:pt x="131" y="954"/>
                    </a:lnTo>
                    <a:lnTo>
                      <a:pt x="165" y="991"/>
                    </a:lnTo>
                    <a:lnTo>
                      <a:pt x="202" y="1028"/>
                    </a:lnTo>
                    <a:lnTo>
                      <a:pt x="242" y="1063"/>
                    </a:lnTo>
                    <a:lnTo>
                      <a:pt x="286" y="1097"/>
                    </a:lnTo>
                    <a:lnTo>
                      <a:pt x="333" y="1130"/>
                    </a:lnTo>
                    <a:lnTo>
                      <a:pt x="383" y="1161"/>
                    </a:lnTo>
                    <a:lnTo>
                      <a:pt x="436" y="1192"/>
                    </a:lnTo>
                    <a:lnTo>
                      <a:pt x="490" y="1221"/>
                    </a:lnTo>
                    <a:lnTo>
                      <a:pt x="490" y="593"/>
                    </a:lnTo>
                    <a:close/>
                  </a:path>
                </a:pathLst>
              </a:custGeom>
              <a:solidFill>
                <a:srgbClr val="DDDDDD"/>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50" name="Freeform 17"/>
              <p:cNvSpPr>
                <a:spLocks/>
              </p:cNvSpPr>
              <p:nvPr/>
            </p:nvSpPr>
            <p:spPr bwMode="auto">
              <a:xfrm>
                <a:off x="1694" y="2088"/>
                <a:ext cx="1186" cy="1221"/>
              </a:xfrm>
              <a:custGeom>
                <a:avLst/>
                <a:gdLst>
                  <a:gd name="T0" fmla="*/ 1186 w 1186"/>
                  <a:gd name="T1" fmla="*/ 628 h 1221"/>
                  <a:gd name="T2" fmla="*/ 0 w 1186"/>
                  <a:gd name="T3" fmla="*/ 1221 h 1221"/>
                  <a:gd name="T4" fmla="*/ 0 w 1186"/>
                  <a:gd name="T5" fmla="*/ 593 h 1221"/>
                  <a:gd name="T6" fmla="*/ 1186 w 1186"/>
                  <a:gd name="T7" fmla="*/ 0 h 1221"/>
                  <a:gd name="T8" fmla="*/ 1186 w 1186"/>
                  <a:gd name="T9" fmla="*/ 628 h 1221"/>
                  <a:gd name="T10" fmla="*/ 0 60000 65536"/>
                  <a:gd name="T11" fmla="*/ 0 60000 65536"/>
                  <a:gd name="T12" fmla="*/ 0 60000 65536"/>
                  <a:gd name="T13" fmla="*/ 0 60000 65536"/>
                  <a:gd name="T14" fmla="*/ 0 60000 65536"/>
                  <a:gd name="T15" fmla="*/ 0 w 1186"/>
                  <a:gd name="T16" fmla="*/ 0 h 1221"/>
                  <a:gd name="T17" fmla="*/ 1186 w 1186"/>
                  <a:gd name="T18" fmla="*/ 1221 h 1221"/>
                </a:gdLst>
                <a:ahLst/>
                <a:cxnLst>
                  <a:cxn ang="T10">
                    <a:pos x="T0" y="T1"/>
                  </a:cxn>
                  <a:cxn ang="T11">
                    <a:pos x="T2" y="T3"/>
                  </a:cxn>
                  <a:cxn ang="T12">
                    <a:pos x="T4" y="T5"/>
                  </a:cxn>
                  <a:cxn ang="T13">
                    <a:pos x="T6" y="T7"/>
                  </a:cxn>
                  <a:cxn ang="T14">
                    <a:pos x="T8" y="T9"/>
                  </a:cxn>
                </a:cxnLst>
                <a:rect l="T15" t="T16" r="T17" b="T18"/>
                <a:pathLst>
                  <a:path w="1186" h="1221">
                    <a:moveTo>
                      <a:pt x="1186" y="628"/>
                    </a:moveTo>
                    <a:lnTo>
                      <a:pt x="0" y="1221"/>
                    </a:lnTo>
                    <a:lnTo>
                      <a:pt x="0" y="593"/>
                    </a:lnTo>
                    <a:lnTo>
                      <a:pt x="1186" y="0"/>
                    </a:lnTo>
                    <a:lnTo>
                      <a:pt x="1186" y="628"/>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grpSp>
          <p:nvGrpSpPr>
            <p:cNvPr id="38" name="Group 18"/>
            <p:cNvGrpSpPr>
              <a:grpSpLocks/>
            </p:cNvGrpSpPr>
            <p:nvPr/>
          </p:nvGrpSpPr>
          <p:grpSpPr bwMode="auto">
            <a:xfrm>
              <a:off x="4860925" y="4032250"/>
              <a:ext cx="2449513" cy="1017588"/>
              <a:chOff x="2880" y="2612"/>
              <a:chExt cx="1675" cy="697"/>
            </a:xfrm>
          </p:grpSpPr>
          <p:sp>
            <p:nvSpPr>
              <p:cNvPr id="45" name="Freeform 19"/>
              <p:cNvSpPr>
                <a:spLocks/>
              </p:cNvSpPr>
              <p:nvPr/>
            </p:nvSpPr>
            <p:spPr bwMode="auto">
              <a:xfrm>
                <a:off x="2880" y="2612"/>
                <a:ext cx="1675" cy="593"/>
              </a:xfrm>
              <a:custGeom>
                <a:avLst/>
                <a:gdLst>
                  <a:gd name="T0" fmla="*/ 0 w 1675"/>
                  <a:gd name="T1" fmla="*/ 0 h 593"/>
                  <a:gd name="T2" fmla="*/ 1185 w 1675"/>
                  <a:gd name="T3" fmla="*/ 593 h 593"/>
                  <a:gd name="T4" fmla="*/ 1185 w 1675"/>
                  <a:gd name="T5" fmla="*/ 593 h 593"/>
                  <a:gd name="T6" fmla="*/ 1239 w 1675"/>
                  <a:gd name="T7" fmla="*/ 563 h 593"/>
                  <a:gd name="T8" fmla="*/ 1292 w 1675"/>
                  <a:gd name="T9" fmla="*/ 533 h 593"/>
                  <a:gd name="T10" fmla="*/ 1342 w 1675"/>
                  <a:gd name="T11" fmla="*/ 502 h 593"/>
                  <a:gd name="T12" fmla="*/ 1389 w 1675"/>
                  <a:gd name="T13" fmla="*/ 469 h 593"/>
                  <a:gd name="T14" fmla="*/ 1433 w 1675"/>
                  <a:gd name="T15" fmla="*/ 435 h 593"/>
                  <a:gd name="T16" fmla="*/ 1473 w 1675"/>
                  <a:gd name="T17" fmla="*/ 399 h 593"/>
                  <a:gd name="T18" fmla="*/ 1510 w 1675"/>
                  <a:gd name="T19" fmla="*/ 363 h 593"/>
                  <a:gd name="T20" fmla="*/ 1544 w 1675"/>
                  <a:gd name="T21" fmla="*/ 326 h 593"/>
                  <a:gd name="T22" fmla="*/ 1574 w 1675"/>
                  <a:gd name="T23" fmla="*/ 288 h 593"/>
                  <a:gd name="T24" fmla="*/ 1587 w 1675"/>
                  <a:gd name="T25" fmla="*/ 268 h 593"/>
                  <a:gd name="T26" fmla="*/ 1600 w 1675"/>
                  <a:gd name="T27" fmla="*/ 249 h 593"/>
                  <a:gd name="T28" fmla="*/ 1611 w 1675"/>
                  <a:gd name="T29" fmla="*/ 230 h 593"/>
                  <a:gd name="T30" fmla="*/ 1622 w 1675"/>
                  <a:gd name="T31" fmla="*/ 210 h 593"/>
                  <a:gd name="T32" fmla="*/ 1632 w 1675"/>
                  <a:gd name="T33" fmla="*/ 190 h 593"/>
                  <a:gd name="T34" fmla="*/ 1641 w 1675"/>
                  <a:gd name="T35" fmla="*/ 168 h 593"/>
                  <a:gd name="T36" fmla="*/ 1650 w 1675"/>
                  <a:gd name="T37" fmla="*/ 148 h 593"/>
                  <a:gd name="T38" fmla="*/ 1655 w 1675"/>
                  <a:gd name="T39" fmla="*/ 127 h 593"/>
                  <a:gd name="T40" fmla="*/ 1662 w 1675"/>
                  <a:gd name="T41" fmla="*/ 107 h 593"/>
                  <a:gd name="T42" fmla="*/ 1667 w 1675"/>
                  <a:gd name="T43" fmla="*/ 86 h 593"/>
                  <a:gd name="T44" fmla="*/ 1671 w 1675"/>
                  <a:gd name="T45" fmla="*/ 64 h 593"/>
                  <a:gd name="T46" fmla="*/ 1672 w 1675"/>
                  <a:gd name="T47" fmla="*/ 43 h 593"/>
                  <a:gd name="T48" fmla="*/ 1675 w 1675"/>
                  <a:gd name="T49" fmla="*/ 22 h 593"/>
                  <a:gd name="T50" fmla="*/ 1675 w 1675"/>
                  <a:gd name="T51" fmla="*/ 0 h 593"/>
                  <a:gd name="T52" fmla="*/ 0 w 1675"/>
                  <a:gd name="T53" fmla="*/ 0 h 59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675"/>
                  <a:gd name="T82" fmla="*/ 0 h 593"/>
                  <a:gd name="T83" fmla="*/ 1675 w 1675"/>
                  <a:gd name="T84" fmla="*/ 593 h 593"/>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675" h="593">
                    <a:moveTo>
                      <a:pt x="0" y="0"/>
                    </a:moveTo>
                    <a:lnTo>
                      <a:pt x="1185" y="593"/>
                    </a:lnTo>
                    <a:lnTo>
                      <a:pt x="1239" y="563"/>
                    </a:lnTo>
                    <a:lnTo>
                      <a:pt x="1292" y="533"/>
                    </a:lnTo>
                    <a:lnTo>
                      <a:pt x="1342" y="502"/>
                    </a:lnTo>
                    <a:lnTo>
                      <a:pt x="1389" y="469"/>
                    </a:lnTo>
                    <a:lnTo>
                      <a:pt x="1433" y="435"/>
                    </a:lnTo>
                    <a:lnTo>
                      <a:pt x="1473" y="399"/>
                    </a:lnTo>
                    <a:lnTo>
                      <a:pt x="1510" y="363"/>
                    </a:lnTo>
                    <a:lnTo>
                      <a:pt x="1544" y="326"/>
                    </a:lnTo>
                    <a:lnTo>
                      <a:pt x="1574" y="288"/>
                    </a:lnTo>
                    <a:lnTo>
                      <a:pt x="1587" y="268"/>
                    </a:lnTo>
                    <a:lnTo>
                      <a:pt x="1600" y="249"/>
                    </a:lnTo>
                    <a:lnTo>
                      <a:pt x="1611" y="230"/>
                    </a:lnTo>
                    <a:lnTo>
                      <a:pt x="1622" y="210"/>
                    </a:lnTo>
                    <a:lnTo>
                      <a:pt x="1632" y="190"/>
                    </a:lnTo>
                    <a:lnTo>
                      <a:pt x="1641" y="168"/>
                    </a:lnTo>
                    <a:lnTo>
                      <a:pt x="1650" y="148"/>
                    </a:lnTo>
                    <a:lnTo>
                      <a:pt x="1655" y="127"/>
                    </a:lnTo>
                    <a:lnTo>
                      <a:pt x="1662" y="107"/>
                    </a:lnTo>
                    <a:lnTo>
                      <a:pt x="1667" y="86"/>
                    </a:lnTo>
                    <a:lnTo>
                      <a:pt x="1671" y="64"/>
                    </a:lnTo>
                    <a:lnTo>
                      <a:pt x="1672" y="43"/>
                    </a:lnTo>
                    <a:lnTo>
                      <a:pt x="1675" y="22"/>
                    </a:lnTo>
                    <a:lnTo>
                      <a:pt x="1675" y="0"/>
                    </a:lnTo>
                    <a:lnTo>
                      <a:pt x="0" y="0"/>
                    </a:lnTo>
                    <a:close/>
                  </a:path>
                </a:pathLst>
              </a:custGeom>
              <a:solidFill>
                <a:srgbClr val="EAEAEA"/>
              </a:solidFill>
              <a:ln w="9525">
                <a:solidFill>
                  <a:sysClr val="window" lastClr="FFFFFF">
                    <a:lumMod val="85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6" name="Freeform 20"/>
              <p:cNvSpPr>
                <a:spLocks/>
              </p:cNvSpPr>
              <p:nvPr/>
            </p:nvSpPr>
            <p:spPr bwMode="auto">
              <a:xfrm>
                <a:off x="4065" y="2612"/>
                <a:ext cx="490" cy="697"/>
              </a:xfrm>
              <a:custGeom>
                <a:avLst/>
                <a:gdLst>
                  <a:gd name="T0" fmla="*/ 0 w 490"/>
                  <a:gd name="T1" fmla="*/ 593 h 697"/>
                  <a:gd name="T2" fmla="*/ 0 w 490"/>
                  <a:gd name="T3" fmla="*/ 593 h 697"/>
                  <a:gd name="T4" fmla="*/ 54 w 490"/>
                  <a:gd name="T5" fmla="*/ 563 h 697"/>
                  <a:gd name="T6" fmla="*/ 107 w 490"/>
                  <a:gd name="T7" fmla="*/ 533 h 697"/>
                  <a:gd name="T8" fmla="*/ 157 w 490"/>
                  <a:gd name="T9" fmla="*/ 502 h 697"/>
                  <a:gd name="T10" fmla="*/ 204 w 490"/>
                  <a:gd name="T11" fmla="*/ 469 h 697"/>
                  <a:gd name="T12" fmla="*/ 248 w 490"/>
                  <a:gd name="T13" fmla="*/ 435 h 697"/>
                  <a:gd name="T14" fmla="*/ 288 w 490"/>
                  <a:gd name="T15" fmla="*/ 399 h 697"/>
                  <a:gd name="T16" fmla="*/ 325 w 490"/>
                  <a:gd name="T17" fmla="*/ 363 h 697"/>
                  <a:gd name="T18" fmla="*/ 359 w 490"/>
                  <a:gd name="T19" fmla="*/ 326 h 697"/>
                  <a:gd name="T20" fmla="*/ 389 w 490"/>
                  <a:gd name="T21" fmla="*/ 288 h 697"/>
                  <a:gd name="T22" fmla="*/ 402 w 490"/>
                  <a:gd name="T23" fmla="*/ 268 h 697"/>
                  <a:gd name="T24" fmla="*/ 415 w 490"/>
                  <a:gd name="T25" fmla="*/ 249 h 697"/>
                  <a:gd name="T26" fmla="*/ 426 w 490"/>
                  <a:gd name="T27" fmla="*/ 230 h 697"/>
                  <a:gd name="T28" fmla="*/ 437 w 490"/>
                  <a:gd name="T29" fmla="*/ 210 h 697"/>
                  <a:gd name="T30" fmla="*/ 447 w 490"/>
                  <a:gd name="T31" fmla="*/ 190 h 697"/>
                  <a:gd name="T32" fmla="*/ 456 w 490"/>
                  <a:gd name="T33" fmla="*/ 168 h 697"/>
                  <a:gd name="T34" fmla="*/ 465 w 490"/>
                  <a:gd name="T35" fmla="*/ 148 h 697"/>
                  <a:gd name="T36" fmla="*/ 470 w 490"/>
                  <a:gd name="T37" fmla="*/ 127 h 697"/>
                  <a:gd name="T38" fmla="*/ 477 w 490"/>
                  <a:gd name="T39" fmla="*/ 107 h 697"/>
                  <a:gd name="T40" fmla="*/ 482 w 490"/>
                  <a:gd name="T41" fmla="*/ 86 h 697"/>
                  <a:gd name="T42" fmla="*/ 486 w 490"/>
                  <a:gd name="T43" fmla="*/ 64 h 697"/>
                  <a:gd name="T44" fmla="*/ 487 w 490"/>
                  <a:gd name="T45" fmla="*/ 43 h 697"/>
                  <a:gd name="T46" fmla="*/ 490 w 490"/>
                  <a:gd name="T47" fmla="*/ 22 h 697"/>
                  <a:gd name="T48" fmla="*/ 490 w 490"/>
                  <a:gd name="T49" fmla="*/ 0 h 697"/>
                  <a:gd name="T50" fmla="*/ 490 w 490"/>
                  <a:gd name="T51" fmla="*/ 104 h 697"/>
                  <a:gd name="T52" fmla="*/ 490 w 490"/>
                  <a:gd name="T53" fmla="*/ 104 h 697"/>
                  <a:gd name="T54" fmla="*/ 490 w 490"/>
                  <a:gd name="T55" fmla="*/ 126 h 697"/>
                  <a:gd name="T56" fmla="*/ 487 w 490"/>
                  <a:gd name="T57" fmla="*/ 148 h 697"/>
                  <a:gd name="T58" fmla="*/ 486 w 490"/>
                  <a:gd name="T59" fmla="*/ 170 h 697"/>
                  <a:gd name="T60" fmla="*/ 482 w 490"/>
                  <a:gd name="T61" fmla="*/ 190 h 697"/>
                  <a:gd name="T62" fmla="*/ 477 w 490"/>
                  <a:gd name="T63" fmla="*/ 211 h 697"/>
                  <a:gd name="T64" fmla="*/ 470 w 490"/>
                  <a:gd name="T65" fmla="*/ 232 h 697"/>
                  <a:gd name="T66" fmla="*/ 465 w 490"/>
                  <a:gd name="T67" fmla="*/ 252 h 697"/>
                  <a:gd name="T68" fmla="*/ 456 w 490"/>
                  <a:gd name="T69" fmla="*/ 274 h 697"/>
                  <a:gd name="T70" fmla="*/ 447 w 490"/>
                  <a:gd name="T71" fmla="*/ 294 h 697"/>
                  <a:gd name="T72" fmla="*/ 437 w 490"/>
                  <a:gd name="T73" fmla="*/ 314 h 697"/>
                  <a:gd name="T74" fmla="*/ 426 w 490"/>
                  <a:gd name="T75" fmla="*/ 334 h 697"/>
                  <a:gd name="T76" fmla="*/ 415 w 490"/>
                  <a:gd name="T77" fmla="*/ 353 h 697"/>
                  <a:gd name="T78" fmla="*/ 402 w 490"/>
                  <a:gd name="T79" fmla="*/ 373 h 697"/>
                  <a:gd name="T80" fmla="*/ 389 w 490"/>
                  <a:gd name="T81" fmla="*/ 392 h 697"/>
                  <a:gd name="T82" fmla="*/ 359 w 490"/>
                  <a:gd name="T83" fmla="*/ 430 h 697"/>
                  <a:gd name="T84" fmla="*/ 325 w 490"/>
                  <a:gd name="T85" fmla="*/ 467 h 697"/>
                  <a:gd name="T86" fmla="*/ 288 w 490"/>
                  <a:gd name="T87" fmla="*/ 504 h 697"/>
                  <a:gd name="T88" fmla="*/ 248 w 490"/>
                  <a:gd name="T89" fmla="*/ 539 h 697"/>
                  <a:gd name="T90" fmla="*/ 204 w 490"/>
                  <a:gd name="T91" fmla="*/ 573 h 697"/>
                  <a:gd name="T92" fmla="*/ 157 w 490"/>
                  <a:gd name="T93" fmla="*/ 606 h 697"/>
                  <a:gd name="T94" fmla="*/ 107 w 490"/>
                  <a:gd name="T95" fmla="*/ 637 h 697"/>
                  <a:gd name="T96" fmla="*/ 54 w 490"/>
                  <a:gd name="T97" fmla="*/ 668 h 697"/>
                  <a:gd name="T98" fmla="*/ 0 w 490"/>
                  <a:gd name="T99" fmla="*/ 697 h 697"/>
                  <a:gd name="T100" fmla="*/ 0 w 490"/>
                  <a:gd name="T101" fmla="*/ 593 h 69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90"/>
                  <a:gd name="T154" fmla="*/ 0 h 697"/>
                  <a:gd name="T155" fmla="*/ 490 w 490"/>
                  <a:gd name="T156" fmla="*/ 697 h 69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90" h="697">
                    <a:moveTo>
                      <a:pt x="0" y="593"/>
                    </a:moveTo>
                    <a:lnTo>
                      <a:pt x="0" y="593"/>
                    </a:lnTo>
                    <a:lnTo>
                      <a:pt x="54" y="563"/>
                    </a:lnTo>
                    <a:lnTo>
                      <a:pt x="107" y="533"/>
                    </a:lnTo>
                    <a:lnTo>
                      <a:pt x="157" y="502"/>
                    </a:lnTo>
                    <a:lnTo>
                      <a:pt x="204" y="469"/>
                    </a:lnTo>
                    <a:lnTo>
                      <a:pt x="248" y="435"/>
                    </a:lnTo>
                    <a:lnTo>
                      <a:pt x="288" y="399"/>
                    </a:lnTo>
                    <a:lnTo>
                      <a:pt x="325" y="363"/>
                    </a:lnTo>
                    <a:lnTo>
                      <a:pt x="359" y="326"/>
                    </a:lnTo>
                    <a:lnTo>
                      <a:pt x="389" y="288"/>
                    </a:lnTo>
                    <a:lnTo>
                      <a:pt x="402" y="268"/>
                    </a:lnTo>
                    <a:lnTo>
                      <a:pt x="415" y="249"/>
                    </a:lnTo>
                    <a:lnTo>
                      <a:pt x="426" y="230"/>
                    </a:lnTo>
                    <a:lnTo>
                      <a:pt x="437" y="210"/>
                    </a:lnTo>
                    <a:lnTo>
                      <a:pt x="447" y="190"/>
                    </a:lnTo>
                    <a:lnTo>
                      <a:pt x="456" y="168"/>
                    </a:lnTo>
                    <a:lnTo>
                      <a:pt x="465" y="148"/>
                    </a:lnTo>
                    <a:lnTo>
                      <a:pt x="470" y="127"/>
                    </a:lnTo>
                    <a:lnTo>
                      <a:pt x="477" y="107"/>
                    </a:lnTo>
                    <a:lnTo>
                      <a:pt x="482" y="86"/>
                    </a:lnTo>
                    <a:lnTo>
                      <a:pt x="486" y="64"/>
                    </a:lnTo>
                    <a:lnTo>
                      <a:pt x="487" y="43"/>
                    </a:lnTo>
                    <a:lnTo>
                      <a:pt x="490" y="22"/>
                    </a:lnTo>
                    <a:lnTo>
                      <a:pt x="490" y="0"/>
                    </a:lnTo>
                    <a:lnTo>
                      <a:pt x="490" y="104"/>
                    </a:lnTo>
                    <a:lnTo>
                      <a:pt x="490" y="126"/>
                    </a:lnTo>
                    <a:lnTo>
                      <a:pt x="487" y="148"/>
                    </a:lnTo>
                    <a:lnTo>
                      <a:pt x="486" y="170"/>
                    </a:lnTo>
                    <a:lnTo>
                      <a:pt x="482" y="190"/>
                    </a:lnTo>
                    <a:lnTo>
                      <a:pt x="477" y="211"/>
                    </a:lnTo>
                    <a:lnTo>
                      <a:pt x="470" y="232"/>
                    </a:lnTo>
                    <a:lnTo>
                      <a:pt x="465" y="252"/>
                    </a:lnTo>
                    <a:lnTo>
                      <a:pt x="456" y="274"/>
                    </a:lnTo>
                    <a:lnTo>
                      <a:pt x="447" y="294"/>
                    </a:lnTo>
                    <a:lnTo>
                      <a:pt x="437" y="314"/>
                    </a:lnTo>
                    <a:lnTo>
                      <a:pt x="426" y="334"/>
                    </a:lnTo>
                    <a:lnTo>
                      <a:pt x="415" y="353"/>
                    </a:lnTo>
                    <a:lnTo>
                      <a:pt x="402" y="373"/>
                    </a:lnTo>
                    <a:lnTo>
                      <a:pt x="389" y="392"/>
                    </a:lnTo>
                    <a:lnTo>
                      <a:pt x="359" y="430"/>
                    </a:lnTo>
                    <a:lnTo>
                      <a:pt x="325" y="467"/>
                    </a:lnTo>
                    <a:lnTo>
                      <a:pt x="288" y="504"/>
                    </a:lnTo>
                    <a:lnTo>
                      <a:pt x="248" y="539"/>
                    </a:lnTo>
                    <a:lnTo>
                      <a:pt x="204" y="573"/>
                    </a:lnTo>
                    <a:lnTo>
                      <a:pt x="157" y="606"/>
                    </a:lnTo>
                    <a:lnTo>
                      <a:pt x="107" y="637"/>
                    </a:lnTo>
                    <a:lnTo>
                      <a:pt x="54" y="668"/>
                    </a:lnTo>
                    <a:lnTo>
                      <a:pt x="0" y="697"/>
                    </a:lnTo>
                    <a:lnTo>
                      <a:pt x="0" y="593"/>
                    </a:lnTo>
                    <a:close/>
                  </a:path>
                </a:pathLst>
              </a:custGeom>
              <a:gradFill rotWithShape="1">
                <a:gsLst>
                  <a:gs pos="0">
                    <a:srgbClr val="777777"/>
                  </a:gs>
                  <a:gs pos="100000">
                    <a:srgbClr val="80808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7" name="Freeform 21"/>
              <p:cNvSpPr>
                <a:spLocks/>
              </p:cNvSpPr>
              <p:nvPr/>
            </p:nvSpPr>
            <p:spPr bwMode="auto">
              <a:xfrm>
                <a:off x="2880" y="2612"/>
                <a:ext cx="1185" cy="697"/>
              </a:xfrm>
              <a:custGeom>
                <a:avLst/>
                <a:gdLst>
                  <a:gd name="T0" fmla="*/ 0 w 1185"/>
                  <a:gd name="T1" fmla="*/ 104 h 697"/>
                  <a:gd name="T2" fmla="*/ 1185 w 1185"/>
                  <a:gd name="T3" fmla="*/ 697 h 697"/>
                  <a:gd name="T4" fmla="*/ 1185 w 1185"/>
                  <a:gd name="T5" fmla="*/ 593 h 697"/>
                  <a:gd name="T6" fmla="*/ 0 w 1185"/>
                  <a:gd name="T7" fmla="*/ 0 h 697"/>
                  <a:gd name="T8" fmla="*/ 0 w 1185"/>
                  <a:gd name="T9" fmla="*/ 104 h 697"/>
                  <a:gd name="T10" fmla="*/ 0 60000 65536"/>
                  <a:gd name="T11" fmla="*/ 0 60000 65536"/>
                  <a:gd name="T12" fmla="*/ 0 60000 65536"/>
                  <a:gd name="T13" fmla="*/ 0 60000 65536"/>
                  <a:gd name="T14" fmla="*/ 0 60000 65536"/>
                  <a:gd name="T15" fmla="*/ 0 w 1185"/>
                  <a:gd name="T16" fmla="*/ 0 h 697"/>
                  <a:gd name="T17" fmla="*/ 1185 w 1185"/>
                  <a:gd name="T18" fmla="*/ 697 h 697"/>
                </a:gdLst>
                <a:ahLst/>
                <a:cxnLst>
                  <a:cxn ang="T10">
                    <a:pos x="T0" y="T1"/>
                  </a:cxn>
                  <a:cxn ang="T11">
                    <a:pos x="T2" y="T3"/>
                  </a:cxn>
                  <a:cxn ang="T12">
                    <a:pos x="T4" y="T5"/>
                  </a:cxn>
                  <a:cxn ang="T13">
                    <a:pos x="T6" y="T7"/>
                  </a:cxn>
                  <a:cxn ang="T14">
                    <a:pos x="T8" y="T9"/>
                  </a:cxn>
                </a:cxnLst>
                <a:rect l="T15" t="T16" r="T17" b="T18"/>
                <a:pathLst>
                  <a:path w="1185" h="697">
                    <a:moveTo>
                      <a:pt x="0" y="104"/>
                    </a:moveTo>
                    <a:lnTo>
                      <a:pt x="1185" y="697"/>
                    </a:lnTo>
                    <a:lnTo>
                      <a:pt x="1185" y="593"/>
                    </a:lnTo>
                    <a:lnTo>
                      <a:pt x="0" y="0"/>
                    </a:lnTo>
                    <a:lnTo>
                      <a:pt x="0" y="104"/>
                    </a:lnTo>
                    <a:close/>
                  </a:path>
                </a:pathLst>
              </a:custGeom>
              <a:solidFill>
                <a:srgbClr val="B2B2B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grpSp>
        <p:sp>
          <p:nvSpPr>
            <p:cNvPr id="39" name="Arc 22"/>
            <p:cNvSpPr>
              <a:spLocks/>
            </p:cNvSpPr>
            <p:nvPr/>
          </p:nvSpPr>
          <p:spPr bwMode="auto">
            <a:xfrm>
              <a:off x="4394200" y="1773238"/>
              <a:ext cx="1098550" cy="592137"/>
            </a:xfrm>
            <a:custGeom>
              <a:avLst/>
              <a:gdLst>
                <a:gd name="T0" fmla="*/ 0 w 40011"/>
                <a:gd name="T1" fmla="*/ 7790193 h 21600"/>
                <a:gd name="T2" fmla="*/ 30162008 w 40011"/>
                <a:gd name="T3" fmla="*/ 15265511 h 21600"/>
                <a:gd name="T4" fmla="*/ 13907636 w 40011"/>
                <a:gd name="T5" fmla="*/ 16232696 h 21600"/>
                <a:gd name="T6" fmla="*/ 0 60000 65536"/>
                <a:gd name="T7" fmla="*/ 0 60000 65536"/>
                <a:gd name="T8" fmla="*/ 0 60000 65536"/>
                <a:gd name="T9" fmla="*/ 0 w 40011"/>
                <a:gd name="T10" fmla="*/ 0 h 21600"/>
                <a:gd name="T11" fmla="*/ 40011 w 40011"/>
                <a:gd name="T12" fmla="*/ 21600 h 21600"/>
              </a:gdLst>
              <a:ahLst/>
              <a:cxnLst>
                <a:cxn ang="T6">
                  <a:pos x="T0" y="T1"/>
                </a:cxn>
                <a:cxn ang="T7">
                  <a:pos x="T2" y="T3"/>
                </a:cxn>
                <a:cxn ang="T8">
                  <a:pos x="T4" y="T5"/>
                </a:cxn>
              </a:cxnLst>
              <a:rect l="T9" t="T10" r="T11" b="T12"/>
              <a:pathLst>
                <a:path w="40011" h="21600" fill="none" extrusionOk="0">
                  <a:moveTo>
                    <a:pt x="0" y="10366"/>
                  </a:moveTo>
                  <a:cubicBezTo>
                    <a:pt x="3920" y="3928"/>
                    <a:pt x="10912" y="-1"/>
                    <a:pt x="18449" y="0"/>
                  </a:cubicBezTo>
                  <a:cubicBezTo>
                    <a:pt x="29878" y="0"/>
                    <a:pt x="39329" y="8903"/>
                    <a:pt x="40010" y="20313"/>
                  </a:cubicBezTo>
                </a:path>
                <a:path w="40011" h="21600" stroke="0" extrusionOk="0">
                  <a:moveTo>
                    <a:pt x="0" y="10366"/>
                  </a:moveTo>
                  <a:cubicBezTo>
                    <a:pt x="3920" y="3928"/>
                    <a:pt x="10912" y="-1"/>
                    <a:pt x="18449" y="0"/>
                  </a:cubicBezTo>
                  <a:cubicBezTo>
                    <a:pt x="29878" y="0"/>
                    <a:pt x="39329" y="8903"/>
                    <a:pt x="40010" y="20313"/>
                  </a:cubicBezTo>
                  <a:lnTo>
                    <a:pt x="18449" y="21600"/>
                  </a:lnTo>
                  <a:lnTo>
                    <a:pt x="0" y="10366"/>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0" name="Arc 23"/>
            <p:cNvSpPr>
              <a:spLocks/>
            </p:cNvSpPr>
            <p:nvPr/>
          </p:nvSpPr>
          <p:spPr bwMode="auto">
            <a:xfrm>
              <a:off x="6288088" y="2244725"/>
              <a:ext cx="949325" cy="839788"/>
            </a:xfrm>
            <a:custGeom>
              <a:avLst/>
              <a:gdLst>
                <a:gd name="T0" fmla="*/ 0 w 36840"/>
                <a:gd name="T1" fmla="*/ 4185761 h 32562"/>
                <a:gd name="T2" fmla="*/ 22478233 w 36840"/>
                <a:gd name="T3" fmla="*/ 21658494 h 32562"/>
                <a:gd name="T4" fmla="*/ 10119871 w 36840"/>
                <a:gd name="T5" fmla="*/ 14367153 h 32562"/>
                <a:gd name="T6" fmla="*/ 0 60000 65536"/>
                <a:gd name="T7" fmla="*/ 0 60000 65536"/>
                <a:gd name="T8" fmla="*/ 0 60000 65536"/>
                <a:gd name="T9" fmla="*/ 0 w 36840"/>
                <a:gd name="T10" fmla="*/ 0 h 32562"/>
                <a:gd name="T11" fmla="*/ 36840 w 36840"/>
                <a:gd name="T12" fmla="*/ 32562 h 32562"/>
              </a:gdLst>
              <a:ahLst/>
              <a:cxnLst>
                <a:cxn ang="T6">
                  <a:pos x="T0" y="T1"/>
                </a:cxn>
                <a:cxn ang="T7">
                  <a:pos x="T2" y="T3"/>
                </a:cxn>
                <a:cxn ang="T8">
                  <a:pos x="T4" y="T5"/>
                </a:cxn>
              </a:cxnLst>
              <a:rect l="T9" t="T10" r="T11" b="T12"/>
              <a:pathLst>
                <a:path w="36840" h="32562" fill="none" extrusionOk="0">
                  <a:moveTo>
                    <a:pt x="0" y="6293"/>
                  </a:moveTo>
                  <a:cubicBezTo>
                    <a:pt x="4048" y="2262"/>
                    <a:pt x="9527" y="-1"/>
                    <a:pt x="15240" y="0"/>
                  </a:cubicBezTo>
                  <a:cubicBezTo>
                    <a:pt x="27169" y="0"/>
                    <a:pt x="36840" y="9670"/>
                    <a:pt x="36840" y="21600"/>
                  </a:cubicBezTo>
                  <a:cubicBezTo>
                    <a:pt x="36840" y="25455"/>
                    <a:pt x="35808" y="29240"/>
                    <a:pt x="33851" y="32562"/>
                  </a:cubicBezTo>
                </a:path>
                <a:path w="36840" h="32562" stroke="0" extrusionOk="0">
                  <a:moveTo>
                    <a:pt x="0" y="6293"/>
                  </a:moveTo>
                  <a:cubicBezTo>
                    <a:pt x="4048" y="2262"/>
                    <a:pt x="9527" y="-1"/>
                    <a:pt x="15240" y="0"/>
                  </a:cubicBezTo>
                  <a:cubicBezTo>
                    <a:pt x="27169" y="0"/>
                    <a:pt x="36840" y="9670"/>
                    <a:pt x="36840" y="21600"/>
                  </a:cubicBezTo>
                  <a:cubicBezTo>
                    <a:pt x="36840" y="25455"/>
                    <a:pt x="35808" y="29240"/>
                    <a:pt x="33851" y="32562"/>
                  </a:cubicBezTo>
                  <a:lnTo>
                    <a:pt x="15240" y="21600"/>
                  </a:lnTo>
                  <a:lnTo>
                    <a:pt x="0" y="6293"/>
                  </a:lnTo>
                  <a:close/>
                </a:path>
              </a:pathLst>
            </a:custGeom>
            <a:noFill/>
            <a:ln w="31750" cap="rnd">
              <a:solidFill>
                <a:srgbClr val="DE0000"/>
              </a:solidFill>
              <a:prstDash val="sysDot"/>
              <a:round/>
              <a:headEn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微软雅黑"/>
                <a:ea typeface="微软雅黑"/>
              </a:endParaRPr>
            </a:p>
          </p:txBody>
        </p:sp>
        <p:sp>
          <p:nvSpPr>
            <p:cNvPr id="41" name="Text Box 30"/>
            <p:cNvSpPr txBox="1">
              <a:spLocks noChangeArrowheads="1"/>
            </p:cNvSpPr>
            <p:nvPr/>
          </p:nvSpPr>
          <p:spPr bwMode="auto">
            <a:xfrm>
              <a:off x="827088" y="1679715"/>
              <a:ext cx="3387725" cy="604838"/>
            </a:xfrm>
            <a:prstGeom prst="rect">
              <a:avLst/>
            </a:prstGeom>
            <a:noFill/>
            <a:ln w="9525">
              <a:noFill/>
              <a:miter lim="800000"/>
              <a:headEnd/>
              <a:tailEnd/>
            </a:ln>
          </p:spPr>
          <p:txBody>
            <a:bodyPr>
              <a:spAutoFit/>
            </a:bodyPr>
            <a:lstStyle/>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600" b="0" i="0" u="none" strike="noStrike" kern="0" cap="none" spc="0" normalizeH="0" baseline="0" noProof="0" dirty="0">
                  <a:ln>
                    <a:noFill/>
                  </a:ln>
                  <a:solidFill>
                    <a:srgbClr val="FF0000"/>
                  </a:solidFill>
                  <a:effectLst/>
                  <a:uLnTx/>
                  <a:uFillTx/>
                  <a:latin typeface="微软雅黑"/>
                  <a:ea typeface="微软雅黑"/>
                </a:rPr>
                <a:t>单击此处添加文字</a:t>
              </a:r>
            </a:p>
            <a:p>
              <a:pPr marL="0" marR="0" lvl="0" indent="0" algn="r"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微软雅黑"/>
                  <a:ea typeface="微软雅黑"/>
                </a:rPr>
                <a:t>单击此处添加文字内容  单击此处添加文字内容</a:t>
              </a:r>
              <a:endParaRPr kumimoji="1" lang="en-US" altLang="ko-KR" sz="1200" b="0" i="0" u="none" strike="noStrike" kern="0" cap="none" spc="0" normalizeH="0" baseline="0" noProof="0" dirty="0">
                <a:ln>
                  <a:noFill/>
                </a:ln>
                <a:solidFill>
                  <a:srgbClr val="FF0000"/>
                </a:solidFill>
                <a:effectLst/>
                <a:uLnTx/>
                <a:uFillTx/>
                <a:latin typeface="굴림"/>
                <a:ea typeface="굴림"/>
              </a:endParaRPr>
            </a:p>
          </p:txBody>
        </p:sp>
        <p:sp>
          <p:nvSpPr>
            <p:cNvPr id="42" name="Text Box 31"/>
            <p:cNvSpPr txBox="1">
              <a:spLocks noChangeArrowheads="1"/>
            </p:cNvSpPr>
            <p:nvPr/>
          </p:nvSpPr>
          <p:spPr bwMode="auto">
            <a:xfrm>
              <a:off x="5508625" y="1696555"/>
              <a:ext cx="1008063" cy="523220"/>
            </a:xfrm>
            <a:prstGeom prst="rect">
              <a:avLst/>
            </a:prstGeom>
            <a:noFill/>
            <a:ln w="9525">
              <a:noFill/>
              <a:miter lim="800000"/>
              <a:headEnd/>
              <a:tailEnd/>
            </a:ln>
          </p:spPr>
          <p:txBody>
            <a:bodyPr>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굴림"/>
                  <a:ea typeface="굴림"/>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400" b="0" i="0" u="none" strike="noStrike" kern="0" cap="none" spc="0" normalizeH="0" baseline="0" noProof="0" dirty="0">
                  <a:ln>
                    <a:noFill/>
                  </a:ln>
                  <a:solidFill>
                    <a:srgbClr val="FF0000"/>
                  </a:solidFill>
                  <a:effectLst/>
                  <a:uLnTx/>
                  <a:uFillTx/>
                  <a:latin typeface="굴림"/>
                  <a:ea typeface="굴림"/>
                </a:rPr>
                <a:t>添加文字</a:t>
              </a:r>
            </a:p>
          </p:txBody>
        </p:sp>
        <p:sp>
          <p:nvSpPr>
            <p:cNvPr id="43" name="WordArt 32"/>
            <p:cNvSpPr>
              <a:spLocks noChangeArrowheads="1" noChangeShapeType="1" noTextEdit="1"/>
            </p:cNvSpPr>
            <p:nvPr/>
          </p:nvSpPr>
          <p:spPr bwMode="auto">
            <a:xfrm>
              <a:off x="2728913" y="5229225"/>
              <a:ext cx="3686175" cy="365125"/>
            </a:xfrm>
            <a:prstGeom prst="rect">
              <a:avLst/>
            </a:prstGeom>
          </p:spPr>
          <p:txBody>
            <a:bodyPr wrap="none" fromWordArt="1">
              <a:prstTxWarp prst="textPlain">
                <a:avLst>
                  <a:gd name="adj" fmla="val 5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600" b="0" i="0" u="none" strike="noStrike" kern="10" cap="none" spc="0" normalizeH="0" baseline="0" noProof="0" dirty="0">
                  <a:ln w="9525">
                    <a:noFill/>
                    <a:round/>
                    <a:headEnd/>
                    <a:tailEnd/>
                  </a:ln>
                  <a:solidFill>
                    <a:srgbClr val="C00000"/>
                  </a:solidFill>
                  <a:effectLst/>
                  <a:uLnTx/>
                  <a:uFillTx/>
                  <a:latin typeface="微软雅黑"/>
                  <a:ea typeface="微软雅黑"/>
                </a:rPr>
                <a:t>双击此处添加标题文字</a:t>
              </a:r>
            </a:p>
          </p:txBody>
        </p:sp>
        <p:sp>
          <p:nvSpPr>
            <p:cNvPr id="44" name="Rectangle 33"/>
            <p:cNvSpPr>
              <a:spLocks noChangeArrowheads="1"/>
            </p:cNvSpPr>
            <p:nvPr/>
          </p:nvSpPr>
          <p:spPr bwMode="auto">
            <a:xfrm>
              <a:off x="2879725" y="5734050"/>
              <a:ext cx="3384550" cy="311150"/>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200" b="0" i="0" u="none" strike="noStrike" kern="0" cap="none" spc="0" normalizeH="0" baseline="0" noProof="0" dirty="0">
                  <a:ln>
                    <a:noFill/>
                  </a:ln>
                  <a:solidFill>
                    <a:srgbClr val="FF0000"/>
                  </a:solidFill>
                  <a:effectLst/>
                  <a:uLnTx/>
                  <a:uFillTx/>
                  <a:latin typeface="微软雅黑"/>
                  <a:ea typeface="微软雅黑"/>
                </a:rPr>
                <a:t>单击此处添加文字内容  单击此处添加文字内容</a:t>
              </a:r>
            </a:p>
          </p:txBody>
        </p:sp>
      </p:grpSp>
    </p:spTree>
    <p:extLst>
      <p:ext uri="{BB962C8B-B14F-4D97-AF65-F5344CB8AC3E}">
        <p14:creationId xmlns:p14="http://schemas.microsoft.com/office/powerpoint/2010/main" val="403931861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标题 1"/>
          <p:cNvSpPr txBox="1">
            <a:spLocks/>
          </p:cNvSpPr>
          <p:nvPr/>
        </p:nvSpPr>
        <p:spPr>
          <a:xfrm>
            <a:off x="0" y="89415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79" name="组合 78"/>
          <p:cNvGrpSpPr/>
          <p:nvPr/>
        </p:nvGrpSpPr>
        <p:grpSpPr>
          <a:xfrm>
            <a:off x="576263" y="1370747"/>
            <a:ext cx="7883525" cy="4283075"/>
            <a:chOff x="576263" y="1666875"/>
            <a:chExt cx="7883525" cy="4283075"/>
          </a:xfrm>
        </p:grpSpPr>
        <p:grpSp>
          <p:nvGrpSpPr>
            <p:cNvPr id="80" name="Group 2"/>
            <p:cNvGrpSpPr>
              <a:grpSpLocks/>
            </p:cNvGrpSpPr>
            <p:nvPr/>
          </p:nvGrpSpPr>
          <p:grpSpPr bwMode="auto">
            <a:xfrm>
              <a:off x="4283075" y="1990725"/>
              <a:ext cx="4176713" cy="3829050"/>
              <a:chOff x="1149" y="1417"/>
              <a:chExt cx="2540" cy="2328"/>
            </a:xfrm>
          </p:grpSpPr>
          <p:sp>
            <p:nvSpPr>
              <p:cNvPr id="146" name="Freeform 3"/>
              <p:cNvSpPr>
                <a:spLocks/>
              </p:cNvSpPr>
              <p:nvPr/>
            </p:nvSpPr>
            <p:spPr bwMode="auto">
              <a:xfrm>
                <a:off x="2419" y="1840"/>
                <a:ext cx="1270" cy="1905"/>
              </a:xfrm>
              <a:custGeom>
                <a:avLst/>
                <a:gdLst>
                  <a:gd name="T0" fmla="*/ 0 w 1270"/>
                  <a:gd name="T1" fmla="*/ 1905 h 1905"/>
                  <a:gd name="T2" fmla="*/ 0 w 1270"/>
                  <a:gd name="T3" fmla="*/ 1481 h 1905"/>
                  <a:gd name="T4" fmla="*/ 423 w 1270"/>
                  <a:gd name="T5" fmla="*/ 1270 h 1905"/>
                  <a:gd name="T6" fmla="*/ 423 w 1270"/>
                  <a:gd name="T7" fmla="*/ 847 h 1905"/>
                  <a:gd name="T8" fmla="*/ 846 w 1270"/>
                  <a:gd name="T9" fmla="*/ 635 h 1905"/>
                  <a:gd name="T10" fmla="*/ 846 w 1270"/>
                  <a:gd name="T11" fmla="*/ 212 h 1905"/>
                  <a:gd name="T12" fmla="*/ 1270 w 1270"/>
                  <a:gd name="T13" fmla="*/ 0 h 1905"/>
                  <a:gd name="T14" fmla="*/ 1270 w 1270"/>
                  <a:gd name="T15" fmla="*/ 1270 h 1905"/>
                  <a:gd name="T16" fmla="*/ 0 w 1270"/>
                  <a:gd name="T17" fmla="*/ 1905 h 19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1905"/>
                  <a:gd name="T29" fmla="*/ 1270 w 1270"/>
                  <a:gd name="T30" fmla="*/ 1905 h 19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rgbClr val="0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7" name="Freeform 4"/>
              <p:cNvSpPr>
                <a:spLocks/>
              </p:cNvSpPr>
              <p:nvPr/>
            </p:nvSpPr>
            <p:spPr bwMode="auto">
              <a:xfrm>
                <a:off x="1149" y="2898"/>
                <a:ext cx="1270" cy="847"/>
              </a:xfrm>
              <a:custGeom>
                <a:avLst/>
                <a:gdLst>
                  <a:gd name="T0" fmla="*/ 1270 w 1270"/>
                  <a:gd name="T1" fmla="*/ 423 h 847"/>
                  <a:gd name="T2" fmla="*/ 0 w 1270"/>
                  <a:gd name="T3" fmla="*/ 0 h 847"/>
                  <a:gd name="T4" fmla="*/ 0 w 1270"/>
                  <a:gd name="T5" fmla="*/ 423 h 847"/>
                  <a:gd name="T6" fmla="*/ 1270 w 1270"/>
                  <a:gd name="T7" fmla="*/ 847 h 847"/>
                  <a:gd name="T8" fmla="*/ 1270 w 1270"/>
                  <a:gd name="T9" fmla="*/ 423 h 847"/>
                  <a:gd name="T10" fmla="*/ 0 60000 65536"/>
                  <a:gd name="T11" fmla="*/ 0 60000 65536"/>
                  <a:gd name="T12" fmla="*/ 0 60000 65536"/>
                  <a:gd name="T13" fmla="*/ 0 60000 65536"/>
                  <a:gd name="T14" fmla="*/ 0 60000 65536"/>
                  <a:gd name="T15" fmla="*/ 0 w 1270"/>
                  <a:gd name="T16" fmla="*/ 0 h 847"/>
                  <a:gd name="T17" fmla="*/ 1270 w 1270"/>
                  <a:gd name="T18" fmla="*/ 847 h 847"/>
                </a:gdLst>
                <a:ahLst/>
                <a:cxnLst>
                  <a:cxn ang="T10">
                    <a:pos x="T0" y="T1"/>
                  </a:cxn>
                  <a:cxn ang="T11">
                    <a:pos x="T2" y="T3"/>
                  </a:cxn>
                  <a:cxn ang="T12">
                    <a:pos x="T4" y="T5"/>
                  </a:cxn>
                  <a:cxn ang="T13">
                    <a:pos x="T6" y="T7"/>
                  </a:cxn>
                  <a:cxn ang="T14">
                    <a:pos x="T8" y="T9"/>
                  </a:cxn>
                </a:cxnLst>
                <a:rect l="T15" t="T16" r="T17" b="T18"/>
                <a:pathLst>
                  <a:path w="1270" h="847">
                    <a:moveTo>
                      <a:pt x="1270" y="423"/>
                    </a:moveTo>
                    <a:lnTo>
                      <a:pt x="0" y="0"/>
                    </a:lnTo>
                    <a:lnTo>
                      <a:pt x="0" y="423"/>
                    </a:lnTo>
                    <a:lnTo>
                      <a:pt x="1270" y="847"/>
                    </a:lnTo>
                    <a:lnTo>
                      <a:pt x="1270"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8" name="Freeform 5"/>
              <p:cNvSpPr>
                <a:spLocks/>
              </p:cNvSpPr>
              <p:nvPr/>
            </p:nvSpPr>
            <p:spPr bwMode="auto">
              <a:xfrm>
                <a:off x="1573" y="2263"/>
                <a:ext cx="1269" cy="847"/>
              </a:xfrm>
              <a:custGeom>
                <a:avLst/>
                <a:gdLst>
                  <a:gd name="T0" fmla="*/ 1269 w 1269"/>
                  <a:gd name="T1" fmla="*/ 424 h 847"/>
                  <a:gd name="T2" fmla="*/ 0 w 1269"/>
                  <a:gd name="T3" fmla="*/ 0 h 847"/>
                  <a:gd name="T4" fmla="*/ 0 w 1269"/>
                  <a:gd name="T5" fmla="*/ 424 h 847"/>
                  <a:gd name="T6" fmla="*/ 1269 w 1269"/>
                  <a:gd name="T7" fmla="*/ 847 h 847"/>
                  <a:gd name="T8" fmla="*/ 1269 w 1269"/>
                  <a:gd name="T9" fmla="*/ 424 h 847"/>
                  <a:gd name="T10" fmla="*/ 0 60000 65536"/>
                  <a:gd name="T11" fmla="*/ 0 60000 65536"/>
                  <a:gd name="T12" fmla="*/ 0 60000 65536"/>
                  <a:gd name="T13" fmla="*/ 0 60000 65536"/>
                  <a:gd name="T14" fmla="*/ 0 60000 65536"/>
                  <a:gd name="T15" fmla="*/ 0 w 1269"/>
                  <a:gd name="T16" fmla="*/ 0 h 847"/>
                  <a:gd name="T17" fmla="*/ 1269 w 1269"/>
                  <a:gd name="T18" fmla="*/ 847 h 847"/>
                </a:gdLst>
                <a:ahLst/>
                <a:cxnLst>
                  <a:cxn ang="T10">
                    <a:pos x="T0" y="T1"/>
                  </a:cxn>
                  <a:cxn ang="T11">
                    <a:pos x="T2" y="T3"/>
                  </a:cxn>
                  <a:cxn ang="T12">
                    <a:pos x="T4" y="T5"/>
                  </a:cxn>
                  <a:cxn ang="T13">
                    <a:pos x="T6" y="T7"/>
                  </a:cxn>
                  <a:cxn ang="T14">
                    <a:pos x="T8" y="T9"/>
                  </a:cxn>
                </a:cxnLst>
                <a:rect l="T15" t="T16" r="T17" b="T18"/>
                <a:pathLst>
                  <a:path w="1269" h="847">
                    <a:moveTo>
                      <a:pt x="1269" y="424"/>
                    </a:moveTo>
                    <a:lnTo>
                      <a:pt x="0" y="0"/>
                    </a:lnTo>
                    <a:lnTo>
                      <a:pt x="0" y="424"/>
                    </a:lnTo>
                    <a:lnTo>
                      <a:pt x="1269" y="847"/>
                    </a:lnTo>
                    <a:lnTo>
                      <a:pt x="1269" y="424"/>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9" name="Freeform 6"/>
              <p:cNvSpPr>
                <a:spLocks/>
              </p:cNvSpPr>
              <p:nvPr/>
            </p:nvSpPr>
            <p:spPr bwMode="auto">
              <a:xfrm>
                <a:off x="1996" y="1629"/>
                <a:ext cx="1269" cy="846"/>
              </a:xfrm>
              <a:custGeom>
                <a:avLst/>
                <a:gdLst>
                  <a:gd name="T0" fmla="*/ 1269 w 1269"/>
                  <a:gd name="T1" fmla="*/ 423 h 846"/>
                  <a:gd name="T2" fmla="*/ 0 w 1269"/>
                  <a:gd name="T3" fmla="*/ 0 h 846"/>
                  <a:gd name="T4" fmla="*/ 0 w 1269"/>
                  <a:gd name="T5" fmla="*/ 423 h 846"/>
                  <a:gd name="T6" fmla="*/ 1269 w 1269"/>
                  <a:gd name="T7" fmla="*/ 846 h 846"/>
                  <a:gd name="T8" fmla="*/ 1269 w 1269"/>
                  <a:gd name="T9" fmla="*/ 423 h 846"/>
                  <a:gd name="T10" fmla="*/ 0 60000 65536"/>
                  <a:gd name="T11" fmla="*/ 0 60000 65536"/>
                  <a:gd name="T12" fmla="*/ 0 60000 65536"/>
                  <a:gd name="T13" fmla="*/ 0 60000 65536"/>
                  <a:gd name="T14" fmla="*/ 0 60000 65536"/>
                  <a:gd name="T15" fmla="*/ 0 w 1269"/>
                  <a:gd name="T16" fmla="*/ 0 h 846"/>
                  <a:gd name="T17" fmla="*/ 1269 w 1269"/>
                  <a:gd name="T18" fmla="*/ 846 h 846"/>
                </a:gdLst>
                <a:ahLst/>
                <a:cxnLst>
                  <a:cxn ang="T10">
                    <a:pos x="T0" y="T1"/>
                  </a:cxn>
                  <a:cxn ang="T11">
                    <a:pos x="T2" y="T3"/>
                  </a:cxn>
                  <a:cxn ang="T12">
                    <a:pos x="T4" y="T5"/>
                  </a:cxn>
                  <a:cxn ang="T13">
                    <a:pos x="T6" y="T7"/>
                  </a:cxn>
                  <a:cxn ang="T14">
                    <a:pos x="T8" y="T9"/>
                  </a:cxn>
                </a:cxnLst>
                <a:rect l="T15" t="T16" r="T17" b="T18"/>
                <a:pathLst>
                  <a:path w="1269" h="846">
                    <a:moveTo>
                      <a:pt x="1269" y="423"/>
                    </a:moveTo>
                    <a:lnTo>
                      <a:pt x="0" y="0"/>
                    </a:lnTo>
                    <a:lnTo>
                      <a:pt x="0" y="423"/>
                    </a:lnTo>
                    <a:lnTo>
                      <a:pt x="1269" y="846"/>
                    </a:lnTo>
                    <a:lnTo>
                      <a:pt x="1269" y="423"/>
                    </a:lnTo>
                    <a:close/>
                  </a:path>
                </a:pathLst>
              </a:custGeom>
              <a:solidFill>
                <a:srgbClr val="808080"/>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0" name="Freeform 7"/>
              <p:cNvSpPr>
                <a:spLocks/>
              </p:cNvSpPr>
              <p:nvPr/>
            </p:nvSpPr>
            <p:spPr bwMode="auto">
              <a:xfrm>
                <a:off x="1996" y="1417"/>
                <a:ext cx="1693" cy="635"/>
              </a:xfrm>
              <a:custGeom>
                <a:avLst/>
                <a:gdLst>
                  <a:gd name="T0" fmla="*/ 1693 w 1693"/>
                  <a:gd name="T1" fmla="*/ 423 h 635"/>
                  <a:gd name="T2" fmla="*/ 423 w 1693"/>
                  <a:gd name="T3" fmla="*/ 0 h 635"/>
                  <a:gd name="T4" fmla="*/ 0 w 1693"/>
                  <a:gd name="T5" fmla="*/ 212 h 635"/>
                  <a:gd name="T6" fmla="*/ 1269 w 1693"/>
                  <a:gd name="T7" fmla="*/ 635 h 635"/>
                  <a:gd name="T8" fmla="*/ 1693 w 1693"/>
                  <a:gd name="T9" fmla="*/ 423 h 635"/>
                  <a:gd name="T10" fmla="*/ 0 60000 65536"/>
                  <a:gd name="T11" fmla="*/ 0 60000 65536"/>
                  <a:gd name="T12" fmla="*/ 0 60000 65536"/>
                  <a:gd name="T13" fmla="*/ 0 60000 65536"/>
                  <a:gd name="T14" fmla="*/ 0 60000 65536"/>
                  <a:gd name="T15" fmla="*/ 0 w 1693"/>
                  <a:gd name="T16" fmla="*/ 0 h 635"/>
                  <a:gd name="T17" fmla="*/ 1693 w 1693"/>
                  <a:gd name="T18" fmla="*/ 635 h 635"/>
                </a:gdLst>
                <a:ahLst/>
                <a:cxnLst>
                  <a:cxn ang="T10">
                    <a:pos x="T0" y="T1"/>
                  </a:cxn>
                  <a:cxn ang="T11">
                    <a:pos x="T2" y="T3"/>
                  </a:cxn>
                  <a:cxn ang="T12">
                    <a:pos x="T4" y="T5"/>
                  </a:cxn>
                  <a:cxn ang="T13">
                    <a:pos x="T6" y="T7"/>
                  </a:cxn>
                  <a:cxn ang="T14">
                    <a:pos x="T8" y="T9"/>
                  </a:cxn>
                </a:cxnLst>
                <a:rect l="T15" t="T16" r="T17" b="T18"/>
                <a:pathLst>
                  <a:path w="1693" h="635">
                    <a:moveTo>
                      <a:pt x="1693" y="423"/>
                    </a:moveTo>
                    <a:lnTo>
                      <a:pt x="423" y="0"/>
                    </a:lnTo>
                    <a:lnTo>
                      <a:pt x="0" y="212"/>
                    </a:lnTo>
                    <a:lnTo>
                      <a:pt x="1269" y="635"/>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1" name="Freeform 8"/>
              <p:cNvSpPr>
                <a:spLocks/>
              </p:cNvSpPr>
              <p:nvPr/>
            </p:nvSpPr>
            <p:spPr bwMode="auto">
              <a:xfrm>
                <a:off x="1573" y="2052"/>
                <a:ext cx="1692" cy="635"/>
              </a:xfrm>
              <a:custGeom>
                <a:avLst/>
                <a:gdLst>
                  <a:gd name="T0" fmla="*/ 1692 w 1692"/>
                  <a:gd name="T1" fmla="*/ 423 h 635"/>
                  <a:gd name="T2" fmla="*/ 423 w 1692"/>
                  <a:gd name="T3" fmla="*/ 0 h 635"/>
                  <a:gd name="T4" fmla="*/ 0 w 1692"/>
                  <a:gd name="T5" fmla="*/ 211 h 635"/>
                  <a:gd name="T6" fmla="*/ 1269 w 1692"/>
                  <a:gd name="T7" fmla="*/ 635 h 635"/>
                  <a:gd name="T8" fmla="*/ 1692 w 1692"/>
                  <a:gd name="T9" fmla="*/ 423 h 635"/>
                  <a:gd name="T10" fmla="*/ 0 60000 65536"/>
                  <a:gd name="T11" fmla="*/ 0 60000 65536"/>
                  <a:gd name="T12" fmla="*/ 0 60000 65536"/>
                  <a:gd name="T13" fmla="*/ 0 60000 65536"/>
                  <a:gd name="T14" fmla="*/ 0 60000 65536"/>
                  <a:gd name="T15" fmla="*/ 0 w 1692"/>
                  <a:gd name="T16" fmla="*/ 0 h 635"/>
                  <a:gd name="T17" fmla="*/ 1692 w 1692"/>
                  <a:gd name="T18" fmla="*/ 635 h 635"/>
                </a:gdLst>
                <a:ahLst/>
                <a:cxnLst>
                  <a:cxn ang="T10">
                    <a:pos x="T0" y="T1"/>
                  </a:cxn>
                  <a:cxn ang="T11">
                    <a:pos x="T2" y="T3"/>
                  </a:cxn>
                  <a:cxn ang="T12">
                    <a:pos x="T4" y="T5"/>
                  </a:cxn>
                  <a:cxn ang="T13">
                    <a:pos x="T6" y="T7"/>
                  </a:cxn>
                  <a:cxn ang="T14">
                    <a:pos x="T8" y="T9"/>
                  </a:cxn>
                </a:cxnLst>
                <a:rect l="T15" t="T16" r="T17" b="T18"/>
                <a:pathLst>
                  <a:path w="1692" h="635">
                    <a:moveTo>
                      <a:pt x="1692" y="423"/>
                    </a:moveTo>
                    <a:lnTo>
                      <a:pt x="423" y="0"/>
                    </a:lnTo>
                    <a:lnTo>
                      <a:pt x="0" y="211"/>
                    </a:lnTo>
                    <a:lnTo>
                      <a:pt x="1269" y="635"/>
                    </a:lnTo>
                    <a:lnTo>
                      <a:pt x="1692"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2" name="Freeform 9"/>
              <p:cNvSpPr>
                <a:spLocks/>
              </p:cNvSpPr>
              <p:nvPr/>
            </p:nvSpPr>
            <p:spPr bwMode="auto">
              <a:xfrm>
                <a:off x="1149" y="2687"/>
                <a:ext cx="1693" cy="634"/>
              </a:xfrm>
              <a:custGeom>
                <a:avLst/>
                <a:gdLst>
                  <a:gd name="T0" fmla="*/ 1693 w 1693"/>
                  <a:gd name="T1" fmla="*/ 423 h 634"/>
                  <a:gd name="T2" fmla="*/ 424 w 1693"/>
                  <a:gd name="T3" fmla="*/ 0 h 634"/>
                  <a:gd name="T4" fmla="*/ 0 w 1693"/>
                  <a:gd name="T5" fmla="*/ 211 h 634"/>
                  <a:gd name="T6" fmla="*/ 1270 w 1693"/>
                  <a:gd name="T7" fmla="*/ 634 h 634"/>
                  <a:gd name="T8" fmla="*/ 1693 w 1693"/>
                  <a:gd name="T9" fmla="*/ 423 h 634"/>
                  <a:gd name="T10" fmla="*/ 0 60000 65536"/>
                  <a:gd name="T11" fmla="*/ 0 60000 65536"/>
                  <a:gd name="T12" fmla="*/ 0 60000 65536"/>
                  <a:gd name="T13" fmla="*/ 0 60000 65536"/>
                  <a:gd name="T14" fmla="*/ 0 60000 65536"/>
                  <a:gd name="T15" fmla="*/ 0 w 1693"/>
                  <a:gd name="T16" fmla="*/ 0 h 634"/>
                  <a:gd name="T17" fmla="*/ 1693 w 1693"/>
                  <a:gd name="T18" fmla="*/ 634 h 634"/>
                </a:gdLst>
                <a:ahLst/>
                <a:cxnLst>
                  <a:cxn ang="T10">
                    <a:pos x="T0" y="T1"/>
                  </a:cxn>
                  <a:cxn ang="T11">
                    <a:pos x="T2" y="T3"/>
                  </a:cxn>
                  <a:cxn ang="T12">
                    <a:pos x="T4" y="T5"/>
                  </a:cxn>
                  <a:cxn ang="T13">
                    <a:pos x="T6" y="T7"/>
                  </a:cxn>
                  <a:cxn ang="T14">
                    <a:pos x="T8" y="T9"/>
                  </a:cxn>
                </a:cxnLst>
                <a:rect l="T15" t="T16" r="T17" b="T18"/>
                <a:pathLst>
                  <a:path w="1693" h="634">
                    <a:moveTo>
                      <a:pt x="1693" y="423"/>
                    </a:moveTo>
                    <a:lnTo>
                      <a:pt x="424" y="0"/>
                    </a:lnTo>
                    <a:lnTo>
                      <a:pt x="0" y="211"/>
                    </a:lnTo>
                    <a:lnTo>
                      <a:pt x="1270" y="634"/>
                    </a:lnTo>
                    <a:lnTo>
                      <a:pt x="1693" y="423"/>
                    </a:lnTo>
                    <a:close/>
                  </a:path>
                </a:pathLst>
              </a:custGeom>
              <a:gradFill rotWithShape="1">
                <a:gsLst>
                  <a:gs pos="0">
                    <a:srgbClr val="F8F8F8"/>
                  </a:gs>
                  <a:gs pos="100000">
                    <a:srgbClr val="C0C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sp>
          <p:nvSpPr>
            <p:cNvPr id="81" name="Freeform 10"/>
            <p:cNvSpPr>
              <a:spLocks/>
            </p:cNvSpPr>
            <p:nvPr/>
          </p:nvSpPr>
          <p:spPr bwMode="auto">
            <a:xfrm>
              <a:off x="6372225" y="2678113"/>
              <a:ext cx="2087563" cy="3133725"/>
            </a:xfrm>
            <a:custGeom>
              <a:avLst/>
              <a:gdLst/>
              <a:ahLst/>
              <a:cxnLst>
                <a:cxn ang="0">
                  <a:pos x="0" y="1905"/>
                </a:cxn>
                <a:cxn ang="0">
                  <a:pos x="0" y="1481"/>
                </a:cxn>
                <a:cxn ang="0">
                  <a:pos x="423" y="1270"/>
                </a:cxn>
                <a:cxn ang="0">
                  <a:pos x="423" y="847"/>
                </a:cxn>
                <a:cxn ang="0">
                  <a:pos x="846" y="635"/>
                </a:cxn>
                <a:cxn ang="0">
                  <a:pos x="846" y="212"/>
                </a:cxn>
                <a:cxn ang="0">
                  <a:pos x="1270" y="0"/>
                </a:cxn>
                <a:cxn ang="0">
                  <a:pos x="1270" y="1270"/>
                </a:cxn>
                <a:cxn ang="0">
                  <a:pos x="0" y="1905"/>
                </a:cxn>
              </a:cxnLst>
              <a:rect l="0" t="0" r="r" b="b"/>
              <a:pathLst>
                <a:path w="1270" h="1905">
                  <a:moveTo>
                    <a:pt x="0" y="1905"/>
                  </a:moveTo>
                  <a:lnTo>
                    <a:pt x="0" y="1481"/>
                  </a:lnTo>
                  <a:lnTo>
                    <a:pt x="423" y="1270"/>
                  </a:lnTo>
                  <a:lnTo>
                    <a:pt x="423" y="847"/>
                  </a:lnTo>
                  <a:lnTo>
                    <a:pt x="846" y="635"/>
                  </a:lnTo>
                  <a:lnTo>
                    <a:pt x="846" y="212"/>
                  </a:lnTo>
                  <a:lnTo>
                    <a:pt x="1270" y="0"/>
                  </a:lnTo>
                  <a:lnTo>
                    <a:pt x="1270" y="1270"/>
                  </a:lnTo>
                  <a:lnTo>
                    <a:pt x="0" y="1905"/>
                  </a:lnTo>
                  <a:close/>
                </a:path>
              </a:pathLst>
            </a:custGeom>
            <a:solidFill>
              <a:sysClr val="windowText" lastClr="000000">
                <a:lumMod val="65000"/>
                <a:lumOff val="35000"/>
              </a:sysClr>
            </a:solidFill>
            <a:ln w="9525">
              <a:solidFill>
                <a:sysClr val="windowText" lastClr="000000">
                  <a:lumMod val="75000"/>
                  <a:lumOff val="25000"/>
                </a:sysClr>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82" name="Group 11"/>
            <p:cNvGrpSpPr>
              <a:grpSpLocks/>
            </p:cNvGrpSpPr>
            <p:nvPr/>
          </p:nvGrpSpPr>
          <p:grpSpPr bwMode="auto">
            <a:xfrm>
              <a:off x="4500563" y="4835525"/>
              <a:ext cx="974725" cy="1114425"/>
              <a:chOff x="2924" y="2115"/>
              <a:chExt cx="614" cy="702"/>
            </a:xfrm>
          </p:grpSpPr>
          <p:sp>
            <p:nvSpPr>
              <p:cNvPr id="138" name="Oval 12"/>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39" name="Group 13"/>
              <p:cNvGrpSpPr>
                <a:grpSpLocks/>
              </p:cNvGrpSpPr>
              <p:nvPr/>
            </p:nvGrpSpPr>
            <p:grpSpPr bwMode="auto">
              <a:xfrm>
                <a:off x="2925" y="2115"/>
                <a:ext cx="613" cy="613"/>
                <a:chOff x="1157" y="1798"/>
                <a:chExt cx="613" cy="613"/>
              </a:xfrm>
            </p:grpSpPr>
            <p:grpSp>
              <p:nvGrpSpPr>
                <p:cNvPr id="140" name="Group 14"/>
                <p:cNvGrpSpPr>
                  <a:grpSpLocks/>
                </p:cNvGrpSpPr>
                <p:nvPr/>
              </p:nvGrpSpPr>
              <p:grpSpPr bwMode="auto">
                <a:xfrm>
                  <a:off x="1157" y="1798"/>
                  <a:ext cx="613" cy="613"/>
                  <a:chOff x="2335" y="1139"/>
                  <a:chExt cx="1089" cy="1089"/>
                </a:xfrm>
              </p:grpSpPr>
              <p:sp>
                <p:nvSpPr>
                  <p:cNvPr id="142" name="Oval 15"/>
                  <p:cNvSpPr>
                    <a:spLocks noChangeArrowheads="1"/>
                  </p:cNvSpPr>
                  <p:nvPr/>
                </p:nvSpPr>
                <p:spPr bwMode="auto">
                  <a:xfrm>
                    <a:off x="2335" y="1139"/>
                    <a:ext cx="1089" cy="1089"/>
                  </a:xfrm>
                  <a:prstGeom prst="ellipse">
                    <a:avLst/>
                  </a:prstGeom>
                  <a:solidFill>
                    <a:srgbClr val="00206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43" name="Group 16"/>
                  <p:cNvGrpSpPr>
                    <a:grpSpLocks/>
                  </p:cNvGrpSpPr>
                  <p:nvPr/>
                </p:nvGrpSpPr>
                <p:grpSpPr bwMode="auto">
                  <a:xfrm>
                    <a:off x="2426" y="1169"/>
                    <a:ext cx="908" cy="296"/>
                    <a:chOff x="1431" y="1843"/>
                    <a:chExt cx="907" cy="295"/>
                  </a:xfrm>
                </p:grpSpPr>
                <p:sp>
                  <p:nvSpPr>
                    <p:cNvPr id="144" name="Freeform 17"/>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5" name="Oval 18"/>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sp>
              <p:nvSpPr>
                <p:cNvPr id="141" name="Text Box 19"/>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添加文字</a:t>
                  </a:r>
                </a:p>
              </p:txBody>
            </p:sp>
          </p:grpSp>
        </p:grpSp>
        <p:grpSp>
          <p:nvGrpSpPr>
            <p:cNvPr id="83" name="Group 20"/>
            <p:cNvGrpSpPr>
              <a:grpSpLocks/>
            </p:cNvGrpSpPr>
            <p:nvPr/>
          </p:nvGrpSpPr>
          <p:grpSpPr bwMode="auto">
            <a:xfrm>
              <a:off x="5216525" y="3756025"/>
              <a:ext cx="974725" cy="1114425"/>
              <a:chOff x="2924" y="2115"/>
              <a:chExt cx="614" cy="702"/>
            </a:xfrm>
          </p:grpSpPr>
          <p:sp>
            <p:nvSpPr>
              <p:cNvPr id="130" name="Oval 21"/>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31" name="Group 22"/>
              <p:cNvGrpSpPr>
                <a:grpSpLocks/>
              </p:cNvGrpSpPr>
              <p:nvPr/>
            </p:nvGrpSpPr>
            <p:grpSpPr bwMode="auto">
              <a:xfrm>
                <a:off x="2925" y="2115"/>
                <a:ext cx="613" cy="613"/>
                <a:chOff x="1157" y="1798"/>
                <a:chExt cx="613" cy="613"/>
              </a:xfrm>
            </p:grpSpPr>
            <p:grpSp>
              <p:nvGrpSpPr>
                <p:cNvPr id="132" name="Group 23"/>
                <p:cNvGrpSpPr>
                  <a:grpSpLocks/>
                </p:cNvGrpSpPr>
                <p:nvPr/>
              </p:nvGrpSpPr>
              <p:grpSpPr bwMode="auto">
                <a:xfrm>
                  <a:off x="1157" y="1798"/>
                  <a:ext cx="613" cy="613"/>
                  <a:chOff x="2335" y="1139"/>
                  <a:chExt cx="1089" cy="1089"/>
                </a:xfrm>
              </p:grpSpPr>
              <p:sp>
                <p:nvSpPr>
                  <p:cNvPr id="134" name="Oval 24"/>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35" name="Group 25"/>
                  <p:cNvGrpSpPr>
                    <a:grpSpLocks/>
                  </p:cNvGrpSpPr>
                  <p:nvPr/>
                </p:nvGrpSpPr>
                <p:grpSpPr bwMode="auto">
                  <a:xfrm>
                    <a:off x="2426" y="1169"/>
                    <a:ext cx="908" cy="296"/>
                    <a:chOff x="1431" y="1843"/>
                    <a:chExt cx="907" cy="295"/>
                  </a:xfrm>
                </p:grpSpPr>
                <p:sp>
                  <p:nvSpPr>
                    <p:cNvPr id="136" name="Freeform 26"/>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37" name="Oval 2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sp>
              <p:nvSpPr>
                <p:cNvPr id="133" name="Text Box 28"/>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添加文字</a:t>
                  </a:r>
                </a:p>
              </p:txBody>
            </p:sp>
          </p:grpSp>
        </p:grpSp>
        <p:grpSp>
          <p:nvGrpSpPr>
            <p:cNvPr id="84" name="Group 29"/>
            <p:cNvGrpSpPr>
              <a:grpSpLocks/>
            </p:cNvGrpSpPr>
            <p:nvPr/>
          </p:nvGrpSpPr>
          <p:grpSpPr bwMode="auto">
            <a:xfrm>
              <a:off x="6588125" y="1666875"/>
              <a:ext cx="974725" cy="1114425"/>
              <a:chOff x="2924" y="2115"/>
              <a:chExt cx="614" cy="702"/>
            </a:xfrm>
          </p:grpSpPr>
          <p:sp>
            <p:nvSpPr>
              <p:cNvPr id="122" name="Oval 30"/>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23" name="Group 31"/>
              <p:cNvGrpSpPr>
                <a:grpSpLocks/>
              </p:cNvGrpSpPr>
              <p:nvPr/>
            </p:nvGrpSpPr>
            <p:grpSpPr bwMode="auto">
              <a:xfrm>
                <a:off x="2925" y="2115"/>
                <a:ext cx="613" cy="613"/>
                <a:chOff x="1157" y="1798"/>
                <a:chExt cx="613" cy="613"/>
              </a:xfrm>
            </p:grpSpPr>
            <p:grpSp>
              <p:nvGrpSpPr>
                <p:cNvPr id="124" name="Group 32"/>
                <p:cNvGrpSpPr>
                  <a:grpSpLocks/>
                </p:cNvGrpSpPr>
                <p:nvPr/>
              </p:nvGrpSpPr>
              <p:grpSpPr bwMode="auto">
                <a:xfrm>
                  <a:off x="1157" y="1798"/>
                  <a:ext cx="613" cy="613"/>
                  <a:chOff x="2335" y="1139"/>
                  <a:chExt cx="1089" cy="1089"/>
                </a:xfrm>
              </p:grpSpPr>
              <p:sp>
                <p:nvSpPr>
                  <p:cNvPr id="126" name="Oval 33"/>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27" name="Group 34"/>
                  <p:cNvGrpSpPr>
                    <a:grpSpLocks/>
                  </p:cNvGrpSpPr>
                  <p:nvPr/>
                </p:nvGrpSpPr>
                <p:grpSpPr bwMode="auto">
                  <a:xfrm>
                    <a:off x="2426" y="1169"/>
                    <a:ext cx="908" cy="296"/>
                    <a:chOff x="1431" y="1843"/>
                    <a:chExt cx="907" cy="295"/>
                  </a:xfrm>
                </p:grpSpPr>
                <p:sp>
                  <p:nvSpPr>
                    <p:cNvPr id="128" name="Freeform 35"/>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9" name="Oval 36"/>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sp>
              <p:nvSpPr>
                <p:cNvPr id="125" name="Text Box 37"/>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ea typeface="굴림"/>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dirty="0">
                      <a:ln>
                        <a:noFill/>
                      </a:ln>
                      <a:solidFill>
                        <a:srgbClr val="FFFFFF"/>
                      </a:solidFill>
                      <a:effectLst/>
                      <a:uLnTx/>
                      <a:uFillTx/>
                      <a:latin typeface="微软雅黑" pitchFamily="34" charset="-122"/>
                      <a:ea typeface="굴림"/>
                    </a:rPr>
                    <a:t>添加文字</a:t>
                  </a:r>
                </a:p>
              </p:txBody>
            </p:sp>
          </p:grpSp>
        </p:grpSp>
        <p:grpSp>
          <p:nvGrpSpPr>
            <p:cNvPr id="85" name="Group 38"/>
            <p:cNvGrpSpPr>
              <a:grpSpLocks/>
            </p:cNvGrpSpPr>
            <p:nvPr/>
          </p:nvGrpSpPr>
          <p:grpSpPr bwMode="auto">
            <a:xfrm>
              <a:off x="5903913" y="2711450"/>
              <a:ext cx="974725" cy="1114425"/>
              <a:chOff x="2924" y="2115"/>
              <a:chExt cx="614" cy="702"/>
            </a:xfrm>
          </p:grpSpPr>
          <p:sp>
            <p:nvSpPr>
              <p:cNvPr id="114" name="Oval 39"/>
              <p:cNvSpPr>
                <a:spLocks noChangeArrowheads="1"/>
              </p:cNvSpPr>
              <p:nvPr/>
            </p:nvSpPr>
            <p:spPr bwMode="auto">
              <a:xfrm>
                <a:off x="2924" y="2613"/>
                <a:ext cx="590" cy="204"/>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15" name="Group 40"/>
              <p:cNvGrpSpPr>
                <a:grpSpLocks/>
              </p:cNvGrpSpPr>
              <p:nvPr/>
            </p:nvGrpSpPr>
            <p:grpSpPr bwMode="auto">
              <a:xfrm>
                <a:off x="2925" y="2115"/>
                <a:ext cx="613" cy="613"/>
                <a:chOff x="1157" y="1798"/>
                <a:chExt cx="613" cy="613"/>
              </a:xfrm>
            </p:grpSpPr>
            <p:grpSp>
              <p:nvGrpSpPr>
                <p:cNvPr id="116" name="Group 41"/>
                <p:cNvGrpSpPr>
                  <a:grpSpLocks/>
                </p:cNvGrpSpPr>
                <p:nvPr/>
              </p:nvGrpSpPr>
              <p:grpSpPr bwMode="auto">
                <a:xfrm>
                  <a:off x="1157" y="1798"/>
                  <a:ext cx="613" cy="613"/>
                  <a:chOff x="2335" y="1139"/>
                  <a:chExt cx="1089" cy="1089"/>
                </a:xfrm>
              </p:grpSpPr>
              <p:sp>
                <p:nvSpPr>
                  <p:cNvPr id="118" name="Oval 42"/>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19" name="Group 43"/>
                  <p:cNvGrpSpPr>
                    <a:grpSpLocks/>
                  </p:cNvGrpSpPr>
                  <p:nvPr/>
                </p:nvGrpSpPr>
                <p:grpSpPr bwMode="auto">
                  <a:xfrm>
                    <a:off x="2426" y="1169"/>
                    <a:ext cx="908" cy="296"/>
                    <a:chOff x="1431" y="1843"/>
                    <a:chExt cx="907" cy="295"/>
                  </a:xfrm>
                </p:grpSpPr>
                <p:sp>
                  <p:nvSpPr>
                    <p:cNvPr id="120" name="Freeform 44"/>
                    <p:cNvSpPr>
                      <a:spLocks/>
                    </p:cNvSpPr>
                    <p:nvPr/>
                  </p:nvSpPr>
                  <p:spPr bwMode="auto">
                    <a:xfrm>
                      <a:off x="1431" y="1843"/>
                      <a:ext cx="907" cy="297"/>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1" name="Oval 45"/>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sp>
              <p:nvSpPr>
                <p:cNvPr id="117" name="Text Box 46"/>
                <p:cNvSpPr txBox="1">
                  <a:spLocks noChangeArrowheads="1"/>
                </p:cNvSpPr>
                <p:nvPr/>
              </p:nvSpPr>
              <p:spPr bwMode="auto">
                <a:xfrm>
                  <a:off x="1211" y="1967"/>
                  <a:ext cx="500" cy="288"/>
                </a:xfrm>
                <a:prstGeom prst="rect">
                  <a:avLst/>
                </a:prstGeom>
                <a:noFill/>
                <a:ln w="9525" algn="ctr">
                  <a:noFill/>
                  <a:miter lim="800000"/>
                  <a:headEnd/>
                  <a:tailEnd/>
                </a:ln>
              </p:spPr>
              <p:txBody>
                <a:bodyPr wrap="none">
                  <a:spAutoFit/>
                </a:bodyPr>
                <a:lstStyle/>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单击此处</a:t>
                  </a:r>
                </a:p>
                <a:p>
                  <a:pPr marL="0" marR="0" lvl="0" indent="0" algn="ctr" defTabSz="914400" eaLnBrk="1" fontAlgn="auto" latinLnBrk="1" hangingPunct="1">
                    <a:lnSpc>
                      <a:spcPct val="100000"/>
                    </a:lnSpc>
                    <a:spcBef>
                      <a:spcPts val="0"/>
                    </a:spcBef>
                    <a:spcAft>
                      <a:spcPts val="0"/>
                    </a:spcAft>
                    <a:buClrTx/>
                    <a:buSzTx/>
                    <a:buFontTx/>
                    <a:buNone/>
                    <a:tabLst/>
                    <a:defRPr/>
                  </a:pPr>
                  <a:r>
                    <a:rPr kumimoji="1" lang="ko-KR" altLang="en-US" sz="1200" b="0" i="0" u="none" strike="noStrike" kern="0" cap="none" spc="0" normalizeH="0" baseline="0" noProof="0">
                      <a:ln>
                        <a:noFill/>
                      </a:ln>
                      <a:solidFill>
                        <a:srgbClr val="FFFFFF"/>
                      </a:solidFill>
                      <a:effectLst/>
                      <a:uLnTx/>
                      <a:uFillTx/>
                      <a:latin typeface="Arial Black" pitchFamily="34" charset="0"/>
                      <a:ea typeface="굴림"/>
                    </a:rPr>
                    <a:t>添加文字</a:t>
                  </a:r>
                </a:p>
              </p:txBody>
            </p:sp>
          </p:grpSp>
        </p:grpSp>
        <p:sp>
          <p:nvSpPr>
            <p:cNvPr id="86" name="AutoShape 47"/>
            <p:cNvSpPr>
              <a:spLocks noChangeArrowheads="1"/>
            </p:cNvSpPr>
            <p:nvPr/>
          </p:nvSpPr>
          <p:spPr bwMode="auto">
            <a:xfrm rot="-6300000">
              <a:off x="4356100" y="3646488"/>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87" name="AutoShape 48"/>
            <p:cNvSpPr>
              <a:spLocks noChangeArrowheads="1"/>
            </p:cNvSpPr>
            <p:nvPr/>
          </p:nvSpPr>
          <p:spPr bwMode="auto">
            <a:xfrm rot="-6300000">
              <a:off x="5040313" y="2638425"/>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88" name="AutoShape 49"/>
            <p:cNvSpPr>
              <a:spLocks noChangeArrowheads="1"/>
            </p:cNvSpPr>
            <p:nvPr/>
          </p:nvSpPr>
          <p:spPr bwMode="auto">
            <a:xfrm rot="-6300000">
              <a:off x="3635375" y="4654550"/>
              <a:ext cx="749300" cy="749300"/>
            </a:xfrm>
            <a:custGeom>
              <a:avLst/>
              <a:gdLst>
                <a:gd name="T0" fmla="*/ 21291464 w 21600"/>
                <a:gd name="T1" fmla="*/ 2991615 h 21600"/>
                <a:gd name="T2" fmla="*/ 11190275 w 21600"/>
                <a:gd name="T3" fmla="*/ 3417606 h 21600"/>
                <a:gd name="T4" fmla="*/ 17143394 w 21600"/>
                <a:gd name="T5" fmla="*/ 7994060 h 21600"/>
                <a:gd name="T6" fmla="*/ 29242196 w 21600"/>
                <a:gd name="T7" fmla="*/ 12996539 h 21600"/>
                <a:gd name="T8" fmla="*/ 22743961 w 21600"/>
                <a:gd name="T9" fmla="*/ 19494809 h 21600"/>
                <a:gd name="T10" fmla="*/ 16245657 w 21600"/>
                <a:gd name="T11" fmla="*/ 12996539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6200" y="10800"/>
                  </a:moveTo>
                  <a:cubicBezTo>
                    <a:pt x="16200" y="7817"/>
                    <a:pt x="13782" y="5400"/>
                    <a:pt x="10800" y="5400"/>
                  </a:cubicBezTo>
                  <a:cubicBezTo>
                    <a:pt x="10464" y="5399"/>
                    <a:pt x="10129" y="5431"/>
                    <a:pt x="9799" y="5493"/>
                  </a:cubicBezTo>
                  <a:lnTo>
                    <a:pt x="8799" y="186"/>
                  </a:lnTo>
                  <a:cubicBezTo>
                    <a:pt x="9459" y="62"/>
                    <a:pt x="10128"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gradFill rotWithShape="1">
              <a:gsLst>
                <a:gs pos="0">
                  <a:srgbClr val="FFFFFF">
                    <a:alpha val="0"/>
                  </a:srgbClr>
                </a:gs>
                <a:gs pos="100000">
                  <a:srgbClr val="FF0000">
                    <a:alpha val="50000"/>
                  </a:srgbClr>
                </a:gs>
              </a:gsLst>
              <a:lin ang="0" scaled="1"/>
            </a:grad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89" name="AutoShape 50"/>
            <p:cNvSpPr>
              <a:spLocks noChangeArrowheads="1"/>
            </p:cNvSpPr>
            <p:nvPr/>
          </p:nvSpPr>
          <p:spPr bwMode="auto">
            <a:xfrm>
              <a:off x="576263" y="2420938"/>
              <a:ext cx="2627312" cy="3168650"/>
            </a:xfrm>
            <a:prstGeom prst="roundRect">
              <a:avLst>
                <a:gd name="adj" fmla="val 5528"/>
              </a:avLst>
            </a:prstGeom>
            <a:solidFill>
              <a:srgbClr val="000000">
                <a:alpha val="14902"/>
              </a:srgbClr>
            </a:solidFill>
            <a:ln w="19050" cap="rnd" algn="ctr">
              <a:solidFill>
                <a:srgbClr val="9E9E9E"/>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90" name="Group 51"/>
            <p:cNvGrpSpPr>
              <a:grpSpLocks/>
            </p:cNvGrpSpPr>
            <p:nvPr/>
          </p:nvGrpSpPr>
          <p:grpSpPr bwMode="auto">
            <a:xfrm>
              <a:off x="765175" y="2852738"/>
              <a:ext cx="407988" cy="466725"/>
              <a:chOff x="2744" y="-584"/>
              <a:chExt cx="614" cy="702"/>
            </a:xfrm>
          </p:grpSpPr>
          <p:sp>
            <p:nvSpPr>
              <p:cNvPr id="108" name="Oval 52"/>
              <p:cNvSpPr>
                <a:spLocks noChangeArrowheads="1"/>
              </p:cNvSpPr>
              <p:nvPr/>
            </p:nvSpPr>
            <p:spPr bwMode="auto">
              <a:xfrm>
                <a:off x="2744" y="-85"/>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09" name="Group 53"/>
              <p:cNvGrpSpPr>
                <a:grpSpLocks/>
              </p:cNvGrpSpPr>
              <p:nvPr/>
            </p:nvGrpSpPr>
            <p:grpSpPr bwMode="auto">
              <a:xfrm>
                <a:off x="2745" y="-584"/>
                <a:ext cx="613" cy="613"/>
                <a:chOff x="2335" y="1139"/>
                <a:chExt cx="1089" cy="1089"/>
              </a:xfrm>
            </p:grpSpPr>
            <p:sp>
              <p:nvSpPr>
                <p:cNvPr id="110" name="Oval 54"/>
                <p:cNvSpPr>
                  <a:spLocks noChangeArrowheads="1"/>
                </p:cNvSpPr>
                <p:nvPr/>
              </p:nvSpPr>
              <p:spPr bwMode="auto">
                <a:xfrm>
                  <a:off x="2335" y="1139"/>
                  <a:ext cx="1089" cy="1089"/>
                </a:xfrm>
                <a:prstGeom prst="ellipse">
                  <a:avLst/>
                </a:prstGeom>
                <a:solidFill>
                  <a:srgbClr val="FF0000"/>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11" name="Group 55"/>
                <p:cNvGrpSpPr>
                  <a:grpSpLocks/>
                </p:cNvGrpSpPr>
                <p:nvPr/>
              </p:nvGrpSpPr>
              <p:grpSpPr bwMode="auto">
                <a:xfrm>
                  <a:off x="2426" y="1169"/>
                  <a:ext cx="908" cy="296"/>
                  <a:chOff x="1431" y="1843"/>
                  <a:chExt cx="907" cy="295"/>
                </a:xfrm>
              </p:grpSpPr>
              <p:sp>
                <p:nvSpPr>
                  <p:cNvPr id="112" name="Freeform 56"/>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13" name="Oval 57"/>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1" name="Group 58"/>
            <p:cNvGrpSpPr>
              <a:grpSpLocks/>
            </p:cNvGrpSpPr>
            <p:nvPr/>
          </p:nvGrpSpPr>
          <p:grpSpPr bwMode="auto">
            <a:xfrm>
              <a:off x="765175" y="3754438"/>
              <a:ext cx="407988" cy="466725"/>
              <a:chOff x="3061" y="-879"/>
              <a:chExt cx="614" cy="702"/>
            </a:xfrm>
          </p:grpSpPr>
          <p:sp>
            <p:nvSpPr>
              <p:cNvPr id="102" name="Oval 59"/>
              <p:cNvSpPr>
                <a:spLocks noChangeArrowheads="1"/>
              </p:cNvSpPr>
              <p:nvPr/>
            </p:nvSpPr>
            <p:spPr bwMode="auto">
              <a:xfrm>
                <a:off x="3061" y="-380"/>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03" name="Group 60"/>
              <p:cNvGrpSpPr>
                <a:grpSpLocks/>
              </p:cNvGrpSpPr>
              <p:nvPr/>
            </p:nvGrpSpPr>
            <p:grpSpPr bwMode="auto">
              <a:xfrm>
                <a:off x="3062" y="-879"/>
                <a:ext cx="613" cy="613"/>
                <a:chOff x="2335" y="1139"/>
                <a:chExt cx="1089" cy="1089"/>
              </a:xfrm>
            </p:grpSpPr>
            <p:sp>
              <p:nvSpPr>
                <p:cNvPr id="104" name="Oval 61"/>
                <p:cNvSpPr>
                  <a:spLocks noChangeArrowheads="1"/>
                </p:cNvSpPr>
                <p:nvPr/>
              </p:nvSpPr>
              <p:spPr bwMode="auto">
                <a:xfrm>
                  <a:off x="2335" y="1139"/>
                  <a:ext cx="1089" cy="1089"/>
                </a:xfrm>
                <a:prstGeom prst="ellipse">
                  <a:avLst/>
                </a:prstGeom>
                <a:solidFill>
                  <a:srgbClr val="9E9E9E"/>
                </a:solidFill>
                <a:ln w="9525" algn="ctr">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105" name="Group 62"/>
                <p:cNvGrpSpPr>
                  <a:grpSpLocks/>
                </p:cNvGrpSpPr>
                <p:nvPr/>
              </p:nvGrpSpPr>
              <p:grpSpPr bwMode="auto">
                <a:xfrm>
                  <a:off x="2426" y="1169"/>
                  <a:ext cx="908" cy="296"/>
                  <a:chOff x="1431" y="1843"/>
                  <a:chExt cx="907" cy="295"/>
                </a:xfrm>
              </p:grpSpPr>
              <p:sp>
                <p:nvSpPr>
                  <p:cNvPr id="106" name="Freeform 63"/>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7" name="Oval 64"/>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2" name="Group 65"/>
            <p:cNvGrpSpPr>
              <a:grpSpLocks/>
            </p:cNvGrpSpPr>
            <p:nvPr/>
          </p:nvGrpSpPr>
          <p:grpSpPr bwMode="auto">
            <a:xfrm>
              <a:off x="755650" y="4581525"/>
              <a:ext cx="407988" cy="466725"/>
              <a:chOff x="4195" y="-811"/>
              <a:chExt cx="614" cy="702"/>
            </a:xfrm>
          </p:grpSpPr>
          <p:sp>
            <p:nvSpPr>
              <p:cNvPr id="96" name="Oval 66"/>
              <p:cNvSpPr>
                <a:spLocks noChangeArrowheads="1"/>
              </p:cNvSpPr>
              <p:nvPr/>
            </p:nvSpPr>
            <p:spPr bwMode="auto">
              <a:xfrm>
                <a:off x="4195" y="-312"/>
                <a:ext cx="590" cy="203"/>
              </a:xfrm>
              <a:prstGeom prst="ellipse">
                <a:avLst/>
              </a:prstGeom>
              <a:gradFill rotWithShape="1">
                <a:gsLst>
                  <a:gs pos="0">
                    <a:srgbClr val="000000">
                      <a:alpha val="50000"/>
                    </a:srgbClr>
                  </a:gs>
                  <a:gs pos="100000">
                    <a:srgbClr val="000000">
                      <a:gamma/>
                      <a:shade val="46275"/>
                      <a:invGamma/>
                      <a:alpha val="0"/>
                    </a:srgbClr>
                  </a:gs>
                </a:gsLst>
                <a:path path="shape">
                  <a:fillToRect l="50000" t="50000" r="50000" b="50000"/>
                </a:path>
              </a:gradFill>
              <a:ln w="31750" cap="rnd" algn="ctr">
                <a:noFill/>
                <a:prstDash val="sysDot"/>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97" name="Group 67"/>
              <p:cNvGrpSpPr>
                <a:grpSpLocks/>
              </p:cNvGrpSpPr>
              <p:nvPr/>
            </p:nvGrpSpPr>
            <p:grpSpPr bwMode="auto">
              <a:xfrm>
                <a:off x="4196" y="-811"/>
                <a:ext cx="613" cy="613"/>
                <a:chOff x="2335" y="1139"/>
                <a:chExt cx="1089" cy="1089"/>
              </a:xfrm>
            </p:grpSpPr>
            <p:sp>
              <p:nvSpPr>
                <p:cNvPr id="98" name="Oval 68"/>
                <p:cNvSpPr>
                  <a:spLocks noChangeArrowheads="1"/>
                </p:cNvSpPr>
                <p:nvPr/>
              </p:nvSpPr>
              <p:spPr bwMode="auto">
                <a:xfrm>
                  <a:off x="2335" y="1139"/>
                  <a:ext cx="1089" cy="1089"/>
                </a:xfrm>
                <a:prstGeom prst="ellipse">
                  <a:avLst/>
                </a:prstGeom>
                <a:solidFill>
                  <a:srgbClr val="002060"/>
                </a:soli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nvGrpSpPr>
                <p:cNvPr id="99" name="Group 69"/>
                <p:cNvGrpSpPr>
                  <a:grpSpLocks/>
                </p:cNvGrpSpPr>
                <p:nvPr/>
              </p:nvGrpSpPr>
              <p:grpSpPr bwMode="auto">
                <a:xfrm>
                  <a:off x="2426" y="1169"/>
                  <a:ext cx="908" cy="296"/>
                  <a:chOff x="1431" y="1843"/>
                  <a:chExt cx="907" cy="295"/>
                </a:xfrm>
              </p:grpSpPr>
              <p:sp>
                <p:nvSpPr>
                  <p:cNvPr id="100" name="Freeform 70"/>
                  <p:cNvSpPr>
                    <a:spLocks/>
                  </p:cNvSpPr>
                  <p:nvPr/>
                </p:nvSpPr>
                <p:spPr bwMode="auto">
                  <a:xfrm>
                    <a:off x="1423" y="1843"/>
                    <a:ext cx="916" cy="296"/>
                  </a:xfrm>
                  <a:custGeom>
                    <a:avLst/>
                    <a:gdLst/>
                    <a:ahLst/>
                    <a:cxnLst>
                      <a:cxn ang="0">
                        <a:pos x="0" y="1576"/>
                      </a:cxn>
                      <a:cxn ang="0">
                        <a:pos x="50" y="1462"/>
                      </a:cxn>
                      <a:cxn ang="0">
                        <a:pos x="108" y="1350"/>
                      </a:cxn>
                      <a:cxn ang="0">
                        <a:pos x="170" y="1242"/>
                      </a:cxn>
                      <a:cxn ang="0">
                        <a:pos x="238" y="1138"/>
                      </a:cxn>
                      <a:cxn ang="0">
                        <a:pos x="310" y="1036"/>
                      </a:cxn>
                      <a:cxn ang="0">
                        <a:pos x="386" y="940"/>
                      </a:cxn>
                      <a:cxn ang="0">
                        <a:pos x="468" y="846"/>
                      </a:cxn>
                      <a:cxn ang="0">
                        <a:pos x="552" y="756"/>
                      </a:cxn>
                      <a:cxn ang="0">
                        <a:pos x="596" y="712"/>
                      </a:cxn>
                      <a:cxn ang="0">
                        <a:pos x="688" y="630"/>
                      </a:cxn>
                      <a:cxn ang="0">
                        <a:pos x="784" y="550"/>
                      </a:cxn>
                      <a:cxn ang="0">
                        <a:pos x="884" y="476"/>
                      </a:cxn>
                      <a:cxn ang="0">
                        <a:pos x="986" y="406"/>
                      </a:cxn>
                      <a:cxn ang="0">
                        <a:pos x="1092" y="342"/>
                      </a:cxn>
                      <a:cxn ang="0">
                        <a:pos x="1202" y="282"/>
                      </a:cxn>
                      <a:cxn ang="0">
                        <a:pos x="1316" y="228"/>
                      </a:cxn>
                      <a:cxn ang="0">
                        <a:pos x="1374" y="202"/>
                      </a:cxn>
                      <a:cxn ang="0">
                        <a:pos x="1490" y="156"/>
                      </a:cxn>
                      <a:cxn ang="0">
                        <a:pos x="1610" y="116"/>
                      </a:cxn>
                      <a:cxn ang="0">
                        <a:pos x="1732" y="80"/>
                      </a:cxn>
                      <a:cxn ang="0">
                        <a:pos x="1858" y="52"/>
                      </a:cxn>
                      <a:cxn ang="0">
                        <a:pos x="1984" y="30"/>
                      </a:cxn>
                      <a:cxn ang="0">
                        <a:pos x="2114" y="12"/>
                      </a:cxn>
                      <a:cxn ang="0">
                        <a:pos x="2246" y="2"/>
                      </a:cxn>
                      <a:cxn ang="0">
                        <a:pos x="2378" y="0"/>
                      </a:cxn>
                      <a:cxn ang="0">
                        <a:pos x="2444" y="0"/>
                      </a:cxn>
                      <a:cxn ang="0">
                        <a:pos x="2576" y="8"/>
                      </a:cxn>
                      <a:cxn ang="0">
                        <a:pos x="2706" y="20"/>
                      </a:cxn>
                      <a:cxn ang="0">
                        <a:pos x="2834" y="40"/>
                      </a:cxn>
                      <a:cxn ang="0">
                        <a:pos x="2962" y="66"/>
                      </a:cxn>
                      <a:cxn ang="0">
                        <a:pos x="3084" y="98"/>
                      </a:cxn>
                      <a:cxn ang="0">
                        <a:pos x="3206" y="136"/>
                      </a:cxn>
                      <a:cxn ang="0">
                        <a:pos x="3324" y="178"/>
                      </a:cxn>
                      <a:cxn ang="0">
                        <a:pos x="3382" y="202"/>
                      </a:cxn>
                      <a:cxn ang="0">
                        <a:pos x="3498" y="254"/>
                      </a:cxn>
                      <a:cxn ang="0">
                        <a:pos x="3608" y="312"/>
                      </a:cxn>
                      <a:cxn ang="0">
                        <a:pos x="3716" y="374"/>
                      </a:cxn>
                      <a:cxn ang="0">
                        <a:pos x="3822" y="440"/>
                      </a:cxn>
                      <a:cxn ang="0">
                        <a:pos x="3922" y="512"/>
                      </a:cxn>
                      <a:cxn ang="0">
                        <a:pos x="4020" y="590"/>
                      </a:cxn>
                      <a:cxn ang="0">
                        <a:pos x="4114" y="670"/>
                      </a:cxn>
                      <a:cxn ang="0">
                        <a:pos x="4204" y="756"/>
                      </a:cxn>
                      <a:cxn ang="0">
                        <a:pos x="4246" y="800"/>
                      </a:cxn>
                      <a:cxn ang="0">
                        <a:pos x="4330" y="892"/>
                      </a:cxn>
                      <a:cxn ang="0">
                        <a:pos x="4410" y="988"/>
                      </a:cxn>
                      <a:cxn ang="0">
                        <a:pos x="4484" y="1086"/>
                      </a:cxn>
                      <a:cxn ang="0">
                        <a:pos x="4552" y="1190"/>
                      </a:cxn>
                      <a:cxn ang="0">
                        <a:pos x="4618" y="1296"/>
                      </a:cxn>
                      <a:cxn ang="0">
                        <a:pos x="4678" y="1406"/>
                      </a:cxn>
                      <a:cxn ang="0">
                        <a:pos x="4732" y="1518"/>
                      </a:cxn>
                      <a:cxn ang="0">
                        <a:pos x="0" y="1576"/>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gamma/>
                          <a:tint val="0"/>
                          <a:invGamma/>
                          <a:alpha val="0"/>
                        </a:srgbClr>
                      </a:gs>
                    </a:gsLst>
                    <a:lin ang="5400000" scaled="1"/>
                  </a:gradFill>
                  <a:ln w="9525" cap="flat" cmpd="sng">
                    <a:noFill/>
                    <a:prstDash val="solid"/>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1" name="Oval 71"/>
                  <p:cNvSpPr>
                    <a:spLocks noChangeArrowheads="1"/>
                  </p:cNvSpPr>
                  <p:nvPr/>
                </p:nvSpPr>
                <p:spPr bwMode="auto">
                  <a:xfrm>
                    <a:off x="1771" y="1843"/>
                    <a:ext cx="227" cy="204"/>
                  </a:xfrm>
                  <a:prstGeom prst="ellipse">
                    <a:avLst/>
                  </a:prstGeom>
                  <a:gradFill rotWithShape="1">
                    <a:gsLst>
                      <a:gs pos="0">
                        <a:srgbClr val="FFFFFF"/>
                      </a:gs>
                      <a:gs pos="100000">
                        <a:srgbClr val="67ABF5">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sp>
          <p:nvSpPr>
            <p:cNvPr id="93" name="Rectangle 72"/>
            <p:cNvSpPr>
              <a:spLocks noChangeArrowheads="1"/>
            </p:cNvSpPr>
            <p:nvPr/>
          </p:nvSpPr>
          <p:spPr bwMode="auto">
            <a:xfrm>
              <a:off x="1233488" y="44370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FF0000"/>
                  </a:solidFill>
                  <a:effectLst/>
                  <a:uLnTx/>
                  <a:uFillTx/>
                  <a:latin typeface="Arial Black" pitchFamily="34" charset="0"/>
                  <a:ea typeface="微软雅黑"/>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p:txBody>
        </p:sp>
        <p:sp>
          <p:nvSpPr>
            <p:cNvPr id="94" name="Rectangle 73"/>
            <p:cNvSpPr>
              <a:spLocks noChangeArrowheads="1"/>
            </p:cNvSpPr>
            <p:nvPr/>
          </p:nvSpPr>
          <p:spPr bwMode="auto">
            <a:xfrm>
              <a:off x="1233488" y="3573463"/>
              <a:ext cx="1928812"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p:txBody>
        </p:sp>
        <p:sp>
          <p:nvSpPr>
            <p:cNvPr id="95" name="Rectangle 74"/>
            <p:cNvSpPr>
              <a:spLocks noChangeArrowheads="1"/>
            </p:cNvSpPr>
            <p:nvPr/>
          </p:nvSpPr>
          <p:spPr bwMode="auto">
            <a:xfrm>
              <a:off x="1233488" y="2716213"/>
              <a:ext cx="1873250" cy="712787"/>
            </a:xfrm>
            <a:prstGeom prst="rect">
              <a:avLst/>
            </a:prstGeom>
            <a:noFill/>
            <a:ln w="9525">
              <a:noFill/>
              <a:miter lim="800000"/>
              <a:headEnd/>
              <a:tailEnd/>
            </a:ln>
          </p:spPr>
          <p:txBody>
            <a:bodyPr>
              <a:spAutoFit/>
            </a:bodyPr>
            <a:lstStyle/>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400" b="0" i="0" u="none" strike="noStrike" kern="0" cap="none" spc="0" normalizeH="0" baseline="0" noProof="0">
                  <a:ln>
                    <a:noFill/>
                  </a:ln>
                  <a:solidFill>
                    <a:srgbClr val="0E58C4"/>
                  </a:solidFill>
                  <a:effectLst/>
                  <a:uLnTx/>
                  <a:uFillTx/>
                  <a:latin typeface="Arial Black" pitchFamily="34" charset="0"/>
                  <a:ea typeface="微软雅黑"/>
                </a:rPr>
                <a:t>单击此处添加文字</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a:p>
              <a:pPr marL="0" marR="0" lvl="0" indent="0" defTabSz="914400" eaLnBrk="1" fontAlgn="auto" latinLnBrk="1" hangingPunct="1">
                <a:lnSpc>
                  <a:spcPct val="120000"/>
                </a:lnSpc>
                <a:spcBef>
                  <a:spcPts val="0"/>
                </a:spcBef>
                <a:spcAft>
                  <a:spcPts val="0"/>
                </a:spcAft>
                <a:buClrTx/>
                <a:buSzTx/>
                <a:buFontTx/>
                <a:buNone/>
                <a:tabLst/>
                <a:defRPr/>
              </a:pPr>
              <a:r>
                <a:rPr kumimoji="1" lang="zh-CN" altLang="en-US" sz="1000" b="0" i="0" u="none" strike="noStrike" kern="0" cap="none" spc="0" normalizeH="0" baseline="0" noProof="0">
                  <a:ln>
                    <a:noFill/>
                  </a:ln>
                  <a:solidFill>
                    <a:sysClr val="windowText" lastClr="000000"/>
                  </a:solidFill>
                  <a:effectLst/>
                  <a:uLnTx/>
                  <a:uFillTx/>
                  <a:latin typeface="Arial Black" pitchFamily="34" charset="0"/>
                  <a:ea typeface="微软雅黑"/>
                </a:rPr>
                <a:t>单击此处添加文字内容</a:t>
              </a:r>
            </a:p>
          </p:txBody>
        </p:sp>
      </p:grpSp>
    </p:spTree>
    <p:extLst>
      <p:ext uri="{BB962C8B-B14F-4D97-AF65-F5344CB8AC3E}">
        <p14:creationId xmlns:p14="http://schemas.microsoft.com/office/powerpoint/2010/main" val="33399933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30"/>
          <p:cNvSpPr>
            <a:spLocks noChangeArrowheads="1"/>
          </p:cNvSpPr>
          <p:nvPr/>
        </p:nvSpPr>
        <p:spPr bwMode="auto">
          <a:xfrm>
            <a:off x="1466655" y="5403503"/>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25" name="Rectangle 31"/>
          <p:cNvSpPr>
            <a:spLocks noChangeArrowheads="1"/>
          </p:cNvSpPr>
          <p:nvPr/>
        </p:nvSpPr>
        <p:spPr bwMode="auto">
          <a:xfrm>
            <a:off x="1466655" y="2233265"/>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26" name="Rectangle 32"/>
          <p:cNvSpPr>
            <a:spLocks noChangeArrowheads="1"/>
          </p:cNvSpPr>
          <p:nvPr/>
        </p:nvSpPr>
        <p:spPr bwMode="auto">
          <a:xfrm>
            <a:off x="1466655" y="3025428"/>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27" name="Rectangle 33"/>
          <p:cNvSpPr>
            <a:spLocks noChangeArrowheads="1"/>
          </p:cNvSpPr>
          <p:nvPr/>
        </p:nvSpPr>
        <p:spPr bwMode="auto">
          <a:xfrm>
            <a:off x="1466655" y="3817590"/>
            <a:ext cx="6086475" cy="185738"/>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28" name="Rectangle 34"/>
          <p:cNvSpPr>
            <a:spLocks noChangeArrowheads="1"/>
          </p:cNvSpPr>
          <p:nvPr/>
        </p:nvSpPr>
        <p:spPr bwMode="auto">
          <a:xfrm>
            <a:off x="1466655" y="4609753"/>
            <a:ext cx="6086475" cy="185737"/>
          </a:xfrm>
          <a:prstGeom prst="rect">
            <a:avLst/>
          </a:prstGeom>
          <a:gradFill rotWithShape="1">
            <a:gsLst>
              <a:gs pos="0">
                <a:srgbClr val="000000">
                  <a:alpha val="70000"/>
                </a:srgbClr>
              </a:gs>
              <a:gs pos="100000">
                <a:srgbClr val="000000">
                  <a:alpha val="0"/>
                </a:srgbClr>
              </a:gs>
            </a:gsLst>
            <a:path path="shape">
              <a:fillToRect l="50000" t="50000" r="50000" b="50000"/>
            </a:path>
          </a:gra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29" name="AutoShape 6"/>
          <p:cNvSpPr>
            <a:spLocks noChangeArrowheads="1"/>
          </p:cNvSpPr>
          <p:nvPr/>
        </p:nvSpPr>
        <p:spPr bwMode="auto">
          <a:xfrm>
            <a:off x="1504755" y="1812578"/>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30" name="AutoShape 9"/>
          <p:cNvSpPr>
            <a:spLocks noChangeArrowheads="1"/>
          </p:cNvSpPr>
          <p:nvPr/>
        </p:nvSpPr>
        <p:spPr bwMode="auto">
          <a:xfrm>
            <a:off x="1504755" y="2604740"/>
            <a:ext cx="6048375" cy="533400"/>
          </a:xfrm>
          <a:prstGeom prst="roundRect">
            <a:avLst>
              <a:gd name="adj" fmla="val 16667"/>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9525" algn="ctr">
            <a:no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31" name="AutoShape 12"/>
          <p:cNvSpPr>
            <a:spLocks noChangeArrowheads="1"/>
          </p:cNvSpPr>
          <p:nvPr/>
        </p:nvSpPr>
        <p:spPr bwMode="auto">
          <a:xfrm>
            <a:off x="1504755" y="3396903"/>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algn="ctr" fontAlgn="auto">
              <a:spcBef>
                <a:spcPts val="0"/>
              </a:spcBef>
              <a:spcAft>
                <a:spcPts val="0"/>
              </a:spcAft>
              <a:defRPr/>
            </a:pPr>
            <a:endParaRPr lang="zh-CN" altLang="zh-CN" i="1" kern="0">
              <a:solidFill>
                <a:sysClr val="windowText" lastClr="000000"/>
              </a:solidFill>
              <a:latin typeface="微软雅黑" pitchFamily="34" charset="-122"/>
              <a:ea typeface="微软雅黑"/>
            </a:endParaRPr>
          </a:p>
        </p:txBody>
      </p:sp>
      <p:sp>
        <p:nvSpPr>
          <p:cNvPr id="32" name="AutoShape 15"/>
          <p:cNvSpPr>
            <a:spLocks noChangeArrowheads="1"/>
          </p:cNvSpPr>
          <p:nvPr/>
        </p:nvSpPr>
        <p:spPr bwMode="auto">
          <a:xfrm>
            <a:off x="1504755" y="4189065"/>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33" name="AutoShape 18"/>
          <p:cNvSpPr>
            <a:spLocks noChangeArrowheads="1"/>
          </p:cNvSpPr>
          <p:nvPr/>
        </p:nvSpPr>
        <p:spPr bwMode="auto">
          <a:xfrm>
            <a:off x="1504755" y="4981228"/>
            <a:ext cx="6048375" cy="533400"/>
          </a:xfrm>
          <a:prstGeom prst="roundRect">
            <a:avLst>
              <a:gd name="adj" fmla="val 16667"/>
            </a:avLst>
          </a:prstGeom>
          <a:gradFill rotWithShape="1">
            <a:gsLst>
              <a:gs pos="0">
                <a:srgbClr val="FFFFFF"/>
              </a:gs>
              <a:gs pos="100000">
                <a:srgbClr val="DDDDDD"/>
              </a:gs>
            </a:gsLst>
            <a:lin ang="5400000" scaled="1"/>
          </a:gradFill>
          <a:ln w="9525" algn="ctr">
            <a:solidFill>
              <a:srgbClr val="B2B2B2"/>
            </a:solidFill>
            <a:round/>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34" name="AutoShape 19"/>
          <p:cNvSpPr>
            <a:spLocks noChangeArrowheads="1"/>
          </p:cNvSpPr>
          <p:nvPr/>
        </p:nvSpPr>
        <p:spPr bwMode="auto">
          <a:xfrm>
            <a:off x="4313042" y="2747615"/>
            <a:ext cx="431800" cy="215900"/>
          </a:xfrm>
          <a:prstGeom prst="leftArrow">
            <a:avLst>
              <a:gd name="adj1" fmla="val 50278"/>
              <a:gd name="adj2" fmla="val 72731"/>
            </a:avLst>
          </a:prstGeom>
          <a:solidFill>
            <a:srgbClr val="FFFFFF"/>
          </a:solidFill>
          <a:ln w="9525">
            <a:noFill/>
            <a:miter lim="800000"/>
            <a:headEnd/>
            <a:tailEnd/>
          </a:ln>
        </p:spPr>
        <p:txBody>
          <a:bodyPr wrap="none" anchor="ctr"/>
          <a:lstStyle/>
          <a:p>
            <a:pPr fontAlgn="auto">
              <a:spcBef>
                <a:spcPts val="0"/>
              </a:spcBef>
              <a:spcAft>
                <a:spcPts val="0"/>
              </a:spcAft>
              <a:defRPr/>
            </a:pPr>
            <a:endParaRPr lang="zh-CN" altLang="en-US" kern="0">
              <a:solidFill>
                <a:sysClr val="windowText" lastClr="000000"/>
              </a:solidFill>
              <a:latin typeface="Verdana"/>
              <a:ea typeface="华文细黑" pitchFamily="2" charset="-122"/>
            </a:endParaRPr>
          </a:p>
        </p:txBody>
      </p:sp>
      <p:sp>
        <p:nvSpPr>
          <p:cNvPr id="35" name="WordArt 20"/>
          <p:cNvSpPr>
            <a:spLocks noChangeArrowheads="1" noChangeShapeType="1" noTextEdit="1"/>
          </p:cNvSpPr>
          <p:nvPr/>
        </p:nvSpPr>
        <p:spPr bwMode="auto">
          <a:xfrm>
            <a:off x="1757167" y="1955453"/>
            <a:ext cx="120650" cy="2825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3175">
                  <a:solidFill>
                    <a:srgbClr val="0070C0"/>
                  </a:solidFill>
                  <a:round/>
                  <a:headEnd/>
                  <a:tailEnd/>
                </a:ln>
                <a:solidFill>
                  <a:srgbClr val="0070C0"/>
                </a:solidFill>
                <a:latin typeface="黑体"/>
                <a:ea typeface="黑体"/>
              </a:rPr>
              <a:t>1</a:t>
            </a:r>
            <a:endParaRPr lang="zh-CN" altLang="en-US" sz="3600" kern="10" dirty="0">
              <a:ln w="3175">
                <a:solidFill>
                  <a:srgbClr val="0070C0"/>
                </a:solidFill>
                <a:round/>
                <a:headEnd/>
                <a:tailEnd/>
              </a:ln>
              <a:solidFill>
                <a:srgbClr val="0070C0"/>
              </a:solidFill>
              <a:latin typeface="黑体"/>
              <a:ea typeface="黑体"/>
            </a:endParaRPr>
          </a:p>
        </p:txBody>
      </p:sp>
      <p:sp>
        <p:nvSpPr>
          <p:cNvPr id="36" name="WordArt 21"/>
          <p:cNvSpPr>
            <a:spLocks noChangeArrowheads="1" noChangeShapeType="1" noTextEdit="1"/>
          </p:cNvSpPr>
          <p:nvPr/>
        </p:nvSpPr>
        <p:spPr bwMode="auto">
          <a:xfrm>
            <a:off x="1753992" y="2720628"/>
            <a:ext cx="184150" cy="2825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3175">
                  <a:solidFill>
                    <a:srgbClr val="FFFFFF"/>
                  </a:solidFill>
                  <a:round/>
                  <a:headEnd/>
                  <a:tailEnd/>
                </a:ln>
                <a:solidFill>
                  <a:srgbClr val="FFFFFF"/>
                </a:solidFill>
                <a:latin typeface="黑体"/>
                <a:ea typeface="黑体"/>
              </a:rPr>
              <a:t>2</a:t>
            </a:r>
            <a:endParaRPr lang="zh-CN" altLang="en-US" sz="3600" kern="10" dirty="0">
              <a:ln w="3175">
                <a:solidFill>
                  <a:srgbClr val="FFFFFF"/>
                </a:solidFill>
                <a:round/>
                <a:headEnd/>
                <a:tailEnd/>
              </a:ln>
              <a:solidFill>
                <a:srgbClr val="FFFFFF"/>
              </a:solidFill>
              <a:latin typeface="黑体"/>
              <a:ea typeface="黑体"/>
            </a:endParaRPr>
          </a:p>
        </p:txBody>
      </p:sp>
      <p:sp>
        <p:nvSpPr>
          <p:cNvPr id="37" name="WordArt 22"/>
          <p:cNvSpPr>
            <a:spLocks noChangeArrowheads="1" noChangeShapeType="1" noTextEdit="1"/>
          </p:cNvSpPr>
          <p:nvPr/>
        </p:nvSpPr>
        <p:spPr bwMode="auto">
          <a:xfrm>
            <a:off x="1731767" y="3530253"/>
            <a:ext cx="184150" cy="2825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3175">
                  <a:solidFill>
                    <a:srgbClr val="0070C0"/>
                  </a:solidFill>
                  <a:round/>
                  <a:headEnd/>
                  <a:tailEnd/>
                </a:ln>
                <a:solidFill>
                  <a:srgbClr val="0070C0"/>
                </a:solidFill>
                <a:latin typeface="黑体"/>
                <a:ea typeface="黑体"/>
              </a:rPr>
              <a:t>3</a:t>
            </a:r>
            <a:endParaRPr lang="zh-CN" altLang="en-US" sz="3600" kern="10" dirty="0">
              <a:ln w="3175">
                <a:solidFill>
                  <a:srgbClr val="0070C0"/>
                </a:solidFill>
                <a:round/>
                <a:headEnd/>
                <a:tailEnd/>
              </a:ln>
              <a:solidFill>
                <a:srgbClr val="0070C0"/>
              </a:solidFill>
              <a:latin typeface="黑体"/>
              <a:ea typeface="黑体"/>
            </a:endParaRPr>
          </a:p>
        </p:txBody>
      </p:sp>
      <p:sp>
        <p:nvSpPr>
          <p:cNvPr id="38" name="WordArt 23"/>
          <p:cNvSpPr>
            <a:spLocks noChangeArrowheads="1" noChangeShapeType="1" noTextEdit="1"/>
          </p:cNvSpPr>
          <p:nvPr/>
        </p:nvSpPr>
        <p:spPr bwMode="auto">
          <a:xfrm>
            <a:off x="1712717" y="4330353"/>
            <a:ext cx="184150" cy="2825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3175">
                  <a:solidFill>
                    <a:srgbClr val="0070C0"/>
                  </a:solidFill>
                  <a:round/>
                  <a:headEnd/>
                  <a:tailEnd/>
                </a:ln>
                <a:solidFill>
                  <a:srgbClr val="0070C0"/>
                </a:solidFill>
                <a:latin typeface="黑体"/>
                <a:ea typeface="黑体"/>
              </a:rPr>
              <a:t>4</a:t>
            </a:r>
            <a:endParaRPr lang="zh-CN" altLang="en-US" sz="3600" kern="10" dirty="0">
              <a:ln w="3175">
                <a:solidFill>
                  <a:srgbClr val="0070C0"/>
                </a:solidFill>
                <a:round/>
                <a:headEnd/>
                <a:tailEnd/>
              </a:ln>
              <a:solidFill>
                <a:srgbClr val="0070C0"/>
              </a:solidFill>
              <a:latin typeface="黑体"/>
              <a:ea typeface="黑体"/>
            </a:endParaRPr>
          </a:p>
        </p:txBody>
      </p:sp>
      <p:sp>
        <p:nvSpPr>
          <p:cNvPr id="39" name="WordArt 24"/>
          <p:cNvSpPr>
            <a:spLocks noChangeArrowheads="1" noChangeShapeType="1" noTextEdit="1"/>
          </p:cNvSpPr>
          <p:nvPr/>
        </p:nvSpPr>
        <p:spPr bwMode="auto">
          <a:xfrm>
            <a:off x="1712717" y="5130453"/>
            <a:ext cx="184150" cy="282575"/>
          </a:xfrm>
          <a:prstGeom prst="rect">
            <a:avLst/>
          </a:prstGeom>
        </p:spPr>
        <p:txBody>
          <a:bodyPr wrap="none" fromWordArt="1">
            <a:prstTxWarp prst="textPlain">
              <a:avLst>
                <a:gd name="adj" fmla="val 50000"/>
              </a:avLst>
            </a:prstTxWarp>
          </a:bodyPr>
          <a:lstStyle/>
          <a:p>
            <a:pPr algn="ctr" fontAlgn="auto">
              <a:spcBef>
                <a:spcPts val="0"/>
              </a:spcBef>
              <a:spcAft>
                <a:spcPts val="0"/>
              </a:spcAft>
              <a:defRPr/>
            </a:pPr>
            <a:r>
              <a:rPr lang="en-US" altLang="zh-CN" sz="3600" kern="10" dirty="0">
                <a:ln w="3175">
                  <a:solidFill>
                    <a:srgbClr val="0070C0"/>
                  </a:solidFill>
                  <a:round/>
                  <a:headEnd/>
                  <a:tailEnd/>
                </a:ln>
                <a:solidFill>
                  <a:srgbClr val="0070C0"/>
                </a:solidFill>
                <a:latin typeface="黑体"/>
                <a:ea typeface="黑体"/>
              </a:rPr>
              <a:t>5</a:t>
            </a:r>
            <a:endParaRPr lang="zh-CN" altLang="en-US" sz="3600" kern="10" dirty="0">
              <a:ln w="3175">
                <a:solidFill>
                  <a:srgbClr val="0070C0"/>
                </a:solidFill>
                <a:round/>
                <a:headEnd/>
                <a:tailEnd/>
              </a:ln>
              <a:solidFill>
                <a:srgbClr val="0070C0"/>
              </a:solidFill>
              <a:latin typeface="黑体"/>
              <a:ea typeface="黑体"/>
            </a:endParaRPr>
          </a:p>
        </p:txBody>
      </p:sp>
      <p:sp>
        <p:nvSpPr>
          <p:cNvPr id="40" name="AutoShape 25"/>
          <p:cNvSpPr>
            <a:spLocks noChangeArrowheads="1"/>
          </p:cNvSpPr>
          <p:nvPr/>
        </p:nvSpPr>
        <p:spPr bwMode="auto">
          <a:xfrm>
            <a:off x="1577780" y="1812578"/>
            <a:ext cx="5403850" cy="533400"/>
          </a:xfrm>
          <a:prstGeom prst="roundRect">
            <a:avLst>
              <a:gd name="adj" fmla="val 0"/>
            </a:avLst>
          </a:prstGeom>
          <a:noFill/>
          <a:ln w="3175">
            <a:noFill/>
            <a:round/>
            <a:headEnd/>
            <a:tailEnd/>
          </a:ln>
        </p:spPr>
        <p:txBody>
          <a:bodyPr wrap="none" lIns="144000" anchor="ctr"/>
          <a:lstStyle/>
          <a:p>
            <a:pPr lvl="1" fontAlgn="auto">
              <a:spcBef>
                <a:spcPts val="0"/>
              </a:spcBef>
              <a:spcAft>
                <a:spcPts val="0"/>
              </a:spcAft>
            </a:pPr>
            <a:r>
              <a:rPr lang="zh-CN" altLang="en-US" dirty="0">
                <a:solidFill>
                  <a:prstClr val="black"/>
                </a:solidFill>
                <a:latin typeface="微软雅黑" pitchFamily="34" charset="-122"/>
                <a:ea typeface="微软雅黑"/>
              </a:rPr>
              <a:t>单击添加目录内容</a:t>
            </a:r>
            <a:r>
              <a:rPr lang="en-US" altLang="zh-CN" dirty="0">
                <a:solidFill>
                  <a:prstClr val="black"/>
                </a:solidFill>
                <a:latin typeface="微软雅黑" pitchFamily="34" charset="-122"/>
                <a:ea typeface="微软雅黑"/>
              </a:rPr>
              <a:t>1</a:t>
            </a:r>
          </a:p>
        </p:txBody>
      </p:sp>
      <p:sp>
        <p:nvSpPr>
          <p:cNvPr id="41" name="AutoShape 26"/>
          <p:cNvSpPr>
            <a:spLocks noChangeArrowheads="1"/>
          </p:cNvSpPr>
          <p:nvPr/>
        </p:nvSpPr>
        <p:spPr bwMode="auto">
          <a:xfrm>
            <a:off x="2051720" y="2604740"/>
            <a:ext cx="4929909" cy="533400"/>
          </a:xfrm>
          <a:prstGeom prst="roundRect">
            <a:avLst>
              <a:gd name="adj" fmla="val 0"/>
            </a:avLst>
          </a:prstGeom>
          <a:noFill/>
          <a:ln w="3175">
            <a:noFill/>
            <a:round/>
            <a:headEnd/>
            <a:tailEnd/>
          </a:ln>
        </p:spPr>
        <p:txBody>
          <a:bodyPr wrap="none" lIns="144000" anchor="ctr"/>
          <a:lstStyle/>
          <a:p>
            <a:pPr marL="0" lvl="1" fontAlgn="auto">
              <a:spcBef>
                <a:spcPts val="0"/>
              </a:spcBef>
              <a:spcAft>
                <a:spcPts val="0"/>
              </a:spcAft>
              <a:defRPr/>
            </a:pPr>
            <a:r>
              <a:rPr lang="zh-CN" altLang="en-US" kern="0" dirty="0">
                <a:solidFill>
                  <a:srgbClr val="FFFFFF"/>
                </a:solidFill>
                <a:latin typeface="微软雅黑" pitchFamily="34" charset="-122"/>
                <a:ea typeface="微软雅黑"/>
              </a:rPr>
              <a:t>单击添加目录内容</a:t>
            </a:r>
            <a:r>
              <a:rPr lang="en-US" altLang="zh-CN" kern="0" dirty="0">
                <a:solidFill>
                  <a:srgbClr val="FFFFFF"/>
                </a:solidFill>
                <a:latin typeface="微软雅黑" pitchFamily="34" charset="-122"/>
                <a:ea typeface="微软雅黑"/>
              </a:rPr>
              <a:t>2</a:t>
            </a:r>
          </a:p>
        </p:txBody>
      </p:sp>
      <p:sp>
        <p:nvSpPr>
          <p:cNvPr id="42" name="AutoShape 27"/>
          <p:cNvSpPr>
            <a:spLocks noChangeArrowheads="1"/>
          </p:cNvSpPr>
          <p:nvPr/>
        </p:nvSpPr>
        <p:spPr bwMode="auto">
          <a:xfrm>
            <a:off x="1577780" y="3396903"/>
            <a:ext cx="5403850" cy="533400"/>
          </a:xfrm>
          <a:prstGeom prst="roundRect">
            <a:avLst>
              <a:gd name="adj" fmla="val 0"/>
            </a:avLst>
          </a:prstGeom>
          <a:noFill/>
          <a:ln w="3175">
            <a:noFill/>
            <a:round/>
            <a:headEnd/>
            <a:tailEnd/>
          </a:ln>
        </p:spPr>
        <p:txBody>
          <a:bodyPr wrap="none" anchor="ctr"/>
          <a:lstStyle/>
          <a:p>
            <a:pPr lvl="1" fontAlgn="auto">
              <a:spcBef>
                <a:spcPts val="0"/>
              </a:spcBef>
              <a:spcAft>
                <a:spcPts val="0"/>
              </a:spcAft>
            </a:pPr>
            <a:r>
              <a:rPr lang="zh-CN" altLang="en-US">
                <a:solidFill>
                  <a:prstClr val="black"/>
                </a:solidFill>
                <a:latin typeface="微软雅黑" pitchFamily="34" charset="-122"/>
                <a:ea typeface="微软雅黑"/>
              </a:rPr>
              <a:t>单击添加目录内容</a:t>
            </a:r>
            <a:r>
              <a:rPr lang="en-US" altLang="zh-CN">
                <a:solidFill>
                  <a:prstClr val="black"/>
                </a:solidFill>
                <a:latin typeface="微软雅黑" pitchFamily="34" charset="-122"/>
                <a:ea typeface="微软雅黑"/>
              </a:rPr>
              <a:t>3</a:t>
            </a:r>
          </a:p>
        </p:txBody>
      </p:sp>
      <p:sp>
        <p:nvSpPr>
          <p:cNvPr id="43" name="AutoShape 28"/>
          <p:cNvSpPr>
            <a:spLocks noChangeArrowheads="1"/>
          </p:cNvSpPr>
          <p:nvPr/>
        </p:nvSpPr>
        <p:spPr bwMode="auto">
          <a:xfrm>
            <a:off x="1577780" y="4189065"/>
            <a:ext cx="5403850" cy="533400"/>
          </a:xfrm>
          <a:prstGeom prst="roundRect">
            <a:avLst>
              <a:gd name="adj" fmla="val 0"/>
            </a:avLst>
          </a:prstGeom>
          <a:noFill/>
          <a:ln w="3175">
            <a:noFill/>
            <a:round/>
            <a:headEnd/>
            <a:tailEnd/>
          </a:ln>
        </p:spPr>
        <p:txBody>
          <a:bodyPr wrap="none" lIns="144000" anchor="ctr"/>
          <a:lstStyle/>
          <a:p>
            <a:pPr lvl="1" fontAlgn="auto">
              <a:spcBef>
                <a:spcPts val="0"/>
              </a:spcBef>
              <a:spcAft>
                <a:spcPts val="0"/>
              </a:spcAft>
            </a:pPr>
            <a:r>
              <a:rPr lang="zh-CN" altLang="en-US">
                <a:solidFill>
                  <a:prstClr val="black"/>
                </a:solidFill>
                <a:latin typeface="微软雅黑" pitchFamily="34" charset="-122"/>
                <a:ea typeface="微软雅黑"/>
              </a:rPr>
              <a:t>单击添加目录内容</a:t>
            </a:r>
            <a:r>
              <a:rPr lang="en-US" altLang="zh-CN">
                <a:solidFill>
                  <a:prstClr val="black"/>
                </a:solidFill>
                <a:latin typeface="微软雅黑" pitchFamily="34" charset="-122"/>
                <a:ea typeface="微软雅黑"/>
              </a:rPr>
              <a:t>4</a:t>
            </a:r>
          </a:p>
        </p:txBody>
      </p:sp>
      <p:sp>
        <p:nvSpPr>
          <p:cNvPr id="44" name="AutoShape 29"/>
          <p:cNvSpPr>
            <a:spLocks noChangeArrowheads="1"/>
          </p:cNvSpPr>
          <p:nvPr/>
        </p:nvSpPr>
        <p:spPr bwMode="auto">
          <a:xfrm>
            <a:off x="1577780" y="4979640"/>
            <a:ext cx="5403850" cy="533400"/>
          </a:xfrm>
          <a:prstGeom prst="roundRect">
            <a:avLst>
              <a:gd name="adj" fmla="val 0"/>
            </a:avLst>
          </a:prstGeom>
          <a:noFill/>
          <a:ln w="3175">
            <a:noFill/>
            <a:round/>
            <a:headEnd/>
            <a:tailEnd/>
          </a:ln>
        </p:spPr>
        <p:txBody>
          <a:bodyPr wrap="none" lIns="144000" anchor="ctr"/>
          <a:lstStyle/>
          <a:p>
            <a:pPr lvl="1" fontAlgn="auto">
              <a:spcBef>
                <a:spcPts val="0"/>
              </a:spcBef>
              <a:spcAft>
                <a:spcPts val="0"/>
              </a:spcAft>
            </a:pPr>
            <a:r>
              <a:rPr lang="zh-CN" altLang="en-US">
                <a:solidFill>
                  <a:prstClr val="black"/>
                </a:solidFill>
                <a:latin typeface="微软雅黑" pitchFamily="34" charset="-122"/>
                <a:ea typeface="微软雅黑"/>
              </a:rPr>
              <a:t>单击添加目录内容</a:t>
            </a:r>
            <a:r>
              <a:rPr lang="en-US" altLang="zh-CN">
                <a:solidFill>
                  <a:prstClr val="black"/>
                </a:solidFill>
                <a:latin typeface="微软雅黑" pitchFamily="34" charset="-122"/>
                <a:ea typeface="微软雅黑"/>
              </a:rPr>
              <a:t>5</a:t>
            </a:r>
          </a:p>
        </p:txBody>
      </p:sp>
      <p:sp>
        <p:nvSpPr>
          <p:cNvPr id="45" name="矩形 44"/>
          <p:cNvSpPr/>
          <p:nvPr/>
        </p:nvSpPr>
        <p:spPr>
          <a:xfrm>
            <a:off x="349250" y="1131424"/>
            <a:ext cx="2794355" cy="584775"/>
          </a:xfrm>
          <a:prstGeom prst="rect">
            <a:avLst/>
          </a:prstGeom>
        </p:spPr>
        <p:txBody>
          <a:bodyPr wrap="none">
            <a:spAutoFit/>
          </a:bodyPr>
          <a:lstStyle/>
          <a:p>
            <a:pPr fontAlgn="auto">
              <a:spcBef>
                <a:spcPts val="0"/>
              </a:spcBef>
              <a:spcAft>
                <a:spcPts val="0"/>
              </a:spcAft>
            </a:pPr>
            <a:r>
              <a:rPr lang="zh-CN" altLang="en-US" sz="3200" b="1" dirty="0" smtClean="0">
                <a:solidFill>
                  <a:srgbClr val="0070C0"/>
                </a:solidFill>
                <a:latin typeface="华文细黑" pitchFamily="2" charset="-122"/>
                <a:ea typeface="微软雅黑"/>
              </a:rPr>
              <a:t>目 录 </a:t>
            </a:r>
            <a:r>
              <a:rPr lang="en-US" altLang="zh-CN" sz="2800" b="1" dirty="0" smtClean="0">
                <a:solidFill>
                  <a:prstClr val="black"/>
                </a:solidFill>
                <a:latin typeface="华文细黑" pitchFamily="2" charset="-122"/>
                <a:ea typeface="微软雅黑"/>
              </a:rPr>
              <a:t>Contents</a:t>
            </a:r>
            <a:endParaRPr lang="en-US" altLang="zh-CN" sz="2800" b="1" dirty="0">
              <a:solidFill>
                <a:prstClr val="black"/>
              </a:solidFill>
              <a:latin typeface="华文细黑" pitchFamily="2" charset="-122"/>
              <a:ea typeface="微软雅黑"/>
            </a:endParaRPr>
          </a:p>
        </p:txBody>
      </p:sp>
    </p:spTree>
    <p:extLst>
      <p:ext uri="{BB962C8B-B14F-4D97-AF65-F5344CB8AC3E}">
        <p14:creationId xmlns:p14="http://schemas.microsoft.com/office/powerpoint/2010/main" val="64096689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标题 1"/>
          <p:cNvSpPr txBox="1">
            <a:spLocks/>
          </p:cNvSpPr>
          <p:nvPr/>
        </p:nvSpPr>
        <p:spPr>
          <a:xfrm>
            <a:off x="0" y="852388"/>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90" name="组合 89"/>
          <p:cNvGrpSpPr/>
          <p:nvPr/>
        </p:nvGrpSpPr>
        <p:grpSpPr>
          <a:xfrm>
            <a:off x="1106615" y="949225"/>
            <a:ext cx="6813550" cy="5072063"/>
            <a:chOff x="1143000" y="1196975"/>
            <a:chExt cx="6813550" cy="5072063"/>
          </a:xfrm>
        </p:grpSpPr>
        <p:grpSp>
          <p:nvGrpSpPr>
            <p:cNvPr id="91" name="Group 2"/>
            <p:cNvGrpSpPr>
              <a:grpSpLocks/>
            </p:cNvGrpSpPr>
            <p:nvPr/>
          </p:nvGrpSpPr>
          <p:grpSpPr bwMode="auto">
            <a:xfrm>
              <a:off x="1395413" y="1836738"/>
              <a:ext cx="6116637" cy="4033837"/>
              <a:chOff x="834" y="1248"/>
              <a:chExt cx="3853" cy="2541"/>
            </a:xfrm>
          </p:grpSpPr>
          <p:sp>
            <p:nvSpPr>
              <p:cNvPr id="170" name="Arc 11"/>
              <p:cNvSpPr>
                <a:spLocks/>
              </p:cNvSpPr>
              <p:nvPr/>
            </p:nvSpPr>
            <p:spPr bwMode="auto">
              <a:xfrm>
                <a:off x="1584" y="1248"/>
                <a:ext cx="1306" cy="1215"/>
              </a:xfrm>
              <a:custGeom>
                <a:avLst/>
                <a:gdLst>
                  <a:gd name="T0" fmla="*/ 0 w 14464"/>
                  <a:gd name="T1" fmla="*/ 1449 h 20295"/>
                  <a:gd name="T2" fmla="*/ 8263 w 14464"/>
                  <a:gd name="T3" fmla="*/ 0 h 20295"/>
                  <a:gd name="T4" fmla="*/ 16903 w 14464"/>
                  <a:gd name="T5" fmla="*/ 6913 h 20295"/>
                  <a:gd name="T6" fmla="*/ 0 60000 65536"/>
                  <a:gd name="T7" fmla="*/ 0 60000 65536"/>
                  <a:gd name="T8" fmla="*/ 0 60000 65536"/>
                  <a:gd name="T9" fmla="*/ 0 w 14464"/>
                  <a:gd name="T10" fmla="*/ 0 h 20295"/>
                  <a:gd name="T11" fmla="*/ 14464 w 14464"/>
                  <a:gd name="T12" fmla="*/ 20295 h 20295"/>
                </a:gdLst>
                <a:ahLst/>
                <a:cxnLst>
                  <a:cxn ang="T6">
                    <a:pos x="T0" y="T1"/>
                  </a:cxn>
                  <a:cxn ang="T7">
                    <a:pos x="T2" y="T3"/>
                  </a:cxn>
                  <a:cxn ang="T8">
                    <a:pos x="T4" y="T5"/>
                  </a:cxn>
                </a:cxnLst>
                <a:rect l="T9" t="T10" r="T11" b="T12"/>
                <a:pathLst>
                  <a:path w="14464" h="20295" fill="none" extrusionOk="0">
                    <a:moveTo>
                      <a:pt x="-1" y="4252"/>
                    </a:moveTo>
                    <a:cubicBezTo>
                      <a:pt x="2061" y="2393"/>
                      <a:pt x="4462" y="949"/>
                      <a:pt x="7070" y="-1"/>
                    </a:cubicBezTo>
                  </a:path>
                  <a:path w="14464" h="20295" stroke="0" extrusionOk="0">
                    <a:moveTo>
                      <a:pt x="-1" y="4252"/>
                    </a:moveTo>
                    <a:cubicBezTo>
                      <a:pt x="2061" y="2393"/>
                      <a:pt x="4462" y="949"/>
                      <a:pt x="7070" y="-1"/>
                    </a:cubicBezTo>
                    <a:lnTo>
                      <a:pt x="14464" y="20295"/>
                    </a:lnTo>
                    <a:lnTo>
                      <a:pt x="-1" y="4252"/>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71" name="Arc 39"/>
              <p:cNvSpPr>
                <a:spLocks/>
              </p:cNvSpPr>
              <p:nvPr/>
            </p:nvSpPr>
            <p:spPr bwMode="auto">
              <a:xfrm rot="413136">
                <a:off x="834" y="2498"/>
                <a:ext cx="1951" cy="766"/>
              </a:xfrm>
              <a:custGeom>
                <a:avLst/>
                <a:gdLst>
                  <a:gd name="T0" fmla="*/ 4337 w 21600"/>
                  <a:gd name="T1" fmla="*/ 4354 h 12802"/>
                  <a:gd name="T2" fmla="*/ 13 w 21600"/>
                  <a:gd name="T3" fmla="*/ 0 h 12802"/>
                  <a:gd name="T4" fmla="*/ 25268 w 21600"/>
                  <a:gd name="T5" fmla="*/ 239 h 12802"/>
                  <a:gd name="T6" fmla="*/ 0 60000 65536"/>
                  <a:gd name="T7" fmla="*/ 0 60000 65536"/>
                  <a:gd name="T8" fmla="*/ 0 60000 65536"/>
                  <a:gd name="T9" fmla="*/ 0 w 21600"/>
                  <a:gd name="T10" fmla="*/ 0 h 12802"/>
                  <a:gd name="T11" fmla="*/ 21600 w 21600"/>
                  <a:gd name="T12" fmla="*/ 12802 h 12802"/>
                </a:gdLst>
                <a:ahLst/>
                <a:cxnLst>
                  <a:cxn ang="T6">
                    <a:pos x="T0" y="T1"/>
                  </a:cxn>
                  <a:cxn ang="T7">
                    <a:pos x="T2" y="T3"/>
                  </a:cxn>
                  <a:cxn ang="T8">
                    <a:pos x="T4" y="T5"/>
                  </a:cxn>
                </a:cxnLst>
                <a:rect l="T9" t="T10" r="T11" b="T12"/>
                <a:pathLst>
                  <a:path w="21600" h="12802" fill="none" extrusionOk="0">
                    <a:moveTo>
                      <a:pt x="3707" y="12801"/>
                    </a:moveTo>
                    <a:cubicBezTo>
                      <a:pt x="1291" y="9229"/>
                      <a:pt x="0" y="5014"/>
                      <a:pt x="0" y="702"/>
                    </a:cubicBezTo>
                    <a:cubicBezTo>
                      <a:pt x="-1" y="467"/>
                      <a:pt x="3" y="233"/>
                      <a:pt x="11" y="0"/>
                    </a:cubicBezTo>
                  </a:path>
                  <a:path w="21600" h="12802" stroke="0" extrusionOk="0">
                    <a:moveTo>
                      <a:pt x="3707" y="12801"/>
                    </a:moveTo>
                    <a:cubicBezTo>
                      <a:pt x="1291" y="9229"/>
                      <a:pt x="0" y="5014"/>
                      <a:pt x="0" y="702"/>
                    </a:cubicBezTo>
                    <a:cubicBezTo>
                      <a:pt x="-1" y="467"/>
                      <a:pt x="3" y="233"/>
                      <a:pt x="11" y="0"/>
                    </a:cubicBezTo>
                    <a:lnTo>
                      <a:pt x="21600" y="702"/>
                    </a:lnTo>
                    <a:lnTo>
                      <a:pt x="3707" y="1280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72" name="Arc 40"/>
              <p:cNvSpPr>
                <a:spLocks/>
              </p:cNvSpPr>
              <p:nvPr/>
            </p:nvSpPr>
            <p:spPr bwMode="auto">
              <a:xfrm>
                <a:off x="2352" y="2496"/>
                <a:ext cx="847" cy="1293"/>
              </a:xfrm>
              <a:custGeom>
                <a:avLst/>
                <a:gdLst>
                  <a:gd name="T0" fmla="*/ 10971 w 9377"/>
                  <a:gd name="T1" fmla="*/ 7127 h 21600"/>
                  <a:gd name="T2" fmla="*/ 0 w 9377"/>
                  <a:gd name="T3" fmla="*/ 7226 h 21600"/>
                  <a:gd name="T4" fmla="*/ 4723 w 9377"/>
                  <a:gd name="T5" fmla="*/ 0 h 21600"/>
                  <a:gd name="T6" fmla="*/ 0 60000 65536"/>
                  <a:gd name="T7" fmla="*/ 0 60000 65536"/>
                  <a:gd name="T8" fmla="*/ 0 60000 65536"/>
                  <a:gd name="T9" fmla="*/ 0 w 9377"/>
                  <a:gd name="T10" fmla="*/ 0 h 21600"/>
                  <a:gd name="T11" fmla="*/ 9377 w 9377"/>
                  <a:gd name="T12" fmla="*/ 21600 h 21600"/>
                </a:gdLst>
                <a:ahLst/>
                <a:cxnLst>
                  <a:cxn ang="T6">
                    <a:pos x="T0" y="T1"/>
                  </a:cxn>
                  <a:cxn ang="T7">
                    <a:pos x="T2" y="T3"/>
                  </a:cxn>
                  <a:cxn ang="T8">
                    <a:pos x="T4" y="T5"/>
                  </a:cxn>
                </a:cxnLst>
                <a:rect l="T9" t="T10" r="T11" b="T12"/>
                <a:pathLst>
                  <a:path w="9377" h="21600" fill="none" extrusionOk="0">
                    <a:moveTo>
                      <a:pt x="9376" y="20929"/>
                    </a:moveTo>
                    <a:cubicBezTo>
                      <a:pt x="7631" y="21374"/>
                      <a:pt x="5837" y="21599"/>
                      <a:pt x="4037" y="21600"/>
                    </a:cubicBezTo>
                    <a:cubicBezTo>
                      <a:pt x="2682" y="21600"/>
                      <a:pt x="1330" y="21472"/>
                      <a:pt x="-1" y="21219"/>
                    </a:cubicBezTo>
                  </a:path>
                  <a:path w="9377" h="21600" stroke="0" extrusionOk="0">
                    <a:moveTo>
                      <a:pt x="9376" y="20929"/>
                    </a:moveTo>
                    <a:cubicBezTo>
                      <a:pt x="7631" y="21374"/>
                      <a:pt x="5837" y="21599"/>
                      <a:pt x="4037" y="21600"/>
                    </a:cubicBezTo>
                    <a:cubicBezTo>
                      <a:pt x="2682" y="21600"/>
                      <a:pt x="1330" y="21472"/>
                      <a:pt x="-1" y="21219"/>
                    </a:cubicBezTo>
                    <a:lnTo>
                      <a:pt x="4037" y="0"/>
                    </a:lnTo>
                    <a:lnTo>
                      <a:pt x="9376" y="20929"/>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73" name="Arc 41"/>
              <p:cNvSpPr>
                <a:spLocks/>
              </p:cNvSpPr>
              <p:nvPr/>
            </p:nvSpPr>
            <p:spPr bwMode="auto">
              <a:xfrm>
                <a:off x="2736" y="2419"/>
                <a:ext cx="1951" cy="749"/>
              </a:xfrm>
              <a:custGeom>
                <a:avLst/>
                <a:gdLst>
                  <a:gd name="T0" fmla="*/ 25183 w 21600"/>
                  <a:gd name="T1" fmla="*/ 0 h 12526"/>
                  <a:gd name="T2" fmla="*/ 21915 w 21600"/>
                  <a:gd name="T3" fmla="*/ 4251 h 12526"/>
                  <a:gd name="T4" fmla="*/ 0 w 21600"/>
                  <a:gd name="T5" fmla="*/ 602 h 12526"/>
                  <a:gd name="T6" fmla="*/ 0 60000 65536"/>
                  <a:gd name="T7" fmla="*/ 0 60000 65536"/>
                  <a:gd name="T8" fmla="*/ 0 60000 65536"/>
                  <a:gd name="T9" fmla="*/ 0 w 21600"/>
                  <a:gd name="T10" fmla="*/ 0 h 12526"/>
                  <a:gd name="T11" fmla="*/ 21600 w 21600"/>
                  <a:gd name="T12" fmla="*/ 12526 h 12526"/>
                </a:gdLst>
                <a:ahLst/>
                <a:cxnLst>
                  <a:cxn ang="T6">
                    <a:pos x="T0" y="T1"/>
                  </a:cxn>
                  <a:cxn ang="T7">
                    <a:pos x="T2" y="T3"/>
                  </a:cxn>
                  <a:cxn ang="T8">
                    <a:pos x="T4" y="T5"/>
                  </a:cxn>
                </a:cxnLst>
                <a:rect l="T9" t="T10" r="T11" b="T12"/>
                <a:pathLst>
                  <a:path w="21600" h="12526" fill="none" extrusionOk="0">
                    <a:moveTo>
                      <a:pt x="21527" y="-1"/>
                    </a:moveTo>
                    <a:cubicBezTo>
                      <a:pt x="21575" y="589"/>
                      <a:pt x="21600" y="1181"/>
                      <a:pt x="21600" y="1773"/>
                    </a:cubicBezTo>
                    <a:cubicBezTo>
                      <a:pt x="21600" y="5546"/>
                      <a:pt x="20611" y="9253"/>
                      <a:pt x="18733" y="12526"/>
                    </a:cubicBezTo>
                  </a:path>
                  <a:path w="21600" h="12526" stroke="0" extrusionOk="0">
                    <a:moveTo>
                      <a:pt x="21527" y="-1"/>
                    </a:moveTo>
                    <a:cubicBezTo>
                      <a:pt x="21575" y="589"/>
                      <a:pt x="21600" y="1181"/>
                      <a:pt x="21600" y="1773"/>
                    </a:cubicBezTo>
                    <a:cubicBezTo>
                      <a:pt x="21600" y="5546"/>
                      <a:pt x="20611" y="9253"/>
                      <a:pt x="18733" y="12526"/>
                    </a:cubicBezTo>
                    <a:lnTo>
                      <a:pt x="0" y="1773"/>
                    </a:lnTo>
                    <a:lnTo>
                      <a:pt x="21527" y="-1"/>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74" name="Arc 42"/>
              <p:cNvSpPr>
                <a:spLocks/>
              </p:cNvSpPr>
              <p:nvPr/>
            </p:nvSpPr>
            <p:spPr bwMode="auto">
              <a:xfrm>
                <a:off x="2839" y="1311"/>
                <a:ext cx="1193" cy="1233"/>
              </a:xfrm>
              <a:custGeom>
                <a:avLst/>
                <a:gdLst>
                  <a:gd name="T0" fmla="*/ 7591 w 13214"/>
                  <a:gd name="T1" fmla="*/ 0 h 20600"/>
                  <a:gd name="T2" fmla="*/ 15437 w 13214"/>
                  <a:gd name="T3" fmla="*/ 1196 h 20600"/>
                  <a:gd name="T4" fmla="*/ 0 w 13214"/>
                  <a:gd name="T5" fmla="*/ 7012 h 20600"/>
                  <a:gd name="T6" fmla="*/ 0 60000 65536"/>
                  <a:gd name="T7" fmla="*/ 0 60000 65536"/>
                  <a:gd name="T8" fmla="*/ 0 60000 65536"/>
                  <a:gd name="T9" fmla="*/ 0 w 13214"/>
                  <a:gd name="T10" fmla="*/ 0 h 20600"/>
                  <a:gd name="T11" fmla="*/ 13214 w 13214"/>
                  <a:gd name="T12" fmla="*/ 20600 h 20600"/>
                </a:gdLst>
                <a:ahLst/>
                <a:cxnLst>
                  <a:cxn ang="T6">
                    <a:pos x="T0" y="T1"/>
                  </a:cxn>
                  <a:cxn ang="T7">
                    <a:pos x="T2" y="T3"/>
                  </a:cxn>
                  <a:cxn ang="T8">
                    <a:pos x="T4" y="T5"/>
                  </a:cxn>
                </a:cxnLst>
                <a:rect l="T9" t="T10" r="T11" b="T12"/>
                <a:pathLst>
                  <a:path w="13214" h="20600" fill="none" extrusionOk="0">
                    <a:moveTo>
                      <a:pt x="6497" y="0"/>
                    </a:moveTo>
                    <a:cubicBezTo>
                      <a:pt x="8926" y="766"/>
                      <a:pt x="11199" y="1955"/>
                      <a:pt x="13213" y="3513"/>
                    </a:cubicBezTo>
                  </a:path>
                  <a:path w="13214" h="20600" stroke="0" extrusionOk="0">
                    <a:moveTo>
                      <a:pt x="6497" y="0"/>
                    </a:moveTo>
                    <a:cubicBezTo>
                      <a:pt x="8926" y="766"/>
                      <a:pt x="11199" y="1955"/>
                      <a:pt x="13213" y="3513"/>
                    </a:cubicBezTo>
                    <a:lnTo>
                      <a:pt x="0" y="20600"/>
                    </a:lnTo>
                    <a:lnTo>
                      <a:pt x="6497" y="0"/>
                    </a:lnTo>
                    <a:close/>
                  </a:path>
                </a:pathLst>
              </a:custGeom>
              <a:noFill/>
              <a:ln w="38100">
                <a:solidFill>
                  <a:srgbClr val="FF0000"/>
                </a:solidFill>
                <a:prstDash val="sysDot"/>
                <a:round/>
                <a:headEnd/>
                <a:tailEnd type="triangle" w="med" len="me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sp>
          <p:nvSpPr>
            <p:cNvPr id="92" name="Oval 12"/>
            <p:cNvSpPr>
              <a:spLocks noChangeArrowheads="1"/>
            </p:cNvSpPr>
            <p:nvPr/>
          </p:nvSpPr>
          <p:spPr bwMode="auto">
            <a:xfrm>
              <a:off x="1766888" y="2041525"/>
              <a:ext cx="5435600" cy="3603625"/>
            </a:xfrm>
            <a:prstGeom prst="ellipse">
              <a:avLst/>
            </a:prstGeom>
            <a:solidFill>
              <a:srgbClr val="DDDDDD">
                <a:lumMod val="25000"/>
              </a:srgbClr>
            </a:solidFill>
            <a:ln w="146050" cap="rnd" cmpd="tri" algn="ctr">
              <a:solidFill>
                <a:sysClr val="windowText" lastClr="000000">
                  <a:lumMod val="95000"/>
                  <a:lumOff val="5000"/>
                </a:sysClr>
              </a:solidFill>
              <a:bevel/>
              <a:headEnd/>
              <a:tailEnd/>
            </a:ln>
            <a:effectLst>
              <a:innerShdw blurRad="63500" dist="50800" dir="16200000">
                <a:prstClr val="black">
                  <a:alpha val="50000"/>
                </a:prstClr>
              </a:innerShdw>
            </a:effectLst>
            <a:scene3d>
              <a:camera prst="orthographicFront">
                <a:rot lat="0" lon="0" rev="0"/>
              </a:camera>
              <a:lightRig rig="chilly" dir="t">
                <a:rot lat="0" lon="0" rev="18480000"/>
              </a:lightRig>
            </a:scene3d>
            <a:sp3d prstMaterial="clear">
              <a:bevelT w="69850" h="127000"/>
            </a:sp3d>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93" name="Oval 13"/>
            <p:cNvSpPr>
              <a:spLocks noChangeArrowheads="1"/>
            </p:cNvSpPr>
            <p:nvPr/>
          </p:nvSpPr>
          <p:spPr bwMode="auto">
            <a:xfrm>
              <a:off x="1906588" y="2079625"/>
              <a:ext cx="5157787" cy="3278188"/>
            </a:xfrm>
            <a:prstGeom prst="ellipse">
              <a:avLst/>
            </a:prstGeom>
            <a:gradFill rotWithShape="1">
              <a:gsLst>
                <a:gs pos="0">
                  <a:srgbClr val="DDDDDD"/>
                </a:gs>
                <a:gs pos="100000">
                  <a:srgbClr val="FFFFFF"/>
                </a:gs>
              </a:gsLst>
              <a:path path="shape">
                <a:fillToRect l="50000" t="50000" r="50000" b="50000"/>
              </a:path>
            </a:gradFill>
            <a:ln w="12700" algn="ctr">
              <a:noFill/>
              <a:round/>
              <a:headEnd/>
              <a:tailEnd/>
            </a:ln>
          </p:spPr>
          <p:txBody>
            <a:bodyPr wrap="none" lIns="87313" tIns="44450" rIns="87313" bIns="4445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94" name="Rectangle 77"/>
            <p:cNvSpPr>
              <a:spLocks noChangeArrowheads="1"/>
            </p:cNvSpPr>
            <p:nvPr/>
          </p:nvSpPr>
          <p:spPr bwMode="auto">
            <a:xfrm>
              <a:off x="3308350" y="3357563"/>
              <a:ext cx="2438400" cy="438150"/>
            </a:xfrm>
            <a:prstGeom prst="rect">
              <a:avLst/>
            </a:prstGeom>
            <a:noFill/>
            <a:ln w="9525" algn="ctr">
              <a:noFill/>
              <a:miter lim="800000"/>
              <a:headEnd/>
              <a:tailEnd/>
            </a:ln>
          </p:spPr>
          <p:txBody>
            <a:bodyPr wrap="none" lIns="0" tIns="0" rIns="0" bIns="0" anchor="ctr">
              <a:sp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Text" lastClr="000000"/>
                  </a:solidFill>
                  <a:effectLst/>
                  <a:uLnTx/>
                  <a:uFillTx/>
                  <a:latin typeface="Verdana"/>
                  <a:ea typeface="微软雅黑"/>
                </a:rPr>
                <a:t>此处添加文字内容</a:t>
              </a:r>
            </a:p>
          </p:txBody>
        </p:sp>
        <p:grpSp>
          <p:nvGrpSpPr>
            <p:cNvPr id="95" name="Group 104"/>
            <p:cNvGrpSpPr>
              <a:grpSpLocks/>
            </p:cNvGrpSpPr>
            <p:nvPr/>
          </p:nvGrpSpPr>
          <p:grpSpPr bwMode="auto">
            <a:xfrm>
              <a:off x="6111875" y="2133600"/>
              <a:ext cx="1844675" cy="1789113"/>
              <a:chOff x="3833" y="1344"/>
              <a:chExt cx="1162" cy="1127"/>
            </a:xfrm>
          </p:grpSpPr>
          <p:sp>
            <p:nvSpPr>
              <p:cNvPr id="156"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7"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添加文字</a:t>
                </a:r>
              </a:p>
            </p:txBody>
          </p:sp>
          <p:pic>
            <p:nvPicPr>
              <p:cNvPr id="158" name="Picture 53" descr="Picture2"/>
              <p:cNvPicPr>
                <a:picLocks noChangeAspect="1" noChangeArrowheads="1"/>
              </p:cNvPicPr>
              <p:nvPr/>
            </p:nvPicPr>
            <p:blipFill>
              <a:blip r:embed="rId2" cstate="print"/>
              <a:srcRect/>
              <a:stretch>
                <a:fillRect/>
              </a:stretch>
            </p:blipFill>
            <p:spPr bwMode="gray">
              <a:xfrm>
                <a:off x="4022" y="1344"/>
                <a:ext cx="784" cy="345"/>
              </a:xfrm>
              <a:prstGeom prst="rect">
                <a:avLst/>
              </a:prstGeom>
              <a:noFill/>
              <a:ln w="9525">
                <a:noFill/>
                <a:miter lim="800000"/>
                <a:headEnd/>
                <a:tailEnd/>
              </a:ln>
            </p:spPr>
          </p:pic>
          <p:grpSp>
            <p:nvGrpSpPr>
              <p:cNvPr id="159" name="Group 54"/>
              <p:cNvGrpSpPr>
                <a:grpSpLocks/>
              </p:cNvGrpSpPr>
              <p:nvPr/>
            </p:nvGrpSpPr>
            <p:grpSpPr bwMode="auto">
              <a:xfrm rot="-1297425" flipH="1" flipV="1">
                <a:off x="3990" y="2063"/>
                <a:ext cx="850" cy="204"/>
                <a:chOff x="2532" y="1051"/>
                <a:chExt cx="893" cy="246"/>
              </a:xfrm>
            </p:grpSpPr>
            <p:grpSp>
              <p:nvGrpSpPr>
                <p:cNvPr id="160" name="Group 55"/>
                <p:cNvGrpSpPr>
                  <a:grpSpLocks/>
                </p:cNvGrpSpPr>
                <p:nvPr/>
              </p:nvGrpSpPr>
              <p:grpSpPr bwMode="auto">
                <a:xfrm>
                  <a:off x="2532" y="1051"/>
                  <a:ext cx="743" cy="185"/>
                  <a:chOff x="1565" y="2568"/>
                  <a:chExt cx="1118" cy="279"/>
                </a:xfrm>
              </p:grpSpPr>
              <p:sp>
                <p:nvSpPr>
                  <p:cNvPr id="166"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7"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8"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9"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161" name="Group 60"/>
                <p:cNvGrpSpPr>
                  <a:grpSpLocks/>
                </p:cNvGrpSpPr>
                <p:nvPr/>
              </p:nvGrpSpPr>
              <p:grpSpPr bwMode="auto">
                <a:xfrm rot="1353540">
                  <a:off x="2682" y="1111"/>
                  <a:ext cx="743" cy="186"/>
                  <a:chOff x="1565" y="2568"/>
                  <a:chExt cx="1118" cy="279"/>
                </a:xfrm>
              </p:grpSpPr>
              <p:sp>
                <p:nvSpPr>
                  <p:cNvPr id="162"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3"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4"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65"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6" name="Group 105"/>
            <p:cNvGrpSpPr>
              <a:grpSpLocks/>
            </p:cNvGrpSpPr>
            <p:nvPr/>
          </p:nvGrpSpPr>
          <p:grpSpPr bwMode="auto">
            <a:xfrm>
              <a:off x="1143000" y="2133600"/>
              <a:ext cx="1844675" cy="1789113"/>
              <a:chOff x="3833" y="1344"/>
              <a:chExt cx="1162" cy="1127"/>
            </a:xfrm>
          </p:grpSpPr>
          <p:sp>
            <p:nvSpPr>
              <p:cNvPr id="142"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3"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添加文字</a:t>
                </a:r>
              </a:p>
            </p:txBody>
          </p:sp>
          <p:pic>
            <p:nvPicPr>
              <p:cNvPr id="144" name="Picture 53" descr="Picture2"/>
              <p:cNvPicPr>
                <a:picLocks noChangeAspect="1" noChangeArrowheads="1"/>
              </p:cNvPicPr>
              <p:nvPr/>
            </p:nvPicPr>
            <p:blipFill>
              <a:blip r:embed="rId2" cstate="print"/>
              <a:srcRect/>
              <a:stretch>
                <a:fillRect/>
              </a:stretch>
            </p:blipFill>
            <p:spPr bwMode="gray">
              <a:xfrm>
                <a:off x="4022" y="1379"/>
                <a:ext cx="784" cy="345"/>
              </a:xfrm>
              <a:prstGeom prst="rect">
                <a:avLst/>
              </a:prstGeom>
              <a:noFill/>
              <a:ln w="9525">
                <a:noFill/>
                <a:miter lim="800000"/>
                <a:headEnd/>
                <a:tailEnd/>
              </a:ln>
            </p:spPr>
          </p:pic>
          <p:grpSp>
            <p:nvGrpSpPr>
              <p:cNvPr id="145" name="Group 54"/>
              <p:cNvGrpSpPr>
                <a:grpSpLocks/>
              </p:cNvGrpSpPr>
              <p:nvPr/>
            </p:nvGrpSpPr>
            <p:grpSpPr bwMode="auto">
              <a:xfrm rot="-1297425" flipH="1" flipV="1">
                <a:off x="3990" y="2063"/>
                <a:ext cx="850" cy="204"/>
                <a:chOff x="2532" y="1051"/>
                <a:chExt cx="893" cy="246"/>
              </a:xfrm>
            </p:grpSpPr>
            <p:grpSp>
              <p:nvGrpSpPr>
                <p:cNvPr id="146" name="Group 55"/>
                <p:cNvGrpSpPr>
                  <a:grpSpLocks/>
                </p:cNvGrpSpPr>
                <p:nvPr/>
              </p:nvGrpSpPr>
              <p:grpSpPr bwMode="auto">
                <a:xfrm>
                  <a:off x="2532" y="1051"/>
                  <a:ext cx="743" cy="185"/>
                  <a:chOff x="1565" y="2568"/>
                  <a:chExt cx="1118" cy="279"/>
                </a:xfrm>
              </p:grpSpPr>
              <p:sp>
                <p:nvSpPr>
                  <p:cNvPr id="152"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3"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4"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5"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147" name="Group 60"/>
                <p:cNvGrpSpPr>
                  <a:grpSpLocks/>
                </p:cNvGrpSpPr>
                <p:nvPr/>
              </p:nvGrpSpPr>
              <p:grpSpPr bwMode="auto">
                <a:xfrm rot="1353540">
                  <a:off x="2682" y="1111"/>
                  <a:ext cx="743" cy="186"/>
                  <a:chOff x="1565" y="2568"/>
                  <a:chExt cx="1118" cy="279"/>
                </a:xfrm>
              </p:grpSpPr>
              <p:sp>
                <p:nvSpPr>
                  <p:cNvPr id="148"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9"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0"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51"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7" name="Group 121"/>
            <p:cNvGrpSpPr>
              <a:grpSpLocks/>
            </p:cNvGrpSpPr>
            <p:nvPr/>
          </p:nvGrpSpPr>
          <p:grpSpPr bwMode="auto">
            <a:xfrm>
              <a:off x="1908175" y="4243388"/>
              <a:ext cx="2089150" cy="2025650"/>
              <a:chOff x="3833" y="1344"/>
              <a:chExt cx="1162" cy="1127"/>
            </a:xfrm>
          </p:grpSpPr>
          <p:sp>
            <p:nvSpPr>
              <p:cNvPr id="128"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9"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添加文字</a:t>
                </a:r>
              </a:p>
            </p:txBody>
          </p:sp>
          <p:pic>
            <p:nvPicPr>
              <p:cNvPr id="130"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31" name="Group 54"/>
              <p:cNvGrpSpPr>
                <a:grpSpLocks/>
              </p:cNvGrpSpPr>
              <p:nvPr/>
            </p:nvGrpSpPr>
            <p:grpSpPr bwMode="auto">
              <a:xfrm rot="-1297425" flipH="1" flipV="1">
                <a:off x="3990" y="2063"/>
                <a:ext cx="850" cy="204"/>
                <a:chOff x="2532" y="1051"/>
                <a:chExt cx="893" cy="246"/>
              </a:xfrm>
            </p:grpSpPr>
            <p:grpSp>
              <p:nvGrpSpPr>
                <p:cNvPr id="132" name="Group 55"/>
                <p:cNvGrpSpPr>
                  <a:grpSpLocks/>
                </p:cNvGrpSpPr>
                <p:nvPr/>
              </p:nvGrpSpPr>
              <p:grpSpPr bwMode="auto">
                <a:xfrm>
                  <a:off x="2532" y="1051"/>
                  <a:ext cx="743" cy="185"/>
                  <a:chOff x="1565" y="2568"/>
                  <a:chExt cx="1118" cy="279"/>
                </a:xfrm>
              </p:grpSpPr>
              <p:sp>
                <p:nvSpPr>
                  <p:cNvPr id="138"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39"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0"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41"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133" name="Group 60"/>
                <p:cNvGrpSpPr>
                  <a:grpSpLocks/>
                </p:cNvGrpSpPr>
                <p:nvPr/>
              </p:nvGrpSpPr>
              <p:grpSpPr bwMode="auto">
                <a:xfrm rot="1353540">
                  <a:off x="2682" y="1111"/>
                  <a:ext cx="743" cy="186"/>
                  <a:chOff x="1565" y="2568"/>
                  <a:chExt cx="1118" cy="279"/>
                </a:xfrm>
              </p:grpSpPr>
              <p:sp>
                <p:nvSpPr>
                  <p:cNvPr id="134"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35"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36"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37"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8" name="Group 136"/>
            <p:cNvGrpSpPr>
              <a:grpSpLocks/>
            </p:cNvGrpSpPr>
            <p:nvPr/>
          </p:nvGrpSpPr>
          <p:grpSpPr bwMode="auto">
            <a:xfrm>
              <a:off x="5076825" y="4243388"/>
              <a:ext cx="2089150" cy="2025650"/>
              <a:chOff x="3833" y="1344"/>
              <a:chExt cx="1162" cy="1127"/>
            </a:xfrm>
          </p:grpSpPr>
          <p:sp>
            <p:nvSpPr>
              <p:cNvPr id="114"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15" name="Oval 52"/>
              <p:cNvSpPr>
                <a:spLocks noChangeArrowheads="1"/>
              </p:cNvSpPr>
              <p:nvPr/>
            </p:nvSpPr>
            <p:spPr bwMode="gray">
              <a:xfrm>
                <a:off x="3921" y="1344"/>
                <a:ext cx="986" cy="978"/>
              </a:xfrm>
              <a:prstGeom prst="ellipse">
                <a:avLst/>
              </a:prstGeom>
              <a:solidFill>
                <a:srgbClr val="0070C0"/>
              </a:solidFill>
              <a:ln w="9525" algn="ctr">
                <a:no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Verdana"/>
                    <a:ea typeface="微软雅黑"/>
                  </a:rPr>
                  <a:t>添加文字</a:t>
                </a:r>
              </a:p>
            </p:txBody>
          </p:sp>
          <p:pic>
            <p:nvPicPr>
              <p:cNvPr id="116" name="Picture 53" descr="Picture2"/>
              <p:cNvPicPr>
                <a:picLocks noChangeAspect="1" noChangeArrowheads="1"/>
              </p:cNvPicPr>
              <p:nvPr/>
            </p:nvPicPr>
            <p:blipFill>
              <a:blip r:embed="rId2" cstate="print"/>
              <a:srcRect/>
              <a:stretch>
                <a:fillRect/>
              </a:stretch>
            </p:blipFill>
            <p:spPr bwMode="gray">
              <a:xfrm>
                <a:off x="4022" y="1362"/>
                <a:ext cx="784" cy="345"/>
              </a:xfrm>
              <a:prstGeom prst="rect">
                <a:avLst/>
              </a:prstGeom>
              <a:noFill/>
              <a:ln w="9525">
                <a:noFill/>
                <a:miter lim="800000"/>
                <a:headEnd/>
                <a:tailEnd/>
              </a:ln>
            </p:spPr>
          </p:pic>
          <p:grpSp>
            <p:nvGrpSpPr>
              <p:cNvPr id="117" name="Group 54"/>
              <p:cNvGrpSpPr>
                <a:grpSpLocks/>
              </p:cNvGrpSpPr>
              <p:nvPr/>
            </p:nvGrpSpPr>
            <p:grpSpPr bwMode="auto">
              <a:xfrm rot="-1297425" flipH="1" flipV="1">
                <a:off x="3990" y="2063"/>
                <a:ext cx="850" cy="204"/>
                <a:chOff x="2532" y="1051"/>
                <a:chExt cx="893" cy="246"/>
              </a:xfrm>
            </p:grpSpPr>
            <p:grpSp>
              <p:nvGrpSpPr>
                <p:cNvPr id="118" name="Group 55"/>
                <p:cNvGrpSpPr>
                  <a:grpSpLocks/>
                </p:cNvGrpSpPr>
                <p:nvPr/>
              </p:nvGrpSpPr>
              <p:grpSpPr bwMode="auto">
                <a:xfrm>
                  <a:off x="2532" y="1051"/>
                  <a:ext cx="743" cy="185"/>
                  <a:chOff x="1565" y="2568"/>
                  <a:chExt cx="1118" cy="279"/>
                </a:xfrm>
              </p:grpSpPr>
              <p:sp>
                <p:nvSpPr>
                  <p:cNvPr id="124"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5"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6"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7"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119" name="Group 60"/>
                <p:cNvGrpSpPr>
                  <a:grpSpLocks/>
                </p:cNvGrpSpPr>
                <p:nvPr/>
              </p:nvGrpSpPr>
              <p:grpSpPr bwMode="auto">
                <a:xfrm rot="1353540">
                  <a:off x="2682" y="1111"/>
                  <a:ext cx="743" cy="186"/>
                  <a:chOff x="1565" y="2568"/>
                  <a:chExt cx="1118" cy="279"/>
                </a:xfrm>
              </p:grpSpPr>
              <p:sp>
                <p:nvSpPr>
                  <p:cNvPr id="120"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1"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2"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23"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nvGrpSpPr>
            <p:cNvPr id="99" name="Group 153"/>
            <p:cNvGrpSpPr>
              <a:grpSpLocks/>
            </p:cNvGrpSpPr>
            <p:nvPr/>
          </p:nvGrpSpPr>
          <p:grpSpPr bwMode="auto">
            <a:xfrm>
              <a:off x="3743325" y="1196975"/>
              <a:ext cx="1657350" cy="1606550"/>
              <a:chOff x="3833" y="1344"/>
              <a:chExt cx="1162" cy="1127"/>
            </a:xfrm>
          </p:grpSpPr>
          <p:sp>
            <p:nvSpPr>
              <p:cNvPr id="100" name="Oval 48"/>
              <p:cNvSpPr>
                <a:spLocks noChangeArrowheads="1"/>
              </p:cNvSpPr>
              <p:nvPr/>
            </p:nvSpPr>
            <p:spPr bwMode="auto">
              <a:xfrm>
                <a:off x="3833" y="1979"/>
                <a:ext cx="1162" cy="492"/>
              </a:xfrm>
              <a:prstGeom prst="ellipse">
                <a:avLst/>
              </a:prstGeom>
              <a:gradFill rotWithShape="1">
                <a:gsLst>
                  <a:gs pos="0">
                    <a:srgbClr val="000000"/>
                  </a:gs>
                  <a:gs pos="100000">
                    <a:srgbClr val="445E7A">
                      <a:alpha val="0"/>
                    </a:srgbClr>
                  </a:gs>
                </a:gsLst>
                <a:path path="shape">
                  <a:fillToRect l="50000" t="50000" r="50000" b="50000"/>
                </a:path>
              </a:gra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1" name="Oval 52"/>
              <p:cNvSpPr>
                <a:spLocks noChangeArrowheads="1"/>
              </p:cNvSpPr>
              <p:nvPr/>
            </p:nvSpPr>
            <p:spPr bwMode="gray">
              <a:xfrm>
                <a:off x="3921" y="1344"/>
                <a:ext cx="986" cy="978"/>
              </a:xfrm>
              <a:prstGeom prst="ellipse">
                <a:avLst/>
              </a:prstGeom>
              <a:gradFill rotWithShape="1">
                <a:gsLst>
                  <a:gs pos="0">
                    <a:srgbClr val="F8F8F8"/>
                  </a:gs>
                  <a:gs pos="100000">
                    <a:srgbClr val="C0C0C0"/>
                  </a:gs>
                </a:gsLst>
                <a:lin ang="2700000" scaled="1"/>
              </a:gradFill>
              <a:ln w="9525" algn="ctr">
                <a:solidFill>
                  <a:srgbClr val="969696"/>
                </a:solidFill>
                <a:round/>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单击此处</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ysClr val="windowText" lastClr="000000"/>
                    </a:solidFill>
                    <a:effectLst/>
                    <a:uLnTx/>
                    <a:uFillTx/>
                    <a:latin typeface="Verdana"/>
                    <a:ea typeface="微软雅黑"/>
                  </a:rPr>
                  <a:t>添加文字</a:t>
                </a:r>
              </a:p>
            </p:txBody>
          </p:sp>
          <p:pic>
            <p:nvPicPr>
              <p:cNvPr id="102" name="Picture 53" descr="Picture2"/>
              <p:cNvPicPr>
                <a:picLocks noChangeAspect="1" noChangeArrowheads="1"/>
              </p:cNvPicPr>
              <p:nvPr/>
            </p:nvPicPr>
            <p:blipFill>
              <a:blip r:embed="rId2" cstate="print"/>
              <a:srcRect/>
              <a:stretch>
                <a:fillRect/>
              </a:stretch>
            </p:blipFill>
            <p:spPr bwMode="gray">
              <a:xfrm>
                <a:off x="4032" y="1374"/>
                <a:ext cx="784" cy="345"/>
              </a:xfrm>
              <a:prstGeom prst="rect">
                <a:avLst/>
              </a:prstGeom>
              <a:noFill/>
              <a:ln w="9525">
                <a:noFill/>
                <a:miter lim="800000"/>
                <a:headEnd/>
                <a:tailEnd/>
              </a:ln>
            </p:spPr>
          </p:pic>
          <p:grpSp>
            <p:nvGrpSpPr>
              <p:cNvPr id="103" name="Group 54"/>
              <p:cNvGrpSpPr>
                <a:grpSpLocks/>
              </p:cNvGrpSpPr>
              <p:nvPr/>
            </p:nvGrpSpPr>
            <p:grpSpPr bwMode="auto">
              <a:xfrm rot="-1297425" flipH="1" flipV="1">
                <a:off x="3990" y="2063"/>
                <a:ext cx="850" cy="204"/>
                <a:chOff x="2532" y="1051"/>
                <a:chExt cx="893" cy="246"/>
              </a:xfrm>
            </p:grpSpPr>
            <p:grpSp>
              <p:nvGrpSpPr>
                <p:cNvPr id="104" name="Group 55"/>
                <p:cNvGrpSpPr>
                  <a:grpSpLocks/>
                </p:cNvGrpSpPr>
                <p:nvPr/>
              </p:nvGrpSpPr>
              <p:grpSpPr bwMode="auto">
                <a:xfrm>
                  <a:off x="2532" y="1051"/>
                  <a:ext cx="743" cy="185"/>
                  <a:chOff x="1565" y="2568"/>
                  <a:chExt cx="1118" cy="279"/>
                </a:xfrm>
              </p:grpSpPr>
              <p:sp>
                <p:nvSpPr>
                  <p:cNvPr id="110" name="AutoShape 56"/>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11" name="AutoShape 57"/>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12" name="AutoShape 58"/>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13" name="AutoShape 59"/>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105" name="Group 60"/>
                <p:cNvGrpSpPr>
                  <a:grpSpLocks/>
                </p:cNvGrpSpPr>
                <p:nvPr/>
              </p:nvGrpSpPr>
              <p:grpSpPr bwMode="auto">
                <a:xfrm rot="1353540">
                  <a:off x="2682" y="1111"/>
                  <a:ext cx="743" cy="186"/>
                  <a:chOff x="1565" y="2568"/>
                  <a:chExt cx="1118" cy="279"/>
                </a:xfrm>
              </p:grpSpPr>
              <p:sp>
                <p:nvSpPr>
                  <p:cNvPr id="106" name="AutoShape 61"/>
                  <p:cNvSpPr>
                    <a:spLocks noChangeArrowheads="1"/>
                  </p:cNvSpPr>
                  <p:nvPr/>
                </p:nvSpPr>
                <p:spPr bwMode="ltGray">
                  <a:xfrm rot="5263130">
                    <a:off x="1859"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7" name="AutoShape 62"/>
                  <p:cNvSpPr>
                    <a:spLocks noChangeArrowheads="1"/>
                  </p:cNvSpPr>
                  <p:nvPr/>
                </p:nvSpPr>
                <p:spPr bwMode="ltGray">
                  <a:xfrm rot="6078281">
                    <a:off x="1995" y="2274"/>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8" name="AutoShape 63"/>
                  <p:cNvSpPr>
                    <a:spLocks noChangeArrowheads="1"/>
                  </p:cNvSpPr>
                  <p:nvPr/>
                </p:nvSpPr>
                <p:spPr bwMode="ltGray">
                  <a:xfrm rot="6373927">
                    <a:off x="2071" y="229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109" name="AutoShape 64"/>
                  <p:cNvSpPr>
                    <a:spLocks noChangeArrowheads="1"/>
                  </p:cNvSpPr>
                  <p:nvPr/>
                </p:nvSpPr>
                <p:spPr bwMode="ltGray">
                  <a:xfrm rot="6906312">
                    <a:off x="2161" y="2326"/>
                    <a:ext cx="227" cy="816"/>
                  </a:xfrm>
                  <a:prstGeom prst="moon">
                    <a:avLst>
                      <a:gd name="adj" fmla="val 49773"/>
                    </a:avLst>
                  </a:prstGeom>
                  <a:solidFill>
                    <a:srgbClr val="F8F8F8">
                      <a:alpha val="3922"/>
                    </a:srgbClr>
                  </a:solidFill>
                  <a:ln w="9525">
                    <a:noFill/>
                    <a:miter lim="800000"/>
                    <a:headEnd/>
                    <a:tailEnd/>
                  </a:ln>
                </p:spPr>
                <p:txBody>
                  <a:bodyPr vert="eaVert"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grpSp>
      </p:grpSp>
    </p:spTree>
    <p:extLst>
      <p:ext uri="{BB962C8B-B14F-4D97-AF65-F5344CB8AC3E}">
        <p14:creationId xmlns:p14="http://schemas.microsoft.com/office/powerpoint/2010/main" val="5739333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a:spLocks/>
          </p:cNvSpPr>
          <p:nvPr/>
        </p:nvSpPr>
        <p:spPr>
          <a:xfrm>
            <a:off x="0" y="1077400"/>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2" name="AutoShape 2"/>
          <p:cNvSpPr>
            <a:spLocks noChangeArrowheads="1"/>
          </p:cNvSpPr>
          <p:nvPr/>
        </p:nvSpPr>
        <p:spPr bwMode="auto">
          <a:xfrm>
            <a:off x="4230688" y="4534975"/>
            <a:ext cx="4464050" cy="863600"/>
          </a:xfrm>
          <a:prstGeom prst="roundRect">
            <a:avLst>
              <a:gd name="adj" fmla="val 0"/>
            </a:avLst>
          </a:prstGeom>
          <a:noFill/>
          <a:ln w="3175" algn="ctr">
            <a:solidFill>
              <a:srgbClr val="969696"/>
            </a:solidFill>
            <a:round/>
            <a:headEnd/>
            <a:tailEnd/>
          </a:ln>
        </p:spPr>
        <p:txBody>
          <a:bodyPr anchor="ctr"/>
          <a:lstStyle/>
          <a:p>
            <a:pPr marL="357188" indent="-357188" fontAlgn="auto">
              <a:spcBef>
                <a:spcPts val="0"/>
              </a:spcBef>
              <a:spcAft>
                <a:spcPts val="0"/>
              </a:spcAft>
              <a:buClr>
                <a:srgbClr val="B2B2B2"/>
              </a:buClr>
              <a:buSzPct val="80000"/>
              <a:buFont typeface="Wingdings" pitchFamily="2" charset="2"/>
              <a:buChar char="n"/>
            </a:pPr>
            <a:r>
              <a:rPr lang="zh-CN" altLang="en-US" dirty="0">
                <a:solidFill>
                  <a:prstClr val="black"/>
                </a:solidFill>
                <a:latin typeface="Verdana"/>
                <a:ea typeface="微软雅黑"/>
              </a:rPr>
              <a:t>单击添加段落文字</a:t>
            </a:r>
            <a:endParaRPr lang="en-US" altLang="zh-CN" dirty="0">
              <a:solidFill>
                <a:prstClr val="black"/>
              </a:solidFill>
              <a:latin typeface="Verdana"/>
              <a:ea typeface="微软雅黑"/>
            </a:endParaRPr>
          </a:p>
        </p:txBody>
      </p:sp>
      <p:sp>
        <p:nvSpPr>
          <p:cNvPr id="13" name="AutoShape 3"/>
          <p:cNvSpPr>
            <a:spLocks noChangeArrowheads="1"/>
          </p:cNvSpPr>
          <p:nvPr/>
        </p:nvSpPr>
        <p:spPr bwMode="auto">
          <a:xfrm>
            <a:off x="3727450" y="3671375"/>
            <a:ext cx="4967288" cy="863600"/>
          </a:xfrm>
          <a:prstGeom prst="roundRect">
            <a:avLst>
              <a:gd name="adj" fmla="val 0"/>
            </a:avLst>
          </a:prstGeom>
          <a:noFill/>
          <a:ln w="3175" algn="ctr">
            <a:solidFill>
              <a:srgbClr val="969696"/>
            </a:solidFill>
            <a:round/>
            <a:headEnd/>
            <a:tailEnd/>
          </a:ln>
        </p:spPr>
        <p:txBody>
          <a:bodyPr anchor="ctr"/>
          <a:lstStyle/>
          <a:p>
            <a:pPr marL="357188" indent="-357188" fontAlgn="auto">
              <a:spcBef>
                <a:spcPts val="0"/>
              </a:spcBef>
              <a:spcAft>
                <a:spcPts val="0"/>
              </a:spcAft>
              <a:buClr>
                <a:srgbClr val="B2B2B2"/>
              </a:buClr>
              <a:buSzPct val="80000"/>
              <a:buFont typeface="Wingdings" pitchFamily="2" charset="2"/>
              <a:buChar char="n"/>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4" name="AutoShape 4"/>
          <p:cNvSpPr>
            <a:spLocks noChangeArrowheads="1"/>
          </p:cNvSpPr>
          <p:nvPr/>
        </p:nvSpPr>
        <p:spPr bwMode="auto">
          <a:xfrm>
            <a:off x="3222625" y="2806187"/>
            <a:ext cx="5472113" cy="863600"/>
          </a:xfrm>
          <a:prstGeom prst="roundRect">
            <a:avLst>
              <a:gd name="adj" fmla="val 0"/>
            </a:avLst>
          </a:prstGeom>
          <a:noFill/>
          <a:ln w="3175" algn="ctr">
            <a:solidFill>
              <a:srgbClr val="969696"/>
            </a:solidFill>
            <a:round/>
            <a:headEnd/>
            <a:tailEnd/>
          </a:ln>
        </p:spPr>
        <p:txBody>
          <a:bodyPr anchor="ctr"/>
          <a:lstStyle/>
          <a:p>
            <a:pPr marL="357188" indent="-357188" fontAlgn="auto">
              <a:spcBef>
                <a:spcPts val="0"/>
              </a:spcBef>
              <a:spcAft>
                <a:spcPts val="0"/>
              </a:spcAft>
              <a:buClr>
                <a:srgbClr val="B2B2B2"/>
              </a:buClr>
              <a:buSzPct val="80000"/>
              <a:buFont typeface="Wingdings" pitchFamily="2" charset="2"/>
              <a:buChar char="n"/>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5" name="AutoShape 5"/>
          <p:cNvSpPr>
            <a:spLocks noChangeArrowheads="1"/>
          </p:cNvSpPr>
          <p:nvPr/>
        </p:nvSpPr>
        <p:spPr bwMode="auto">
          <a:xfrm>
            <a:off x="2790825" y="1942587"/>
            <a:ext cx="5903913" cy="863600"/>
          </a:xfrm>
          <a:prstGeom prst="roundRect">
            <a:avLst>
              <a:gd name="adj" fmla="val 0"/>
            </a:avLst>
          </a:prstGeom>
          <a:noFill/>
          <a:ln w="3175" algn="ctr">
            <a:solidFill>
              <a:srgbClr val="969696"/>
            </a:solidFill>
            <a:round/>
            <a:headEnd/>
            <a:tailEnd/>
          </a:ln>
        </p:spPr>
        <p:txBody>
          <a:bodyPr anchor="ctr"/>
          <a:lstStyle/>
          <a:p>
            <a:pPr marL="357188" indent="-357188" fontAlgn="auto">
              <a:spcBef>
                <a:spcPts val="0"/>
              </a:spcBef>
              <a:spcAft>
                <a:spcPts val="0"/>
              </a:spcAft>
              <a:buClr>
                <a:srgbClr val="B2B2B2"/>
              </a:buClr>
              <a:buSzPct val="80000"/>
              <a:buFont typeface="Wingdings" pitchFamily="2" charset="2"/>
              <a:buChar char="n"/>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6" name="_s5124"/>
          <p:cNvSpPr>
            <a:spLocks noChangeArrowheads="1"/>
          </p:cNvSpPr>
          <p:nvPr/>
        </p:nvSpPr>
        <p:spPr bwMode="gray">
          <a:xfrm flipV="1">
            <a:off x="2016619" y="1910551"/>
            <a:ext cx="1007075" cy="878806"/>
          </a:xfrm>
          <a:custGeom>
            <a:avLst/>
            <a:gdLst>
              <a:gd name="G0" fmla="+- 10800 0 0"/>
              <a:gd name="G1" fmla="+- 21600 0 10800"/>
              <a:gd name="G2" fmla="*/ 10800 1 2"/>
              <a:gd name="G3" fmla="+- 21600 0 G2"/>
              <a:gd name="G4" fmla="+/ 10800 21600 2"/>
              <a:gd name="G5" fmla="+/ G1 0 2"/>
              <a:gd name="G6" fmla="*/ 21600 21600 10800"/>
              <a:gd name="G7" fmla="*/ G6 1 2"/>
              <a:gd name="G8" fmla="+- 21600 0 G7"/>
              <a:gd name="G9" fmla="*/ 21600 1 2"/>
              <a:gd name="G10" fmla="+- 10800 0 G9"/>
              <a:gd name="G11" fmla="?: G10 G8 0"/>
              <a:gd name="G12" fmla="?: G10 G7 21600"/>
              <a:gd name="T0" fmla="*/ 16200 w 21600"/>
              <a:gd name="T1" fmla="*/ 10800 h 21600"/>
              <a:gd name="T2" fmla="*/ 10800 w 21600"/>
              <a:gd name="T3" fmla="*/ 21600 h 21600"/>
              <a:gd name="T4" fmla="*/ 5400 w 21600"/>
              <a:gd name="T5" fmla="*/ 10800 h 21600"/>
              <a:gd name="T6" fmla="*/ 10800 w 21600"/>
              <a:gd name="T7" fmla="*/ 0 h 21600"/>
              <a:gd name="T8" fmla="*/ 7200 w 21600"/>
              <a:gd name="T9" fmla="*/ 7200 h 21600"/>
              <a:gd name="T10" fmla="*/ 14400 w 21600"/>
              <a:gd name="T11" fmla="*/ 14400 h 21600"/>
            </a:gdLst>
            <a:ahLst/>
            <a:cxnLst>
              <a:cxn ang="0">
                <a:pos x="T0" y="T1"/>
              </a:cxn>
              <a:cxn ang="0">
                <a:pos x="T2" y="T3"/>
              </a:cxn>
              <a:cxn ang="0">
                <a:pos x="T4" y="T5"/>
              </a:cxn>
              <a:cxn ang="0">
                <a:pos x="T6" y="T7"/>
              </a:cxn>
            </a:cxnLst>
            <a:rect l="T8" t="T9" r="T10" b="T11"/>
            <a:pathLst>
              <a:path w="21600" h="21600">
                <a:moveTo>
                  <a:pt x="0" y="0"/>
                </a:moveTo>
                <a:lnTo>
                  <a:pt x="10800" y="21600"/>
                </a:lnTo>
                <a:lnTo>
                  <a:pt x="10800" y="21600"/>
                </a:lnTo>
                <a:lnTo>
                  <a:pt x="21600" y="0"/>
                </a:lnTo>
                <a:close/>
              </a:path>
            </a:pathLst>
          </a:custGeom>
          <a:solidFill>
            <a:sysClr val="window" lastClr="FFFFFF">
              <a:lumMod val="50000"/>
            </a:sysClr>
          </a:solidFill>
          <a:ln w="19050" algn="ctr">
            <a:solidFill>
              <a:sysClr val="window" lastClr="FFFFFF"/>
            </a:solidFill>
            <a:miter lim="800000"/>
            <a:headEnd/>
            <a:tailEnd/>
          </a:ln>
          <a:effectLst>
            <a:outerShdw blurRad="63500" sx="102000" sy="102000" algn="ctr" rotWithShape="0">
              <a:prstClr val="black">
                <a:alpha val="40000"/>
              </a:prstClr>
            </a:outerShdw>
          </a:effectLst>
        </p:spPr>
        <p:txBody>
          <a:bodyPr rot="10800000" vert="horz" wrap="none" lIns="0" tIns="0" rIns="0" bIns="342443"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altLang="zh-CN" sz="1400" b="1" i="0" u="none" strike="noStrike" kern="0" cap="none" spc="0" normalizeH="0" baseline="0" noProof="0" dirty="0" smtClean="0">
              <a:ln>
                <a:noFill/>
              </a:ln>
              <a:solidFill>
                <a:srgbClr val="FFFFFF"/>
              </a:solidFill>
              <a:effectLst/>
              <a:uLnTx/>
              <a:uFillTx/>
              <a:ea typeface="华文细黑" pitchFamily="2"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a:ea typeface="微软雅黑"/>
              </a:rPr>
              <a:t>项目一</a:t>
            </a:r>
          </a:p>
        </p:txBody>
      </p:sp>
      <p:sp>
        <p:nvSpPr>
          <p:cNvPr id="17" name="_s5125"/>
          <p:cNvSpPr>
            <a:spLocks noChangeArrowheads="1"/>
          </p:cNvSpPr>
          <p:nvPr/>
        </p:nvSpPr>
        <p:spPr bwMode="gray">
          <a:xfrm flipV="1">
            <a:off x="1512115" y="2804908"/>
            <a:ext cx="2016084" cy="88075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FF7C80"/>
          </a:solidFill>
          <a:ln w="19050" algn="ctr">
            <a:solidFill>
              <a:sysClr val="window" lastClr="FFFFFF"/>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a:ea typeface="微软雅黑"/>
              </a:rPr>
              <a:t>项目二</a:t>
            </a:r>
            <a:endParaRPr kumimoji="0" lang="en-US" altLang="zh-CN" sz="1600" b="1" i="0" u="none" strike="noStrike" kern="0" cap="none" spc="0" normalizeH="0" baseline="0" noProof="0" dirty="0" smtClean="0">
              <a:ln>
                <a:noFill/>
              </a:ln>
              <a:solidFill>
                <a:srgbClr val="FFFFFF"/>
              </a:solidFill>
              <a:effectLst/>
              <a:uLnTx/>
              <a:uFillTx/>
              <a:latin typeface="微软雅黑"/>
              <a:ea typeface="微软雅黑"/>
            </a:endParaRPr>
          </a:p>
        </p:txBody>
      </p:sp>
      <p:sp>
        <p:nvSpPr>
          <p:cNvPr id="18" name="_s5126"/>
          <p:cNvSpPr>
            <a:spLocks noChangeArrowheads="1"/>
          </p:cNvSpPr>
          <p:nvPr/>
        </p:nvSpPr>
        <p:spPr bwMode="gray">
          <a:xfrm flipV="1">
            <a:off x="1009544" y="3685663"/>
            <a:ext cx="3021226" cy="878806"/>
          </a:xfrm>
          <a:custGeom>
            <a:avLst/>
            <a:gdLst>
              <a:gd name="G0" fmla="+- 3600 0 0"/>
              <a:gd name="G1" fmla="+- 21600 0 3600"/>
              <a:gd name="G2" fmla="*/ 3600 1 2"/>
              <a:gd name="G3" fmla="+- 21600 0 G2"/>
              <a:gd name="G4" fmla="+/ 3600 21600 2"/>
              <a:gd name="G5" fmla="+/ G1 0 2"/>
              <a:gd name="G6" fmla="*/ 21600 21600 3600"/>
              <a:gd name="G7" fmla="*/ G6 1 2"/>
              <a:gd name="G8" fmla="+- 21600 0 G7"/>
              <a:gd name="G9" fmla="*/ 21600 1 2"/>
              <a:gd name="G10" fmla="+- 3600 0 G9"/>
              <a:gd name="G11" fmla="?: G10 G8 0"/>
              <a:gd name="G12" fmla="?: G10 G7 21600"/>
              <a:gd name="T0" fmla="*/ 19800 w 21600"/>
              <a:gd name="T1" fmla="*/ 10800 h 21600"/>
              <a:gd name="T2" fmla="*/ 10800 w 21600"/>
              <a:gd name="T3" fmla="*/ 21600 h 21600"/>
              <a:gd name="T4" fmla="*/ 1800 w 21600"/>
              <a:gd name="T5" fmla="*/ 10800 h 21600"/>
              <a:gd name="T6" fmla="*/ 10800 w 21600"/>
              <a:gd name="T7" fmla="*/ 0 h 21600"/>
              <a:gd name="T8" fmla="*/ 3600 w 21600"/>
              <a:gd name="T9" fmla="*/ 3600 h 21600"/>
              <a:gd name="T10" fmla="*/ 18000 w 21600"/>
              <a:gd name="T11" fmla="*/ 18000 h 21600"/>
            </a:gdLst>
            <a:ahLst/>
            <a:cxnLst>
              <a:cxn ang="0">
                <a:pos x="T0" y="T1"/>
              </a:cxn>
              <a:cxn ang="0">
                <a:pos x="T2" y="T3"/>
              </a:cxn>
              <a:cxn ang="0">
                <a:pos x="T4" y="T5"/>
              </a:cxn>
              <a:cxn ang="0">
                <a:pos x="T6" y="T7"/>
              </a:cxn>
            </a:cxnLst>
            <a:rect l="T8" t="T9" r="T10" b="T11"/>
            <a:pathLst>
              <a:path w="21600" h="21600">
                <a:moveTo>
                  <a:pt x="0" y="0"/>
                </a:moveTo>
                <a:lnTo>
                  <a:pt x="3600" y="21600"/>
                </a:lnTo>
                <a:lnTo>
                  <a:pt x="18000" y="21600"/>
                </a:lnTo>
                <a:lnTo>
                  <a:pt x="21600" y="0"/>
                </a:lnTo>
                <a:close/>
              </a:path>
            </a:pathLst>
          </a:custGeom>
          <a:solidFill>
            <a:srgbClr val="990033"/>
          </a:solidFill>
          <a:ln w="19050" algn="ctr">
            <a:solidFill>
              <a:sysClr val="window" lastClr="FFFFFF"/>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a:ea typeface="微软雅黑"/>
              </a:rPr>
              <a:t>项目三</a:t>
            </a:r>
          </a:p>
        </p:txBody>
      </p:sp>
      <p:sp>
        <p:nvSpPr>
          <p:cNvPr id="19" name="_s5127"/>
          <p:cNvSpPr>
            <a:spLocks noChangeArrowheads="1"/>
          </p:cNvSpPr>
          <p:nvPr/>
        </p:nvSpPr>
        <p:spPr bwMode="gray">
          <a:xfrm flipV="1">
            <a:off x="505039" y="4564469"/>
            <a:ext cx="4030234" cy="880755"/>
          </a:xfrm>
          <a:custGeom>
            <a:avLst/>
            <a:gdLst>
              <a:gd name="G0" fmla="+- 2700 0 0"/>
              <a:gd name="G1" fmla="+- 21600 0 2700"/>
              <a:gd name="G2" fmla="*/ 2700 1 2"/>
              <a:gd name="G3" fmla="+- 21600 0 G2"/>
              <a:gd name="G4" fmla="+/ 2700 21600 2"/>
              <a:gd name="G5" fmla="+/ G1 0 2"/>
              <a:gd name="G6" fmla="*/ 21600 21600 2700"/>
              <a:gd name="G7" fmla="*/ G6 1 2"/>
              <a:gd name="G8" fmla="+- 21600 0 G7"/>
              <a:gd name="G9" fmla="*/ 21600 1 2"/>
              <a:gd name="G10" fmla="+- 2700 0 G9"/>
              <a:gd name="G11" fmla="?: G10 G8 0"/>
              <a:gd name="G12" fmla="?: G10 G7 21600"/>
              <a:gd name="T0" fmla="*/ 20250 w 21600"/>
              <a:gd name="T1" fmla="*/ 10800 h 21600"/>
              <a:gd name="T2" fmla="*/ 10800 w 21600"/>
              <a:gd name="T3" fmla="*/ 21600 h 21600"/>
              <a:gd name="T4" fmla="*/ 1350 w 21600"/>
              <a:gd name="T5" fmla="*/ 10800 h 21600"/>
              <a:gd name="T6" fmla="*/ 10800 w 21600"/>
              <a:gd name="T7" fmla="*/ 0 h 21600"/>
              <a:gd name="T8" fmla="*/ 3150 w 21600"/>
              <a:gd name="T9" fmla="*/ 3150 h 21600"/>
              <a:gd name="T10" fmla="*/ 18450 w 21600"/>
              <a:gd name="T11" fmla="*/ 18450 h 21600"/>
            </a:gdLst>
            <a:ahLst/>
            <a:cxnLst>
              <a:cxn ang="0">
                <a:pos x="T0" y="T1"/>
              </a:cxn>
              <a:cxn ang="0">
                <a:pos x="T2" y="T3"/>
              </a:cxn>
              <a:cxn ang="0">
                <a:pos x="T4" y="T5"/>
              </a:cxn>
              <a:cxn ang="0">
                <a:pos x="T6" y="T7"/>
              </a:cxn>
            </a:cxnLst>
            <a:rect l="T8" t="T9" r="T10" b="T11"/>
            <a:pathLst>
              <a:path w="21600" h="21600">
                <a:moveTo>
                  <a:pt x="0" y="0"/>
                </a:moveTo>
                <a:lnTo>
                  <a:pt x="2700" y="21600"/>
                </a:lnTo>
                <a:lnTo>
                  <a:pt x="18900" y="21600"/>
                </a:lnTo>
                <a:lnTo>
                  <a:pt x="21600" y="0"/>
                </a:lnTo>
                <a:close/>
              </a:path>
            </a:pathLst>
          </a:custGeom>
          <a:solidFill>
            <a:srgbClr val="C00000"/>
          </a:solidFill>
          <a:ln w="19050" algn="ctr">
            <a:solidFill>
              <a:sysClr val="window" lastClr="FFFFFF"/>
            </a:solidFill>
            <a:miter lim="800000"/>
            <a:headEnd/>
            <a:tailEnd/>
          </a:ln>
          <a:effectLst>
            <a:outerShdw blurRad="63500" sx="102000" sy="102000" algn="ctr" rotWithShape="0">
              <a:prstClr val="black">
                <a:alpha val="40000"/>
              </a:prstClr>
            </a:outerShdw>
          </a:effectLst>
        </p:spPr>
        <p:txBody>
          <a:bodyPr rot="10800000" vert="horz" wrap="none" lIns="0" tIns="0" rIns="0" bIns="0" numCol="1" anchor="ctr"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FFFFF"/>
                </a:solidFill>
                <a:effectLst/>
                <a:uLnTx/>
                <a:uFillTx/>
                <a:latin typeface="微软雅黑"/>
                <a:ea typeface="微软雅黑"/>
              </a:rPr>
              <a:t>项目四</a:t>
            </a:r>
          </a:p>
        </p:txBody>
      </p:sp>
    </p:spTree>
    <p:extLst>
      <p:ext uri="{BB962C8B-B14F-4D97-AF65-F5344CB8AC3E}">
        <p14:creationId xmlns:p14="http://schemas.microsoft.com/office/powerpoint/2010/main" val="23219430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anim calcmode="lin" valueType="num">
                                      <p:cBhvr>
                                        <p:cTn id="8" dur="500" fill="hold"/>
                                        <p:tgtEl>
                                          <p:spTgt spid="19"/>
                                        </p:tgtEl>
                                        <p:attrNameLst>
                                          <p:attrName>ppt_x</p:attrName>
                                        </p:attrNameLst>
                                      </p:cBhvr>
                                      <p:tavLst>
                                        <p:tav tm="0">
                                          <p:val>
                                            <p:strVal val="#ppt_x"/>
                                          </p:val>
                                        </p:tav>
                                        <p:tav tm="100000">
                                          <p:val>
                                            <p:strVal val="#ppt_x"/>
                                          </p:val>
                                        </p:tav>
                                      </p:tavLst>
                                    </p:anim>
                                    <p:anim calcmode="lin" valueType="num">
                                      <p:cBhvr>
                                        <p:cTn id="9" dur="500" fill="hold"/>
                                        <p:tgtEl>
                                          <p:spTgt spid="1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anim calcmode="lin" valueType="num">
                                      <p:cBhvr>
                                        <p:cTn id="14" dur="500" fill="hold"/>
                                        <p:tgtEl>
                                          <p:spTgt spid="18"/>
                                        </p:tgtEl>
                                        <p:attrNameLst>
                                          <p:attrName>ppt_x</p:attrName>
                                        </p:attrNameLst>
                                      </p:cBhvr>
                                      <p:tavLst>
                                        <p:tav tm="0">
                                          <p:val>
                                            <p:strVal val="#ppt_x"/>
                                          </p:val>
                                        </p:tav>
                                        <p:tav tm="100000">
                                          <p:val>
                                            <p:strVal val="#ppt_x"/>
                                          </p:val>
                                        </p:tav>
                                      </p:tavLst>
                                    </p:anim>
                                    <p:anim calcmode="lin" valueType="num">
                                      <p:cBhvr>
                                        <p:cTn id="15" dur="50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anim calcmode="lin" valueType="num">
                                      <p:cBhvr>
                                        <p:cTn id="20" dur="500" fill="hold"/>
                                        <p:tgtEl>
                                          <p:spTgt spid="17"/>
                                        </p:tgtEl>
                                        <p:attrNameLst>
                                          <p:attrName>ppt_x</p:attrName>
                                        </p:attrNameLst>
                                      </p:cBhvr>
                                      <p:tavLst>
                                        <p:tav tm="0">
                                          <p:val>
                                            <p:strVal val="#ppt_x"/>
                                          </p:val>
                                        </p:tav>
                                        <p:tav tm="100000">
                                          <p:val>
                                            <p:strVal val="#ppt_x"/>
                                          </p:val>
                                        </p:tav>
                                      </p:tavLst>
                                    </p:anim>
                                    <p:anim calcmode="lin" valueType="num">
                                      <p:cBhvr>
                                        <p:cTn id="21" dur="5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left)">
                                      <p:cBhvr>
                                        <p:cTn id="31" dur="500"/>
                                        <p:tgtEl>
                                          <p:spTgt spid="12"/>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left)">
                                      <p:cBhvr>
                                        <p:cTn id="34" dur="500"/>
                                        <p:tgtEl>
                                          <p:spTgt spid="13"/>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标题 1"/>
          <p:cNvSpPr txBox="1">
            <a:spLocks/>
          </p:cNvSpPr>
          <p:nvPr/>
        </p:nvSpPr>
        <p:spPr>
          <a:xfrm>
            <a:off x="0" y="1160261"/>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72" name="组合 71"/>
          <p:cNvGrpSpPr/>
          <p:nvPr/>
        </p:nvGrpSpPr>
        <p:grpSpPr>
          <a:xfrm>
            <a:off x="296525" y="1446436"/>
            <a:ext cx="8572500" cy="4214812"/>
            <a:chOff x="285750" y="1500188"/>
            <a:chExt cx="8572500" cy="4214812"/>
          </a:xfrm>
        </p:grpSpPr>
        <p:grpSp>
          <p:nvGrpSpPr>
            <p:cNvPr id="73" name="그룹 103"/>
            <p:cNvGrpSpPr>
              <a:grpSpLocks/>
            </p:cNvGrpSpPr>
            <p:nvPr/>
          </p:nvGrpSpPr>
          <p:grpSpPr bwMode="auto">
            <a:xfrm>
              <a:off x="1092200" y="2089150"/>
              <a:ext cx="6985000" cy="3289300"/>
              <a:chOff x="1092200" y="2089135"/>
              <a:chExt cx="6985000" cy="3289299"/>
            </a:xfrm>
          </p:grpSpPr>
          <p:sp>
            <p:nvSpPr>
              <p:cNvPr id="136" name="Freeform 117"/>
              <p:cNvSpPr>
                <a:spLocks/>
              </p:cNvSpPr>
              <p:nvPr/>
            </p:nvSpPr>
            <p:spPr bwMode="auto">
              <a:xfrm>
                <a:off x="2819400" y="2301860"/>
                <a:ext cx="3505200" cy="3076574"/>
              </a:xfrm>
              <a:custGeom>
                <a:avLst/>
                <a:gdLst>
                  <a:gd name="T0" fmla="*/ 0 w 1180"/>
                  <a:gd name="T1" fmla="*/ 2147483647 h 158"/>
                  <a:gd name="T2" fmla="*/ 0 w 1180"/>
                  <a:gd name="T3" fmla="*/ 0 h 158"/>
                  <a:gd name="T4" fmla="*/ 2147483647 w 1180"/>
                  <a:gd name="T5" fmla="*/ 0 h 158"/>
                  <a:gd name="T6" fmla="*/ 2147483647 w 1180"/>
                  <a:gd name="T7" fmla="*/ 2147483647 h 158"/>
                  <a:gd name="T8" fmla="*/ 0 60000 65536"/>
                  <a:gd name="T9" fmla="*/ 0 60000 65536"/>
                  <a:gd name="T10" fmla="*/ 0 60000 65536"/>
                  <a:gd name="T11" fmla="*/ 0 60000 65536"/>
                  <a:gd name="T12" fmla="*/ 0 w 1180"/>
                  <a:gd name="T13" fmla="*/ 0 h 158"/>
                  <a:gd name="T14" fmla="*/ 1180 w 1180"/>
                  <a:gd name="T15" fmla="*/ 158 h 158"/>
                </a:gdLst>
                <a:ahLst/>
                <a:cxnLst>
                  <a:cxn ang="T8">
                    <a:pos x="T0" y="T1"/>
                  </a:cxn>
                  <a:cxn ang="T9">
                    <a:pos x="T2" y="T3"/>
                  </a:cxn>
                  <a:cxn ang="T10">
                    <a:pos x="T4" y="T5"/>
                  </a:cxn>
                  <a:cxn ang="T11">
                    <a:pos x="T6" y="T7"/>
                  </a:cxn>
                </a:cxnLst>
                <a:rect l="T12" t="T13" r="T14" b="T15"/>
                <a:pathLst>
                  <a:path w="1180" h="158">
                    <a:moveTo>
                      <a:pt x="0" y="158"/>
                    </a:moveTo>
                    <a:lnTo>
                      <a:pt x="0" y="0"/>
                    </a:lnTo>
                    <a:lnTo>
                      <a:pt x="1180" y="0"/>
                    </a:lnTo>
                    <a:lnTo>
                      <a:pt x="1180" y="158"/>
                    </a:lnTo>
                  </a:path>
                </a:pathLst>
              </a:custGeom>
              <a:noFill/>
              <a:ln w="25400">
                <a:solidFill>
                  <a:sysClr val="windowText" lastClr="000000">
                    <a:lumMod val="50000"/>
                    <a:lumOff val="50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rgbClr val="C00000"/>
                  </a:solidFill>
                  <a:effectLst/>
                  <a:uLnTx/>
                  <a:uFillTx/>
                  <a:latin typeface="Verdana"/>
                  <a:ea typeface="굴림"/>
                </a:endParaRPr>
              </a:p>
            </p:txBody>
          </p:sp>
          <p:sp>
            <p:nvSpPr>
              <p:cNvPr id="137" name="Freeform 118"/>
              <p:cNvSpPr>
                <a:spLocks/>
              </p:cNvSpPr>
              <p:nvPr/>
            </p:nvSpPr>
            <p:spPr bwMode="auto">
              <a:xfrm>
                <a:off x="1092200" y="3311510"/>
                <a:ext cx="5219700" cy="202406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ysClr val="windowText" lastClr="000000">
                    <a:lumMod val="50000"/>
                    <a:lumOff val="50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Verdana"/>
                  <a:ea typeface="굴림"/>
                </a:endParaRPr>
              </a:p>
            </p:txBody>
          </p:sp>
          <p:sp>
            <p:nvSpPr>
              <p:cNvPr id="138" name="Freeform 119"/>
              <p:cNvSpPr>
                <a:spLocks/>
              </p:cNvSpPr>
              <p:nvPr/>
            </p:nvSpPr>
            <p:spPr bwMode="auto">
              <a:xfrm flipH="1">
                <a:off x="6324600" y="3311510"/>
                <a:ext cx="1752600" cy="1941513"/>
              </a:xfrm>
              <a:custGeom>
                <a:avLst/>
                <a:gdLst>
                  <a:gd name="T0" fmla="*/ 0 w 1020"/>
                  <a:gd name="T1" fmla="*/ 2147483647 h 113"/>
                  <a:gd name="T2" fmla="*/ 0 w 1020"/>
                  <a:gd name="T3" fmla="*/ 0 h 113"/>
                  <a:gd name="T4" fmla="*/ 2147483647 w 1020"/>
                  <a:gd name="T5" fmla="*/ 0 h 113"/>
                  <a:gd name="T6" fmla="*/ 0 60000 65536"/>
                  <a:gd name="T7" fmla="*/ 0 60000 65536"/>
                  <a:gd name="T8" fmla="*/ 0 60000 65536"/>
                  <a:gd name="T9" fmla="*/ 0 w 1020"/>
                  <a:gd name="T10" fmla="*/ 0 h 113"/>
                  <a:gd name="T11" fmla="*/ 1020 w 1020"/>
                  <a:gd name="T12" fmla="*/ 113 h 113"/>
                </a:gdLst>
                <a:ahLst/>
                <a:cxnLst>
                  <a:cxn ang="T6">
                    <a:pos x="T0" y="T1"/>
                  </a:cxn>
                  <a:cxn ang="T7">
                    <a:pos x="T2" y="T3"/>
                  </a:cxn>
                  <a:cxn ang="T8">
                    <a:pos x="T4" y="T5"/>
                  </a:cxn>
                </a:cxnLst>
                <a:rect l="T9" t="T10" r="T11" b="T12"/>
                <a:pathLst>
                  <a:path w="1020" h="113">
                    <a:moveTo>
                      <a:pt x="0" y="113"/>
                    </a:moveTo>
                    <a:lnTo>
                      <a:pt x="0" y="0"/>
                    </a:lnTo>
                    <a:lnTo>
                      <a:pt x="1020" y="0"/>
                    </a:lnTo>
                  </a:path>
                </a:pathLst>
              </a:custGeom>
              <a:noFill/>
              <a:ln w="25400">
                <a:solidFill>
                  <a:sysClr val="windowText" lastClr="000000">
                    <a:lumMod val="50000"/>
                    <a:lumOff val="50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Verdana"/>
                  <a:ea typeface="굴림"/>
                </a:endParaRPr>
              </a:p>
            </p:txBody>
          </p:sp>
          <p:sp>
            <p:nvSpPr>
              <p:cNvPr id="139" name="Line 120"/>
              <p:cNvSpPr>
                <a:spLocks noChangeShapeType="1"/>
              </p:cNvSpPr>
              <p:nvPr/>
            </p:nvSpPr>
            <p:spPr bwMode="auto">
              <a:xfrm>
                <a:off x="4572000" y="2089135"/>
                <a:ext cx="0" cy="3289299"/>
              </a:xfrm>
              <a:prstGeom prst="line">
                <a:avLst/>
              </a:prstGeom>
              <a:noFill/>
              <a:ln w="25400">
                <a:solidFill>
                  <a:sysClr val="windowText" lastClr="000000">
                    <a:lumMod val="50000"/>
                    <a:lumOff val="50000"/>
                  </a:sysClr>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grpSp>
        <p:grpSp>
          <p:nvGrpSpPr>
            <p:cNvPr id="74" name="그룹 60"/>
            <p:cNvGrpSpPr>
              <a:grpSpLocks/>
            </p:cNvGrpSpPr>
            <p:nvPr/>
          </p:nvGrpSpPr>
          <p:grpSpPr bwMode="auto">
            <a:xfrm>
              <a:off x="3792538" y="1500188"/>
              <a:ext cx="1558925" cy="590550"/>
              <a:chOff x="3792370" y="1500188"/>
              <a:chExt cx="1559261" cy="590966"/>
            </a:xfrm>
          </p:grpSpPr>
          <p:sp>
            <p:nvSpPr>
              <p:cNvPr id="134" name="AutoShape 121"/>
              <p:cNvSpPr>
                <a:spLocks noChangeArrowheads="1"/>
              </p:cNvSpPr>
              <p:nvPr/>
            </p:nvSpPr>
            <p:spPr bwMode="auto">
              <a:xfrm>
                <a:off x="3792370" y="1500188"/>
                <a:ext cx="1559261" cy="590966"/>
              </a:xfrm>
              <a:prstGeom prst="roundRect">
                <a:avLst>
                  <a:gd name="adj" fmla="val 16667"/>
                </a:avLst>
              </a:pr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135" name="Text Box 165"/>
              <p:cNvSpPr txBox="1">
                <a:spLocks noChangeArrowheads="1"/>
              </p:cNvSpPr>
              <p:nvPr/>
            </p:nvSpPr>
            <p:spPr bwMode="auto">
              <a:xfrm>
                <a:off x="3924300" y="1608123"/>
                <a:ext cx="1311275" cy="39370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600" b="0" i="0" u="none" strike="noStrike" kern="0" cap="none" spc="0" normalizeH="0" baseline="0" noProof="0" dirty="0">
                    <a:ln>
                      <a:noFill/>
                    </a:ln>
                    <a:solidFill>
                      <a:srgbClr val="FFFFFF"/>
                    </a:solidFill>
                    <a:effectLst/>
                    <a:uLnTx/>
                    <a:uFillTx/>
                    <a:latin typeface="Arial Black" pitchFamily="34" charset="0"/>
                    <a:ea typeface="굴림"/>
                  </a:rPr>
                  <a:t>3D Effect</a:t>
                </a:r>
                <a:endParaRPr kumimoji="0" lang="ko-KR" altLang="ko-KR" sz="1800" b="0" i="0" u="none" strike="noStrike" kern="0" cap="none" spc="0" normalizeH="0" baseline="0" noProof="0" dirty="0">
                  <a:ln>
                    <a:noFill/>
                  </a:ln>
                  <a:solidFill>
                    <a:sysClr val="windowText" lastClr="000000"/>
                  </a:solidFill>
                  <a:effectLst/>
                  <a:uLnTx/>
                  <a:uFillTx/>
                  <a:latin typeface="Verdana"/>
                  <a:ea typeface="굴림"/>
                </a:endParaRPr>
              </a:p>
            </p:txBody>
          </p:sp>
        </p:grpSp>
        <p:grpSp>
          <p:nvGrpSpPr>
            <p:cNvPr id="75" name="그룹 98"/>
            <p:cNvGrpSpPr>
              <a:grpSpLocks/>
            </p:cNvGrpSpPr>
            <p:nvPr/>
          </p:nvGrpSpPr>
          <p:grpSpPr bwMode="auto">
            <a:xfrm>
              <a:off x="285750" y="3522663"/>
              <a:ext cx="1558925" cy="2192337"/>
              <a:chOff x="285750" y="3522109"/>
              <a:chExt cx="1559261" cy="2192891"/>
            </a:xfrm>
          </p:grpSpPr>
          <p:sp>
            <p:nvSpPr>
              <p:cNvPr id="125" name="AutoShape 133"/>
              <p:cNvSpPr>
                <a:spLocks noChangeArrowheads="1"/>
              </p:cNvSpPr>
              <p:nvPr/>
            </p:nvSpPr>
            <p:spPr bwMode="auto">
              <a:xfrm>
                <a:off x="28575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26" name="AutoShape 134"/>
              <p:cNvSpPr>
                <a:spLocks noChangeArrowheads="1"/>
              </p:cNvSpPr>
              <p:nvPr/>
            </p:nvSpPr>
            <p:spPr bwMode="auto">
              <a:xfrm>
                <a:off x="325447"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7" name="AutoShape 143"/>
              <p:cNvSpPr>
                <a:spLocks noChangeArrowheads="1"/>
              </p:cNvSpPr>
              <p:nvPr/>
            </p:nvSpPr>
            <p:spPr bwMode="auto">
              <a:xfrm>
                <a:off x="28575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28" name="AutoShape 144"/>
              <p:cNvSpPr>
                <a:spLocks noChangeArrowheads="1"/>
              </p:cNvSpPr>
              <p:nvPr/>
            </p:nvSpPr>
            <p:spPr bwMode="auto">
              <a:xfrm>
                <a:off x="325447"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9" name="AutoShape 153"/>
              <p:cNvSpPr>
                <a:spLocks noChangeArrowheads="1"/>
              </p:cNvSpPr>
              <p:nvPr/>
            </p:nvSpPr>
            <p:spPr bwMode="auto">
              <a:xfrm>
                <a:off x="28575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30" name="AutoShape 154"/>
              <p:cNvSpPr>
                <a:spLocks noChangeArrowheads="1"/>
              </p:cNvSpPr>
              <p:nvPr/>
            </p:nvSpPr>
            <p:spPr bwMode="auto">
              <a:xfrm>
                <a:off x="325447"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31" name="Text Box 162"/>
              <p:cNvSpPr txBox="1">
                <a:spLocks noChangeArrowheads="1"/>
              </p:cNvSpPr>
              <p:nvPr/>
            </p:nvSpPr>
            <p:spPr bwMode="auto">
              <a:xfrm>
                <a:off x="458788" y="3689334"/>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Subtle Touch</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32" name="Text Box 169"/>
              <p:cNvSpPr txBox="1">
                <a:spLocks noChangeArrowheads="1"/>
              </p:cNvSpPr>
              <p:nvPr/>
            </p:nvSpPr>
            <p:spPr bwMode="auto">
              <a:xfrm>
                <a:off x="431800" y="44910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Dynamic Look</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33" name="Text Box 174"/>
              <p:cNvSpPr txBox="1">
                <a:spLocks noChangeArrowheads="1"/>
              </p:cNvSpPr>
              <p:nvPr/>
            </p:nvSpPr>
            <p:spPr bwMode="auto">
              <a:xfrm>
                <a:off x="481013" y="5291122"/>
                <a:ext cx="11588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Perfect Look</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grpSp>
        <p:grpSp>
          <p:nvGrpSpPr>
            <p:cNvPr id="76" name="그룹 99"/>
            <p:cNvGrpSpPr>
              <a:grpSpLocks/>
            </p:cNvGrpSpPr>
            <p:nvPr/>
          </p:nvGrpSpPr>
          <p:grpSpPr bwMode="auto">
            <a:xfrm>
              <a:off x="2038350" y="3522663"/>
              <a:ext cx="1565275" cy="2192337"/>
              <a:chOff x="2038350" y="3522109"/>
              <a:chExt cx="1565275" cy="2192891"/>
            </a:xfrm>
          </p:grpSpPr>
          <p:sp>
            <p:nvSpPr>
              <p:cNvPr id="116" name="AutoShape 129"/>
              <p:cNvSpPr>
                <a:spLocks noChangeArrowheads="1"/>
              </p:cNvSpPr>
              <p:nvPr/>
            </p:nvSpPr>
            <p:spPr bwMode="auto">
              <a:xfrm>
                <a:off x="203905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17" name="AutoShape 130"/>
              <p:cNvSpPr>
                <a:spLocks noChangeArrowheads="1"/>
              </p:cNvSpPr>
              <p:nvPr/>
            </p:nvSpPr>
            <p:spPr bwMode="auto">
              <a:xfrm>
                <a:off x="2078038" y="3564982"/>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8" name="AutoShape 139"/>
              <p:cNvSpPr>
                <a:spLocks noChangeArrowheads="1"/>
              </p:cNvSpPr>
              <p:nvPr/>
            </p:nvSpPr>
            <p:spPr bwMode="auto">
              <a:xfrm>
                <a:off x="203905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19" name="AutoShape 140"/>
              <p:cNvSpPr>
                <a:spLocks noChangeArrowheads="1"/>
              </p:cNvSpPr>
              <p:nvPr/>
            </p:nvSpPr>
            <p:spPr bwMode="auto">
              <a:xfrm>
                <a:off x="2078038" y="4365284"/>
                <a:ext cx="1481137"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0" name="AutoShape 149"/>
              <p:cNvSpPr>
                <a:spLocks noChangeArrowheads="1"/>
              </p:cNvSpPr>
              <p:nvPr/>
            </p:nvSpPr>
            <p:spPr bwMode="auto">
              <a:xfrm>
                <a:off x="203905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21" name="AutoShape 150"/>
              <p:cNvSpPr>
                <a:spLocks noChangeArrowheads="1"/>
              </p:cNvSpPr>
              <p:nvPr/>
            </p:nvSpPr>
            <p:spPr bwMode="auto">
              <a:xfrm>
                <a:off x="2078038" y="5167175"/>
                <a:ext cx="1481137"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22" name="Text Box 160"/>
              <p:cNvSpPr txBox="1">
                <a:spLocks noChangeArrowheads="1"/>
              </p:cNvSpPr>
              <p:nvPr/>
            </p:nvSpPr>
            <p:spPr bwMode="auto">
              <a:xfrm>
                <a:off x="2038350" y="44910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Design Inspiration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23" name="Text Box 161"/>
              <p:cNvSpPr txBox="1">
                <a:spLocks noChangeArrowheads="1"/>
              </p:cNvSpPr>
              <p:nvPr/>
            </p:nvSpPr>
            <p:spPr bwMode="auto">
              <a:xfrm>
                <a:off x="2098675" y="3689334"/>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Premium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24" name="Text Box 175"/>
              <p:cNvSpPr txBox="1">
                <a:spLocks noChangeArrowheads="1"/>
              </p:cNvSpPr>
              <p:nvPr/>
            </p:nvSpPr>
            <p:spPr bwMode="auto">
              <a:xfrm>
                <a:off x="2195513" y="5291122"/>
                <a:ext cx="1274762"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Trendy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grpSp>
        <p:grpSp>
          <p:nvGrpSpPr>
            <p:cNvPr id="77" name="그룹 101"/>
            <p:cNvGrpSpPr>
              <a:grpSpLocks/>
            </p:cNvGrpSpPr>
            <p:nvPr/>
          </p:nvGrpSpPr>
          <p:grpSpPr bwMode="auto">
            <a:xfrm>
              <a:off x="5543550" y="3522663"/>
              <a:ext cx="1565275" cy="2192337"/>
              <a:chOff x="5543550" y="3522109"/>
              <a:chExt cx="1565275" cy="2192891"/>
            </a:xfrm>
          </p:grpSpPr>
          <p:sp>
            <p:nvSpPr>
              <p:cNvPr id="107" name="AutoShape 137"/>
              <p:cNvSpPr>
                <a:spLocks noChangeArrowheads="1"/>
              </p:cNvSpPr>
              <p:nvPr/>
            </p:nvSpPr>
            <p:spPr bwMode="auto">
              <a:xfrm>
                <a:off x="554567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08" name="AutoShape 138"/>
              <p:cNvSpPr>
                <a:spLocks noChangeArrowheads="1"/>
              </p:cNvSpPr>
              <p:nvPr/>
            </p:nvSpPr>
            <p:spPr bwMode="auto">
              <a:xfrm>
                <a:off x="5584825" y="3564982"/>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9" name="AutoShape 147"/>
              <p:cNvSpPr>
                <a:spLocks noChangeArrowheads="1"/>
              </p:cNvSpPr>
              <p:nvPr/>
            </p:nvSpPr>
            <p:spPr bwMode="auto">
              <a:xfrm>
                <a:off x="554567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10" name="AutoShape 148"/>
              <p:cNvSpPr>
                <a:spLocks noChangeArrowheads="1"/>
              </p:cNvSpPr>
              <p:nvPr/>
            </p:nvSpPr>
            <p:spPr bwMode="auto">
              <a:xfrm>
                <a:off x="5584825" y="4365284"/>
                <a:ext cx="1481138"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1" name="AutoShape 157"/>
              <p:cNvSpPr>
                <a:spLocks noChangeArrowheads="1"/>
              </p:cNvSpPr>
              <p:nvPr/>
            </p:nvSpPr>
            <p:spPr bwMode="auto">
              <a:xfrm>
                <a:off x="554567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12" name="AutoShape 158"/>
              <p:cNvSpPr>
                <a:spLocks noChangeArrowheads="1"/>
              </p:cNvSpPr>
              <p:nvPr/>
            </p:nvSpPr>
            <p:spPr bwMode="auto">
              <a:xfrm>
                <a:off x="5584825" y="5167175"/>
                <a:ext cx="1481138"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13" name="Text Box 167"/>
              <p:cNvSpPr txBox="1">
                <a:spLocks noChangeArrowheads="1"/>
              </p:cNvSpPr>
              <p:nvPr/>
            </p:nvSpPr>
            <p:spPr bwMode="auto">
              <a:xfrm>
                <a:off x="5737225" y="3689334"/>
                <a:ext cx="11604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Perfect Look</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14" name="Text Box 171"/>
              <p:cNvSpPr txBox="1">
                <a:spLocks noChangeArrowheads="1"/>
              </p:cNvSpPr>
              <p:nvPr/>
            </p:nvSpPr>
            <p:spPr bwMode="auto">
              <a:xfrm>
                <a:off x="5603875" y="4491022"/>
                <a:ext cx="142081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Premium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15" name="Text Box 176"/>
              <p:cNvSpPr txBox="1">
                <a:spLocks noChangeArrowheads="1"/>
              </p:cNvSpPr>
              <p:nvPr/>
            </p:nvSpPr>
            <p:spPr bwMode="auto">
              <a:xfrm>
                <a:off x="5543550" y="5291122"/>
                <a:ext cx="156527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Design Inspiration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grpSp>
        <p:grpSp>
          <p:nvGrpSpPr>
            <p:cNvPr id="78" name="그룹 100"/>
            <p:cNvGrpSpPr>
              <a:grpSpLocks/>
            </p:cNvGrpSpPr>
            <p:nvPr/>
          </p:nvGrpSpPr>
          <p:grpSpPr bwMode="auto">
            <a:xfrm>
              <a:off x="3792538" y="3522663"/>
              <a:ext cx="1558925" cy="2192337"/>
              <a:chOff x="3792370" y="3522109"/>
              <a:chExt cx="1559261" cy="2192891"/>
            </a:xfrm>
          </p:grpSpPr>
          <p:sp>
            <p:nvSpPr>
              <p:cNvPr id="98" name="AutoShape 131"/>
              <p:cNvSpPr>
                <a:spLocks noChangeArrowheads="1"/>
              </p:cNvSpPr>
              <p:nvPr/>
            </p:nvSpPr>
            <p:spPr bwMode="auto">
              <a:xfrm>
                <a:off x="3792370"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99" name="AutoShape 132"/>
              <p:cNvSpPr>
                <a:spLocks noChangeArrowheads="1"/>
              </p:cNvSpPr>
              <p:nvPr/>
            </p:nvSpPr>
            <p:spPr bwMode="auto">
              <a:xfrm>
                <a:off x="383206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0" name="AutoShape 141"/>
              <p:cNvSpPr>
                <a:spLocks noChangeArrowheads="1"/>
              </p:cNvSpPr>
              <p:nvPr/>
            </p:nvSpPr>
            <p:spPr bwMode="auto">
              <a:xfrm>
                <a:off x="3792370"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01" name="AutoShape 142"/>
              <p:cNvSpPr>
                <a:spLocks noChangeArrowheads="1"/>
              </p:cNvSpPr>
              <p:nvPr/>
            </p:nvSpPr>
            <p:spPr bwMode="auto">
              <a:xfrm>
                <a:off x="383206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2" name="AutoShape 151"/>
              <p:cNvSpPr>
                <a:spLocks noChangeArrowheads="1"/>
              </p:cNvSpPr>
              <p:nvPr/>
            </p:nvSpPr>
            <p:spPr bwMode="auto">
              <a:xfrm>
                <a:off x="3792370"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103" name="AutoShape 152"/>
              <p:cNvSpPr>
                <a:spLocks noChangeArrowheads="1"/>
              </p:cNvSpPr>
              <p:nvPr/>
            </p:nvSpPr>
            <p:spPr bwMode="auto">
              <a:xfrm>
                <a:off x="383206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104" name="Text Box 170"/>
              <p:cNvSpPr txBox="1">
                <a:spLocks noChangeArrowheads="1"/>
              </p:cNvSpPr>
              <p:nvPr/>
            </p:nvSpPr>
            <p:spPr bwMode="auto">
              <a:xfrm>
                <a:off x="3870325" y="3689334"/>
                <a:ext cx="1417638"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Supreme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05" name="Text Box 172"/>
              <p:cNvSpPr txBox="1">
                <a:spLocks noChangeArrowheads="1"/>
              </p:cNvSpPr>
              <p:nvPr/>
            </p:nvSpPr>
            <p:spPr bwMode="auto">
              <a:xfrm>
                <a:off x="3963988" y="44910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Subtle Touch</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106" name="Text Box 177"/>
              <p:cNvSpPr txBox="1">
                <a:spLocks noChangeArrowheads="1"/>
              </p:cNvSpPr>
              <p:nvPr/>
            </p:nvSpPr>
            <p:spPr bwMode="auto">
              <a:xfrm>
                <a:off x="3937000" y="5291122"/>
                <a:ext cx="1257300"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Dynamic Look</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grpSp>
        <p:grpSp>
          <p:nvGrpSpPr>
            <p:cNvPr id="79" name="그룹 102"/>
            <p:cNvGrpSpPr>
              <a:grpSpLocks/>
            </p:cNvGrpSpPr>
            <p:nvPr/>
          </p:nvGrpSpPr>
          <p:grpSpPr bwMode="auto">
            <a:xfrm>
              <a:off x="7299325" y="3522663"/>
              <a:ext cx="1558925" cy="2192337"/>
              <a:chOff x="7298989" y="3522109"/>
              <a:chExt cx="1559261" cy="2192891"/>
            </a:xfrm>
          </p:grpSpPr>
          <p:sp>
            <p:nvSpPr>
              <p:cNvPr id="89" name="AutoShape 135"/>
              <p:cNvSpPr>
                <a:spLocks noChangeArrowheads="1"/>
              </p:cNvSpPr>
              <p:nvPr/>
            </p:nvSpPr>
            <p:spPr bwMode="auto">
              <a:xfrm>
                <a:off x="7298989" y="3522109"/>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90" name="AutoShape 136"/>
              <p:cNvSpPr>
                <a:spLocks noChangeArrowheads="1"/>
              </p:cNvSpPr>
              <p:nvPr/>
            </p:nvSpPr>
            <p:spPr bwMode="auto">
              <a:xfrm>
                <a:off x="7338686" y="3564982"/>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1" name="AutoShape 145"/>
              <p:cNvSpPr>
                <a:spLocks noChangeArrowheads="1"/>
              </p:cNvSpPr>
              <p:nvPr/>
            </p:nvSpPr>
            <p:spPr bwMode="auto">
              <a:xfrm>
                <a:off x="7298989" y="4323070"/>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92" name="AutoShape 146"/>
              <p:cNvSpPr>
                <a:spLocks noChangeArrowheads="1"/>
              </p:cNvSpPr>
              <p:nvPr/>
            </p:nvSpPr>
            <p:spPr bwMode="auto">
              <a:xfrm>
                <a:off x="7338686" y="4365284"/>
                <a:ext cx="1479869" cy="252477"/>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3" name="AutoShape 155"/>
              <p:cNvSpPr>
                <a:spLocks noChangeArrowheads="1"/>
              </p:cNvSpPr>
              <p:nvPr/>
            </p:nvSpPr>
            <p:spPr bwMode="auto">
              <a:xfrm>
                <a:off x="7298989" y="5124034"/>
                <a:ext cx="1559261" cy="590966"/>
              </a:xfrm>
              <a:prstGeom prst="roundRect">
                <a:avLst>
                  <a:gd name="adj" fmla="val 16667"/>
                </a:avLst>
              </a:prstGeom>
              <a:gradFill rotWithShape="1">
                <a:gsLst>
                  <a:gs pos="0">
                    <a:srgbClr val="FFFFFF">
                      <a:shade val="51000"/>
                      <a:satMod val="130000"/>
                    </a:srgbClr>
                  </a:gs>
                  <a:gs pos="80000">
                    <a:srgbClr val="FFFFFF">
                      <a:shade val="93000"/>
                      <a:satMod val="130000"/>
                    </a:srgbClr>
                  </a:gs>
                  <a:gs pos="100000">
                    <a:srgbClr val="FFFFFF">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a:ln w="12700">
                    <a:solidFill>
                      <a:srgbClr val="000000">
                        <a:satMod val="155000"/>
                      </a:srgbClr>
                    </a:solidFill>
                    <a:prstDash val="solid"/>
                  </a:ln>
                  <a:solidFill>
                    <a:srgbClr val="808080">
                      <a:tint val="85000"/>
                      <a:satMod val="155000"/>
                    </a:srgbClr>
                  </a:solidFill>
                  <a:effectLst>
                    <a:outerShdw blurRad="41275" dist="20320" dir="1800000" algn="tl" rotWithShape="0">
                      <a:srgbClr val="000000">
                        <a:alpha val="40000"/>
                      </a:srgbClr>
                    </a:outerShdw>
                  </a:effectLst>
                  <a:uLnTx/>
                  <a:uFillTx/>
                  <a:latin typeface="굴림"/>
                  <a:ea typeface="굴림"/>
                </a:endParaRPr>
              </a:p>
            </p:txBody>
          </p:sp>
          <p:sp>
            <p:nvSpPr>
              <p:cNvPr id="94" name="AutoShape 156"/>
              <p:cNvSpPr>
                <a:spLocks noChangeArrowheads="1"/>
              </p:cNvSpPr>
              <p:nvPr/>
            </p:nvSpPr>
            <p:spPr bwMode="auto">
              <a:xfrm>
                <a:off x="7338686" y="5167175"/>
                <a:ext cx="1479869" cy="252476"/>
              </a:xfrm>
              <a:prstGeom prst="roundRect">
                <a:avLst>
                  <a:gd name="adj" fmla="val 25981"/>
                </a:avLst>
              </a:prstGeom>
              <a:gradFill rotWithShape="1">
                <a:gsLst>
                  <a:gs pos="0">
                    <a:srgbClr val="FFFFFF">
                      <a:alpha val="75000"/>
                    </a:srgbClr>
                  </a:gs>
                  <a:gs pos="100000">
                    <a:srgbClr val="FFFFFF">
                      <a:gamma/>
                      <a:tint val="0"/>
                      <a:invGamma/>
                      <a:alpha val="0"/>
                    </a:srgbClr>
                  </a:gs>
                </a:gsLst>
                <a:lin ang="5400000" scaled="1"/>
              </a:gradFill>
              <a:ln w="9525" algn="ctr">
                <a:noFill/>
                <a:round/>
                <a:headEnd/>
                <a:tailEn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ysClr val="windowText" lastClr="000000"/>
                  </a:solidFill>
                  <a:effectLst/>
                  <a:uLnTx/>
                  <a:uFillTx/>
                  <a:latin typeface="굴림" charset="-127"/>
                  <a:ea typeface="굴림" charset="-127"/>
                </a:endParaRPr>
              </a:p>
            </p:txBody>
          </p:sp>
          <p:sp>
            <p:nvSpPr>
              <p:cNvPr id="95" name="Text Box 168"/>
              <p:cNvSpPr txBox="1">
                <a:spLocks noChangeArrowheads="1"/>
              </p:cNvSpPr>
              <p:nvPr/>
            </p:nvSpPr>
            <p:spPr bwMode="auto">
              <a:xfrm>
                <a:off x="7451725" y="3689334"/>
                <a:ext cx="1274763"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Trendy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96" name="Text Box 173"/>
              <p:cNvSpPr txBox="1">
                <a:spLocks noChangeArrowheads="1"/>
              </p:cNvSpPr>
              <p:nvPr/>
            </p:nvSpPr>
            <p:spPr bwMode="auto">
              <a:xfrm>
                <a:off x="7373938" y="4491022"/>
                <a:ext cx="14192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Supreme Design</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sp>
            <p:nvSpPr>
              <p:cNvPr id="97" name="Text Box 178"/>
              <p:cNvSpPr txBox="1">
                <a:spLocks noChangeArrowheads="1"/>
              </p:cNvSpPr>
              <p:nvPr/>
            </p:nvSpPr>
            <p:spPr bwMode="auto">
              <a:xfrm>
                <a:off x="7469188" y="5291122"/>
                <a:ext cx="1190625" cy="285750"/>
              </a:xfrm>
              <a:prstGeom prst="rect">
                <a:avLst/>
              </a:prstGeom>
              <a:noFill/>
              <a:ln w="9525" algn="ctr">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000" b="0" i="0" u="none" strike="noStrike" kern="0" cap="none" spc="0" normalizeH="0" baseline="0" noProof="0">
                    <a:ln>
                      <a:noFill/>
                    </a:ln>
                    <a:solidFill>
                      <a:sysClr val="windowText" lastClr="000000"/>
                    </a:solidFill>
                    <a:effectLst/>
                    <a:uLnTx/>
                    <a:uFillTx/>
                    <a:latin typeface="Arial Black" pitchFamily="34" charset="0"/>
                    <a:ea typeface="굴림"/>
                  </a:rPr>
                  <a:t>Subtle Touch</a:t>
                </a:r>
                <a:endParaRPr kumimoji="0" lang="ko-KR" altLang="ko-KR" sz="1800" b="0" i="0" u="none" strike="noStrike" kern="0" cap="none" spc="0" normalizeH="0" baseline="0" noProof="0">
                  <a:ln>
                    <a:noFill/>
                  </a:ln>
                  <a:solidFill>
                    <a:sysClr val="windowText" lastClr="000000"/>
                  </a:solidFill>
                  <a:effectLst/>
                  <a:uLnTx/>
                  <a:uFillTx/>
                  <a:latin typeface="Verdana"/>
                  <a:ea typeface="굴림"/>
                </a:endParaRPr>
              </a:p>
            </p:txBody>
          </p:sp>
        </p:grpSp>
        <p:grpSp>
          <p:nvGrpSpPr>
            <p:cNvPr id="80" name="그룹 61"/>
            <p:cNvGrpSpPr>
              <a:grpSpLocks/>
            </p:cNvGrpSpPr>
            <p:nvPr/>
          </p:nvGrpSpPr>
          <p:grpSpPr bwMode="auto">
            <a:xfrm>
              <a:off x="2038350" y="2511425"/>
              <a:ext cx="1560513" cy="590550"/>
              <a:chOff x="2039059" y="2511148"/>
              <a:chExt cx="1559261" cy="590966"/>
            </a:xfrm>
          </p:grpSpPr>
          <p:sp>
            <p:nvSpPr>
              <p:cNvPr id="87" name="AutoShape 127"/>
              <p:cNvSpPr>
                <a:spLocks noChangeArrowheads="1"/>
              </p:cNvSpPr>
              <p:nvPr/>
            </p:nvSpPr>
            <p:spPr bwMode="auto">
              <a:xfrm>
                <a:off x="203905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8" name="직사각형 82"/>
              <p:cNvSpPr>
                <a:spLocks noChangeArrowheads="1"/>
              </p:cNvSpPr>
              <p:nvPr/>
            </p:nvSpPr>
            <p:spPr bwMode="auto">
              <a:xfrm>
                <a:off x="2125663" y="2643173"/>
                <a:ext cx="1341437"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ysClr val="windowText" lastClr="000000"/>
                    </a:solidFill>
                    <a:effectLst/>
                    <a:uLnTx/>
                    <a:uFillTx/>
                    <a:latin typeface="Arial Black" pitchFamily="34" charset="0"/>
                    <a:ea typeface="굴림"/>
                  </a:rPr>
                  <a:t>Universal Design</a:t>
                </a:r>
                <a:endParaRPr kumimoji="0" lang="ko-KR" altLang="ko-KR" sz="1200" b="0" i="0" u="none" strike="noStrike" kern="0" cap="none" spc="0" normalizeH="0" baseline="0" noProof="0" dirty="0">
                  <a:ln>
                    <a:noFill/>
                  </a:ln>
                  <a:solidFill>
                    <a:sysClr val="windowText" lastClr="000000"/>
                  </a:solidFill>
                  <a:effectLst/>
                  <a:uLnTx/>
                  <a:uFillTx/>
                  <a:latin typeface="Arial Black" pitchFamily="34" charset="0"/>
                  <a:ea typeface="굴림"/>
                </a:endParaRPr>
              </a:p>
            </p:txBody>
          </p:sp>
        </p:grpSp>
        <p:grpSp>
          <p:nvGrpSpPr>
            <p:cNvPr id="81" name="그룹 62"/>
            <p:cNvGrpSpPr>
              <a:grpSpLocks/>
            </p:cNvGrpSpPr>
            <p:nvPr/>
          </p:nvGrpSpPr>
          <p:grpSpPr bwMode="auto">
            <a:xfrm>
              <a:off x="3792538" y="2511425"/>
              <a:ext cx="1558925" cy="590550"/>
              <a:chOff x="3792370" y="2511148"/>
              <a:chExt cx="1559261" cy="590966"/>
            </a:xfrm>
          </p:grpSpPr>
          <p:sp>
            <p:nvSpPr>
              <p:cNvPr id="85" name="AutoShape 123"/>
              <p:cNvSpPr>
                <a:spLocks noChangeArrowheads="1"/>
              </p:cNvSpPr>
              <p:nvPr/>
            </p:nvSpPr>
            <p:spPr bwMode="auto">
              <a:xfrm>
                <a:off x="3792370"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6" name="직사각형 83"/>
              <p:cNvSpPr>
                <a:spLocks noChangeArrowheads="1"/>
              </p:cNvSpPr>
              <p:nvPr/>
            </p:nvSpPr>
            <p:spPr bwMode="auto">
              <a:xfrm>
                <a:off x="4011613" y="2643173"/>
                <a:ext cx="1103312"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굴림"/>
                  </a:rPr>
                  <a:t>Visual Impact</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a typeface="굴림"/>
                </a:endParaRPr>
              </a:p>
            </p:txBody>
          </p:sp>
        </p:grpSp>
        <p:grpSp>
          <p:nvGrpSpPr>
            <p:cNvPr id="82" name="그룹 97"/>
            <p:cNvGrpSpPr>
              <a:grpSpLocks/>
            </p:cNvGrpSpPr>
            <p:nvPr/>
          </p:nvGrpSpPr>
          <p:grpSpPr bwMode="auto">
            <a:xfrm>
              <a:off x="5545138" y="2511425"/>
              <a:ext cx="1560512" cy="590550"/>
              <a:chOff x="5545679" y="2511148"/>
              <a:chExt cx="1559261" cy="590966"/>
            </a:xfrm>
          </p:grpSpPr>
          <p:sp>
            <p:nvSpPr>
              <p:cNvPr id="83" name="AutoShape 125"/>
              <p:cNvSpPr>
                <a:spLocks noChangeArrowheads="1"/>
              </p:cNvSpPr>
              <p:nvPr/>
            </p:nvSpPr>
            <p:spPr bwMode="auto">
              <a:xfrm>
                <a:off x="5545679" y="2511148"/>
                <a:ext cx="1559261" cy="590966"/>
              </a:xfrm>
              <a:prstGeom prst="roundRect">
                <a:avLst>
                  <a:gd name="adj" fmla="val 16667"/>
                </a:avLst>
              </a:prstGeom>
              <a:gradFill rotWithShape="1">
                <a:gsLst>
                  <a:gs pos="0">
                    <a:srgbClr val="FEDA02"/>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10200000"/>
                </a:lightRig>
              </a:scene3d>
              <a:sp3d prstMaterial="metal">
                <a:bevelT w="171450" h="139700" prst="slope"/>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20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84" name="직사각형 84"/>
              <p:cNvSpPr>
                <a:spLocks noChangeArrowheads="1"/>
              </p:cNvSpPr>
              <p:nvPr/>
            </p:nvSpPr>
            <p:spPr bwMode="auto">
              <a:xfrm>
                <a:off x="5740400" y="2643173"/>
                <a:ext cx="1155700" cy="276225"/>
              </a:xfrm>
              <a:prstGeom prst="rect">
                <a:avLst/>
              </a:prstGeom>
              <a:noFill/>
              <a:ln w="9525">
                <a:noFill/>
                <a:miter lim="800000"/>
                <a:headEnd/>
                <a:tailEnd/>
              </a:ln>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a:ln>
                      <a:noFill/>
                    </a:ln>
                    <a:solidFill>
                      <a:sysClr val="windowText" lastClr="000000"/>
                    </a:solidFill>
                    <a:effectLst/>
                    <a:uLnTx/>
                    <a:uFillTx/>
                    <a:latin typeface="Arial Black" pitchFamily="34" charset="0"/>
                    <a:ea typeface="굴림"/>
                  </a:rPr>
                  <a:t>Stylish Design</a:t>
                </a:r>
                <a:endParaRPr kumimoji="0" lang="ko-KR" altLang="ko-KR" sz="1200" b="0" i="0" u="none" strike="noStrike" kern="0" cap="none" spc="0" normalizeH="0" baseline="0" noProof="0">
                  <a:ln>
                    <a:noFill/>
                  </a:ln>
                  <a:solidFill>
                    <a:sysClr val="windowText" lastClr="000000"/>
                  </a:solidFill>
                  <a:effectLst/>
                  <a:uLnTx/>
                  <a:uFillTx/>
                  <a:latin typeface="Arial Black" pitchFamily="34" charset="0"/>
                  <a:ea typeface="굴림"/>
                </a:endParaRPr>
              </a:p>
            </p:txBody>
          </p:sp>
        </p:grpSp>
      </p:grpSp>
    </p:spTree>
    <p:extLst>
      <p:ext uri="{BB962C8B-B14F-4D97-AF65-F5344CB8AC3E}">
        <p14:creationId xmlns:p14="http://schemas.microsoft.com/office/powerpoint/2010/main" val="30760032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1"/>
          <p:cNvSpPr txBox="1">
            <a:spLocks/>
          </p:cNvSpPr>
          <p:nvPr/>
        </p:nvSpPr>
        <p:spPr>
          <a:xfrm>
            <a:off x="0" y="82214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3" name="Group 514"/>
          <p:cNvGrpSpPr>
            <a:grpSpLocks/>
          </p:cNvGrpSpPr>
          <p:nvPr/>
        </p:nvGrpSpPr>
        <p:grpSpPr bwMode="auto">
          <a:xfrm>
            <a:off x="1248725" y="1558367"/>
            <a:ext cx="7598750" cy="4296262"/>
            <a:chOff x="537" y="980"/>
            <a:chExt cx="5536" cy="3130"/>
          </a:xfrm>
        </p:grpSpPr>
        <p:sp>
          <p:nvSpPr>
            <p:cNvPr id="34" name="Freeform 485"/>
            <p:cNvSpPr>
              <a:spLocks/>
            </p:cNvSpPr>
            <p:nvPr/>
          </p:nvSpPr>
          <p:spPr bwMode="auto">
            <a:xfrm>
              <a:off x="3531" y="2127"/>
              <a:ext cx="1519" cy="1317"/>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FFC000"/>
                </a:gs>
                <a:gs pos="100000">
                  <a:srgbClr val="FE6900"/>
                </a:gs>
              </a:gsLst>
              <a:lin ang="5400000" scaled="1"/>
            </a:gradFill>
            <a:ln w="19050" algn="ctr">
              <a:noFill/>
              <a:round/>
              <a:headEnd/>
              <a:tailEnd/>
            </a:ln>
            <a:effectLst>
              <a:outerShdw blurRad="149987" dist="127000" dir="2880000" algn="ctr">
                <a:srgbClr val="000000">
                  <a:alpha val="28000"/>
                </a:srgbClr>
              </a:outerShdw>
            </a:effectLst>
            <a:scene3d>
              <a:camera prst="orthographicFront">
                <a:rot lat="0" lon="0" rev="0"/>
              </a:camera>
              <a:lightRig rig="contrasting" dir="t">
                <a:rot lat="0" lon="0" rev="3600000"/>
              </a:lightRig>
            </a:scene3d>
            <a:sp3d prstMaterial="metal">
              <a:bevelT w="127000" h="152400" prst="artDeco"/>
            </a:sp3d>
          </p:spPr>
          <p:txBody>
            <a:bodyPr wrap="none" lIns="72000" tIns="0" rIns="72000" bIns="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1" i="0" u="none" strike="noStrike" kern="0" cap="none" spc="0" normalizeH="0" baseline="0" noProof="0" dirty="0">
                <a:ln>
                  <a:noFill/>
                </a:ln>
                <a:solidFill>
                  <a:srgbClr val="FFFFFF"/>
                </a:solidFill>
                <a:effectLst/>
                <a:uLnTx/>
                <a:uFillTx/>
                <a:latin typeface="Times New Roman" pitchFamily="18" charset="0"/>
                <a:ea typeface="굴림"/>
                <a:cs typeface="Times New Roman" pitchFamily="18" charset="0"/>
              </a:endParaRPr>
            </a:p>
          </p:txBody>
        </p:sp>
        <p:sp>
          <p:nvSpPr>
            <p:cNvPr id="35" name="Freeform 486"/>
            <p:cNvSpPr>
              <a:spLocks/>
            </p:cNvSpPr>
            <p:nvPr/>
          </p:nvSpPr>
          <p:spPr bwMode="auto">
            <a:xfrm>
              <a:off x="3608" y="2176"/>
              <a:ext cx="1373" cy="599"/>
            </a:xfrm>
            <a:custGeom>
              <a:avLst/>
              <a:gdLst>
                <a:gd name="T0" fmla="*/ 0 w 666"/>
                <a:gd name="T1" fmla="*/ 96053 h 290"/>
                <a:gd name="T2" fmla="*/ 54095 w 666"/>
                <a:gd name="T3" fmla="*/ 0 h 290"/>
                <a:gd name="T4" fmla="*/ 163142 w 666"/>
                <a:gd name="T5" fmla="*/ 0 h 290"/>
                <a:gd name="T6" fmla="*/ 217317 w 666"/>
                <a:gd name="T7" fmla="*/ 96053 h 290"/>
                <a:gd name="T8" fmla="*/ 0 w 666"/>
                <a:gd name="T9" fmla="*/ 96053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36" name="Freeform 487"/>
            <p:cNvSpPr>
              <a:spLocks/>
            </p:cNvSpPr>
            <p:nvPr/>
          </p:nvSpPr>
          <p:spPr bwMode="auto">
            <a:xfrm>
              <a:off x="3531" y="3444"/>
              <a:ext cx="1526" cy="666"/>
            </a:xfrm>
            <a:custGeom>
              <a:avLst/>
              <a:gdLst/>
              <a:ahLst/>
              <a:cxnLst>
                <a:cxn ang="0">
                  <a:pos x="0" y="290"/>
                </a:cxn>
                <a:cxn ang="0">
                  <a:pos x="166" y="0"/>
                </a:cxn>
                <a:cxn ang="0">
                  <a:pos x="500" y="0"/>
                </a:cxn>
                <a:cxn ang="0">
                  <a:pos x="666" y="290"/>
                </a:cxn>
                <a:cxn ang="0">
                  <a:pos x="0" y="290"/>
                </a:cxn>
              </a:cxnLst>
              <a:rect l="0" t="0" r="r" b="b"/>
              <a:pathLst>
                <a:path w="666" h="290">
                  <a:moveTo>
                    <a:pt x="0" y="290"/>
                  </a:moveTo>
                  <a:lnTo>
                    <a:pt x="166" y="0"/>
                  </a:lnTo>
                  <a:lnTo>
                    <a:pt x="500" y="0"/>
                  </a:lnTo>
                  <a:lnTo>
                    <a:pt x="666" y="290"/>
                  </a:lnTo>
                  <a:lnTo>
                    <a:pt x="0" y="290"/>
                  </a:lnTo>
                  <a:close/>
                </a:path>
              </a:pathLst>
            </a:custGeom>
            <a:solidFill>
              <a:srgbClr val="D1D1D1">
                <a:alpha val="65098"/>
              </a:srgbClr>
            </a:solidFill>
            <a:ln w="9525" cap="flat" cmpd="sng">
              <a:noFill/>
              <a:prstDash val="solid"/>
              <a:round/>
              <a:headEnd type="none" w="med" len="med"/>
              <a:tailEnd type="none" w="med" len="med"/>
            </a:ln>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37" name="Text Box 489"/>
            <p:cNvSpPr txBox="1">
              <a:spLocks noChangeArrowheads="1"/>
            </p:cNvSpPr>
            <p:nvPr/>
          </p:nvSpPr>
          <p:spPr bwMode="auto">
            <a:xfrm>
              <a:off x="2991" y="980"/>
              <a:ext cx="3082" cy="404"/>
            </a:xfrm>
            <a:prstGeom prst="rect">
              <a:avLst/>
            </a:prstGeom>
            <a:noFill/>
            <a:ln w="9525">
              <a:noFill/>
              <a:miter lim="800000"/>
              <a:headEnd/>
              <a:tailEnd/>
            </a:ln>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800" b="0" i="0" u="none" strike="noStrike" kern="0" cap="none" spc="0" normalizeH="0" baseline="0" noProof="0" dirty="0">
                  <a:ln>
                    <a:noFill/>
                  </a:ln>
                  <a:solidFill>
                    <a:srgbClr val="F6BB00"/>
                  </a:solidFill>
                  <a:effectLst/>
                  <a:uLnTx/>
                  <a:uFillTx/>
                  <a:latin typeface="Arial Black" pitchFamily="34" charset="0"/>
                  <a:ea typeface="굴림"/>
                </a:rPr>
                <a:t>Pictures speak 1,000 words!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200" b="0" i="0" u="none" strike="noStrike" kern="0" cap="none" spc="0" normalizeH="0" baseline="0" noProof="0" dirty="0">
                  <a:ln>
                    <a:noFill/>
                  </a:ln>
                  <a:solidFill>
                    <a:srgbClr val="F6BB00"/>
                  </a:solidFill>
                  <a:effectLst/>
                  <a:uLnTx/>
                  <a:uFillTx/>
                  <a:ea typeface="굴림"/>
                </a:rPr>
                <a:t>Catch The feel of Design in contemporary colors and styles.</a:t>
              </a:r>
            </a:p>
          </p:txBody>
        </p:sp>
        <p:sp>
          <p:nvSpPr>
            <p:cNvPr id="38" name="AutoShape 490"/>
            <p:cNvSpPr>
              <a:spLocks noChangeAspect="1" noChangeArrowheads="1" noTextEdit="1"/>
            </p:cNvSpPr>
            <p:nvPr/>
          </p:nvSpPr>
          <p:spPr bwMode="auto">
            <a:xfrm>
              <a:off x="575" y="1017"/>
              <a:ext cx="2270" cy="2348"/>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Verdana"/>
                <a:ea typeface="微软雅黑"/>
              </a:endParaRPr>
            </a:p>
          </p:txBody>
        </p:sp>
        <p:sp>
          <p:nvSpPr>
            <p:cNvPr id="39" name="Freeform 491"/>
            <p:cNvSpPr>
              <a:spLocks/>
            </p:cNvSpPr>
            <p:nvPr/>
          </p:nvSpPr>
          <p:spPr bwMode="auto">
            <a:xfrm>
              <a:off x="1258" y="1806"/>
              <a:ext cx="903" cy="783"/>
            </a:xfrm>
            <a:custGeom>
              <a:avLst/>
              <a:gdLst/>
              <a:ahLst/>
              <a:cxnLst>
                <a:cxn ang="0">
                  <a:pos x="269" y="938"/>
                </a:cxn>
                <a:cxn ang="0">
                  <a:pos x="0" y="468"/>
                </a:cxn>
                <a:cxn ang="0">
                  <a:pos x="269" y="0"/>
                </a:cxn>
                <a:cxn ang="0">
                  <a:pos x="812" y="0"/>
                </a:cxn>
                <a:cxn ang="0">
                  <a:pos x="1081" y="468"/>
                </a:cxn>
                <a:cxn ang="0">
                  <a:pos x="812" y="938"/>
                </a:cxn>
                <a:cxn ang="0">
                  <a:pos x="269" y="938"/>
                </a:cxn>
              </a:cxnLst>
              <a:rect l="0" t="0" r="r" b="b"/>
              <a:pathLst>
                <a:path w="1081" h="938">
                  <a:moveTo>
                    <a:pt x="269" y="938"/>
                  </a:moveTo>
                  <a:lnTo>
                    <a:pt x="0" y="468"/>
                  </a:lnTo>
                  <a:lnTo>
                    <a:pt x="269" y="0"/>
                  </a:lnTo>
                  <a:lnTo>
                    <a:pt x="812" y="0"/>
                  </a:lnTo>
                  <a:lnTo>
                    <a:pt x="1081" y="468"/>
                  </a:lnTo>
                  <a:lnTo>
                    <a:pt x="812" y="938"/>
                  </a:lnTo>
                  <a:lnTo>
                    <a:pt x="269"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0" name="Freeform 492"/>
            <p:cNvSpPr>
              <a:spLocks/>
            </p:cNvSpPr>
            <p:nvPr/>
          </p:nvSpPr>
          <p:spPr bwMode="auto">
            <a:xfrm>
              <a:off x="1258" y="980"/>
              <a:ext cx="903" cy="784"/>
            </a:xfrm>
            <a:custGeom>
              <a:avLst/>
              <a:gdLst/>
              <a:ahLst/>
              <a:cxnLst>
                <a:cxn ang="0">
                  <a:pos x="269" y="939"/>
                </a:cxn>
                <a:cxn ang="0">
                  <a:pos x="0" y="471"/>
                </a:cxn>
                <a:cxn ang="0">
                  <a:pos x="269" y="0"/>
                </a:cxn>
                <a:cxn ang="0">
                  <a:pos x="812" y="0"/>
                </a:cxn>
                <a:cxn ang="0">
                  <a:pos x="1081" y="471"/>
                </a:cxn>
                <a:cxn ang="0">
                  <a:pos x="812" y="939"/>
                </a:cxn>
                <a:cxn ang="0">
                  <a:pos x="269" y="939"/>
                </a:cxn>
              </a:cxnLst>
              <a:rect l="0" t="0" r="r" b="b"/>
              <a:pathLst>
                <a:path w="1081" h="939">
                  <a:moveTo>
                    <a:pt x="269" y="939"/>
                  </a:moveTo>
                  <a:lnTo>
                    <a:pt x="0" y="471"/>
                  </a:lnTo>
                  <a:lnTo>
                    <a:pt x="269" y="0"/>
                  </a:lnTo>
                  <a:lnTo>
                    <a:pt x="812" y="0"/>
                  </a:lnTo>
                  <a:lnTo>
                    <a:pt x="1081" y="471"/>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1" name="Freeform 493"/>
            <p:cNvSpPr>
              <a:spLocks/>
            </p:cNvSpPr>
            <p:nvPr/>
          </p:nvSpPr>
          <p:spPr bwMode="auto">
            <a:xfrm>
              <a:off x="1258" y="2638"/>
              <a:ext cx="903" cy="784"/>
            </a:xfrm>
            <a:custGeom>
              <a:avLst/>
              <a:gdLst/>
              <a:ahLst/>
              <a:cxnLst>
                <a:cxn ang="0">
                  <a:pos x="269" y="939"/>
                </a:cxn>
                <a:cxn ang="0">
                  <a:pos x="0" y="468"/>
                </a:cxn>
                <a:cxn ang="0">
                  <a:pos x="269" y="0"/>
                </a:cxn>
                <a:cxn ang="0">
                  <a:pos x="812" y="0"/>
                </a:cxn>
                <a:cxn ang="0">
                  <a:pos x="1081" y="468"/>
                </a:cxn>
                <a:cxn ang="0">
                  <a:pos x="812" y="939"/>
                </a:cxn>
                <a:cxn ang="0">
                  <a:pos x="269" y="939"/>
                </a:cxn>
              </a:cxnLst>
              <a:rect l="0" t="0" r="r" b="b"/>
              <a:pathLst>
                <a:path w="1081" h="939">
                  <a:moveTo>
                    <a:pt x="269" y="939"/>
                  </a:moveTo>
                  <a:lnTo>
                    <a:pt x="0" y="468"/>
                  </a:lnTo>
                  <a:lnTo>
                    <a:pt x="269" y="0"/>
                  </a:lnTo>
                  <a:lnTo>
                    <a:pt x="812" y="0"/>
                  </a:lnTo>
                  <a:lnTo>
                    <a:pt x="1081" y="468"/>
                  </a:lnTo>
                  <a:lnTo>
                    <a:pt x="812" y="939"/>
                  </a:lnTo>
                  <a:lnTo>
                    <a:pt x="269"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2" name="Freeform 494"/>
            <p:cNvSpPr>
              <a:spLocks/>
            </p:cNvSpPr>
            <p:nvPr/>
          </p:nvSpPr>
          <p:spPr bwMode="auto">
            <a:xfrm>
              <a:off x="1982" y="1396"/>
              <a:ext cx="903"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3" name="Freeform 495"/>
            <p:cNvSpPr>
              <a:spLocks/>
            </p:cNvSpPr>
            <p:nvPr/>
          </p:nvSpPr>
          <p:spPr bwMode="auto">
            <a:xfrm>
              <a:off x="537" y="1396"/>
              <a:ext cx="904" cy="784"/>
            </a:xfrm>
            <a:custGeom>
              <a:avLst/>
              <a:gdLst/>
              <a:ahLst/>
              <a:cxnLst>
                <a:cxn ang="0">
                  <a:pos x="270" y="939"/>
                </a:cxn>
                <a:cxn ang="0">
                  <a:pos x="0" y="471"/>
                </a:cxn>
                <a:cxn ang="0">
                  <a:pos x="270" y="0"/>
                </a:cxn>
                <a:cxn ang="0">
                  <a:pos x="812" y="0"/>
                </a:cxn>
                <a:cxn ang="0">
                  <a:pos x="1082" y="471"/>
                </a:cxn>
                <a:cxn ang="0">
                  <a:pos x="812" y="939"/>
                </a:cxn>
                <a:cxn ang="0">
                  <a:pos x="270" y="939"/>
                </a:cxn>
              </a:cxnLst>
              <a:rect l="0" t="0" r="r" b="b"/>
              <a:pathLst>
                <a:path w="1082" h="939">
                  <a:moveTo>
                    <a:pt x="270" y="939"/>
                  </a:moveTo>
                  <a:lnTo>
                    <a:pt x="0" y="471"/>
                  </a:lnTo>
                  <a:lnTo>
                    <a:pt x="270" y="0"/>
                  </a:lnTo>
                  <a:lnTo>
                    <a:pt x="812" y="0"/>
                  </a:lnTo>
                  <a:lnTo>
                    <a:pt x="1082" y="471"/>
                  </a:lnTo>
                  <a:lnTo>
                    <a:pt x="812" y="939"/>
                  </a:lnTo>
                  <a:lnTo>
                    <a:pt x="270" y="939"/>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dirty="0">
                <a:ln>
                  <a:noFill/>
                </a:ln>
                <a:solidFill>
                  <a:sysClr val="windowText" lastClr="000000"/>
                </a:solidFill>
                <a:effectLst/>
                <a:uLnTx/>
                <a:uFillTx/>
                <a:latin typeface="굴림" pitchFamily="50" charset="-127"/>
                <a:ea typeface="굴림" pitchFamily="50" charset="-127"/>
              </a:endParaRPr>
            </a:p>
          </p:txBody>
        </p:sp>
        <p:sp>
          <p:nvSpPr>
            <p:cNvPr id="44" name="Freeform 496"/>
            <p:cNvSpPr>
              <a:spLocks/>
            </p:cNvSpPr>
            <p:nvPr/>
          </p:nvSpPr>
          <p:spPr bwMode="auto">
            <a:xfrm>
              <a:off x="537" y="2222"/>
              <a:ext cx="904" cy="783"/>
            </a:xfrm>
            <a:custGeom>
              <a:avLst/>
              <a:gdLst/>
              <a:ahLst/>
              <a:cxnLst>
                <a:cxn ang="0">
                  <a:pos x="270" y="938"/>
                </a:cxn>
                <a:cxn ang="0">
                  <a:pos x="0" y="467"/>
                </a:cxn>
                <a:cxn ang="0">
                  <a:pos x="270" y="0"/>
                </a:cxn>
                <a:cxn ang="0">
                  <a:pos x="812" y="0"/>
                </a:cxn>
                <a:cxn ang="0">
                  <a:pos x="1082" y="467"/>
                </a:cxn>
                <a:cxn ang="0">
                  <a:pos x="812" y="938"/>
                </a:cxn>
                <a:cxn ang="0">
                  <a:pos x="270" y="938"/>
                </a:cxn>
              </a:cxnLst>
              <a:rect l="0" t="0" r="r" b="b"/>
              <a:pathLst>
                <a:path w="1082" h="938">
                  <a:moveTo>
                    <a:pt x="270" y="938"/>
                  </a:moveTo>
                  <a:lnTo>
                    <a:pt x="0" y="467"/>
                  </a:lnTo>
                  <a:lnTo>
                    <a:pt x="270" y="0"/>
                  </a:lnTo>
                  <a:lnTo>
                    <a:pt x="812" y="0"/>
                  </a:lnTo>
                  <a:lnTo>
                    <a:pt x="1082" y="467"/>
                  </a:lnTo>
                  <a:lnTo>
                    <a:pt x="812" y="938"/>
                  </a:lnTo>
                  <a:lnTo>
                    <a:pt x="270" y="938"/>
                  </a:lnTo>
                  <a:close/>
                </a:path>
              </a:pathLst>
            </a:custGeom>
            <a:gradFill rotWithShape="1">
              <a:gsLst>
                <a:gs pos="0">
                  <a:srgbClr val="808080">
                    <a:gamma/>
                    <a:tint val="27451"/>
                    <a:invGamma/>
                  </a:srgbClr>
                </a:gs>
                <a:gs pos="100000">
                  <a:srgbClr val="808080"/>
                </a:gs>
              </a:gsLst>
              <a:lin ang="5400000" scaled="1"/>
            </a:gradFill>
            <a:ln w="9525" cap="flat" cmpd="sng">
              <a:noFill/>
              <a:prstDash val="solid"/>
              <a:round/>
              <a:headEnd type="none" w="med" len="med"/>
              <a:tailEnd type="none" w="med" len="med"/>
            </a:ln>
            <a:effectLst/>
            <a:scene3d>
              <a:camera prst="orthographicFront"/>
              <a:lightRig rig="threePt" dir="t"/>
            </a:scene3d>
            <a:sp3d>
              <a:bevelT w="127000" h="152400" prst="cross"/>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굴림" pitchFamily="50" charset="-127"/>
                <a:ea typeface="굴림" pitchFamily="50" charset="-127"/>
              </a:endParaRPr>
            </a:p>
          </p:txBody>
        </p:sp>
        <p:sp>
          <p:nvSpPr>
            <p:cNvPr id="45" name="Freeform 497"/>
            <p:cNvSpPr>
              <a:spLocks/>
            </p:cNvSpPr>
            <p:nvPr/>
          </p:nvSpPr>
          <p:spPr bwMode="auto">
            <a:xfrm>
              <a:off x="1309" y="101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46" name="Freeform 498"/>
            <p:cNvSpPr>
              <a:spLocks/>
            </p:cNvSpPr>
            <p:nvPr/>
          </p:nvSpPr>
          <p:spPr bwMode="auto">
            <a:xfrm>
              <a:off x="582"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47" name="Freeform 499"/>
            <p:cNvSpPr>
              <a:spLocks/>
            </p:cNvSpPr>
            <p:nvPr/>
          </p:nvSpPr>
          <p:spPr bwMode="auto">
            <a:xfrm>
              <a:off x="2011" y="1434"/>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48" name="Freeform 500"/>
            <p:cNvSpPr>
              <a:spLocks/>
            </p:cNvSpPr>
            <p:nvPr/>
          </p:nvSpPr>
          <p:spPr bwMode="auto">
            <a:xfrm>
              <a:off x="1309" y="1842"/>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49" name="Freeform 501"/>
            <p:cNvSpPr>
              <a:spLocks/>
            </p:cNvSpPr>
            <p:nvPr/>
          </p:nvSpPr>
          <p:spPr bwMode="auto">
            <a:xfrm>
              <a:off x="582" y="2250"/>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50" name="Freeform 502"/>
            <p:cNvSpPr>
              <a:spLocks/>
            </p:cNvSpPr>
            <p:nvPr/>
          </p:nvSpPr>
          <p:spPr bwMode="auto">
            <a:xfrm>
              <a:off x="1309" y="2681"/>
              <a:ext cx="816" cy="356"/>
            </a:xfrm>
            <a:custGeom>
              <a:avLst/>
              <a:gdLst>
                <a:gd name="T0" fmla="*/ 0 w 666"/>
                <a:gd name="T1" fmla="*/ 1495 h 290"/>
                <a:gd name="T2" fmla="*/ 842 w 666"/>
                <a:gd name="T3" fmla="*/ 0 h 290"/>
                <a:gd name="T4" fmla="*/ 2540 w 666"/>
                <a:gd name="T5" fmla="*/ 0 h 290"/>
                <a:gd name="T6" fmla="*/ 3382 w 666"/>
                <a:gd name="T7" fmla="*/ 1495 h 290"/>
                <a:gd name="T8" fmla="*/ 0 w 666"/>
                <a:gd name="T9" fmla="*/ 1495 h 290"/>
                <a:gd name="T10" fmla="*/ 0 60000 65536"/>
                <a:gd name="T11" fmla="*/ 0 60000 65536"/>
                <a:gd name="T12" fmla="*/ 0 60000 65536"/>
                <a:gd name="T13" fmla="*/ 0 60000 65536"/>
                <a:gd name="T14" fmla="*/ 0 60000 65536"/>
                <a:gd name="T15" fmla="*/ 0 w 666"/>
                <a:gd name="T16" fmla="*/ 0 h 290"/>
                <a:gd name="T17" fmla="*/ 666 w 666"/>
                <a:gd name="T18" fmla="*/ 290 h 290"/>
              </a:gdLst>
              <a:ahLst/>
              <a:cxnLst>
                <a:cxn ang="T10">
                  <a:pos x="T0" y="T1"/>
                </a:cxn>
                <a:cxn ang="T11">
                  <a:pos x="T2" y="T3"/>
                </a:cxn>
                <a:cxn ang="T12">
                  <a:pos x="T4" y="T5"/>
                </a:cxn>
                <a:cxn ang="T13">
                  <a:pos x="T6" y="T7"/>
                </a:cxn>
                <a:cxn ang="T14">
                  <a:pos x="T8" y="T9"/>
                </a:cxn>
              </a:cxnLst>
              <a:rect l="T15" t="T16" r="T17" b="T18"/>
              <a:pathLst>
                <a:path w="666" h="290">
                  <a:moveTo>
                    <a:pt x="0" y="290"/>
                  </a:moveTo>
                  <a:lnTo>
                    <a:pt x="166" y="0"/>
                  </a:lnTo>
                  <a:lnTo>
                    <a:pt x="500" y="0"/>
                  </a:lnTo>
                  <a:lnTo>
                    <a:pt x="666" y="290"/>
                  </a:lnTo>
                  <a:lnTo>
                    <a:pt x="0" y="290"/>
                  </a:lnTo>
                  <a:close/>
                </a:path>
              </a:pathLst>
            </a:custGeom>
            <a:gradFill rotWithShape="1">
              <a:gsLst>
                <a:gs pos="0">
                  <a:srgbClr val="FFFFFF"/>
                </a:gs>
                <a:gs pos="100000">
                  <a:srgbClr val="767676">
                    <a:alpha val="0"/>
                  </a:srgbClr>
                </a:gs>
              </a:gsLst>
              <a:lin ang="5400000" scaled="1"/>
            </a:gradFill>
            <a:ln w="12700">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51" name="Freeform 503"/>
            <p:cNvSpPr>
              <a:spLocks/>
            </p:cNvSpPr>
            <p:nvPr/>
          </p:nvSpPr>
          <p:spPr bwMode="auto">
            <a:xfrm>
              <a:off x="1970" y="2216"/>
              <a:ext cx="903" cy="783"/>
            </a:xfrm>
            <a:custGeom>
              <a:avLst/>
              <a:gdLst>
                <a:gd name="T0" fmla="*/ 63 w 1082"/>
                <a:gd name="T1" fmla="*/ 221 h 938"/>
                <a:gd name="T2" fmla="*/ 0 w 1082"/>
                <a:gd name="T3" fmla="*/ 110 h 938"/>
                <a:gd name="T4" fmla="*/ 63 w 1082"/>
                <a:gd name="T5" fmla="*/ 0 h 938"/>
                <a:gd name="T6" fmla="*/ 192 w 1082"/>
                <a:gd name="T7" fmla="*/ 0 h 938"/>
                <a:gd name="T8" fmla="*/ 255 w 1082"/>
                <a:gd name="T9" fmla="*/ 110 h 938"/>
                <a:gd name="T10" fmla="*/ 192 w 1082"/>
                <a:gd name="T11" fmla="*/ 221 h 938"/>
                <a:gd name="T12" fmla="*/ 63 w 1082"/>
                <a:gd name="T13" fmla="*/ 221 h 938"/>
                <a:gd name="T14" fmla="*/ 0 60000 65536"/>
                <a:gd name="T15" fmla="*/ 0 60000 65536"/>
                <a:gd name="T16" fmla="*/ 0 60000 65536"/>
                <a:gd name="T17" fmla="*/ 0 60000 65536"/>
                <a:gd name="T18" fmla="*/ 0 60000 65536"/>
                <a:gd name="T19" fmla="*/ 0 60000 65536"/>
                <a:gd name="T20" fmla="*/ 0 60000 65536"/>
                <a:gd name="T21" fmla="*/ 0 w 1082"/>
                <a:gd name="T22" fmla="*/ 0 h 938"/>
                <a:gd name="T23" fmla="*/ 1082 w 1082"/>
                <a:gd name="T24" fmla="*/ 938 h 9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82" h="938">
                  <a:moveTo>
                    <a:pt x="270" y="938"/>
                  </a:moveTo>
                  <a:lnTo>
                    <a:pt x="0" y="467"/>
                  </a:lnTo>
                  <a:lnTo>
                    <a:pt x="270" y="0"/>
                  </a:lnTo>
                  <a:lnTo>
                    <a:pt x="812" y="0"/>
                  </a:lnTo>
                  <a:lnTo>
                    <a:pt x="1082" y="467"/>
                  </a:lnTo>
                  <a:lnTo>
                    <a:pt x="812" y="938"/>
                  </a:lnTo>
                  <a:lnTo>
                    <a:pt x="270" y="938"/>
                  </a:lnTo>
                  <a:close/>
                </a:path>
              </a:pathLst>
            </a:custGeom>
            <a:solidFill>
              <a:srgbClr val="FFFFFF">
                <a:alpha val="14902"/>
              </a:srgbClr>
            </a:solidFill>
            <a:ln w="22225" cap="rnd">
              <a:solidFill>
                <a:sysClr val="windowText" lastClr="000000">
                  <a:lumMod val="50000"/>
                  <a:lumOff val="50000"/>
                </a:sysClr>
              </a:solidFill>
              <a:prstDash val="sysDot"/>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600" b="0" i="0" u="none" strike="noStrike" kern="0" cap="none" spc="0" normalizeH="0" baseline="0" noProof="0">
                <a:ln>
                  <a:noFill/>
                </a:ln>
                <a:solidFill>
                  <a:sysClr val="windowText" lastClr="000000"/>
                </a:solidFill>
                <a:effectLst/>
                <a:uLnTx/>
                <a:uFillTx/>
                <a:latin typeface="Verdana"/>
                <a:ea typeface="굴림"/>
              </a:endParaRPr>
            </a:p>
          </p:txBody>
        </p:sp>
        <p:sp>
          <p:nvSpPr>
            <p:cNvPr id="52" name="Line 504"/>
            <p:cNvSpPr>
              <a:spLocks noChangeShapeType="1"/>
            </p:cNvSpPr>
            <p:nvPr/>
          </p:nvSpPr>
          <p:spPr bwMode="auto">
            <a:xfrm>
              <a:off x="2419" y="2613"/>
              <a:ext cx="1044" cy="0"/>
            </a:xfrm>
            <a:prstGeom prst="line">
              <a:avLst/>
            </a:prstGeom>
            <a:noFill/>
            <a:ln w="63500">
              <a:solidFill>
                <a:sysClr val="windowText" lastClr="000000">
                  <a:lumMod val="50000"/>
                  <a:lumOff val="50000"/>
                </a:sysClr>
              </a:solidFill>
              <a:prstDash val="sysDot"/>
              <a:round/>
              <a:headEnd type="oval" w="med" len="med"/>
              <a:tailEnd type="triangle" w="med" len="me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sysClr val="windowText" lastClr="000000"/>
                </a:solidFill>
                <a:effectLst/>
                <a:uLnTx/>
                <a:uFillTx/>
                <a:latin typeface="Verdana"/>
                <a:ea typeface="微软雅黑"/>
              </a:endParaRPr>
            </a:p>
          </p:txBody>
        </p:sp>
        <p:sp>
          <p:nvSpPr>
            <p:cNvPr id="53" name="Text Box 505"/>
            <p:cNvSpPr txBox="1">
              <a:spLocks noChangeArrowheads="1"/>
            </p:cNvSpPr>
            <p:nvPr/>
          </p:nvSpPr>
          <p:spPr bwMode="auto">
            <a:xfrm>
              <a:off x="3735" y="2432"/>
              <a:ext cx="1158" cy="739"/>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ea typeface="굴림"/>
                </a:rPr>
                <a:t>Design Inspiration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ea typeface="굴림"/>
                </a:rPr>
                <a:t>Clarity &amp; Impact</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ea typeface="굴림"/>
                </a:rPr>
                <a:t>Premium Design</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ea typeface="굴림"/>
                </a:rPr>
                <a:t>Subtle Touch</a:t>
              </a:r>
            </a:p>
            <a:p>
              <a:pPr marL="0" marR="0" lvl="0" indent="0" defTabSz="914400" eaLnBrk="1" fontAlgn="auto" latinLnBrk="0" hangingPunct="1">
                <a:lnSpc>
                  <a:spcPct val="11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sysClr val="windowText" lastClr="000000"/>
                  </a:solidFill>
                  <a:effectLst/>
                  <a:uLnTx/>
                  <a:uFillTx/>
                  <a:latin typeface="Arial Black" pitchFamily="34" charset="0"/>
                  <a:ea typeface="굴림"/>
                </a:rPr>
                <a:t>Visual Appealing</a:t>
              </a:r>
            </a:p>
          </p:txBody>
        </p:sp>
        <p:sp>
          <p:nvSpPr>
            <p:cNvPr id="54" name="Text Box 506"/>
            <p:cNvSpPr txBox="1">
              <a:spLocks noChangeArrowheads="1"/>
            </p:cNvSpPr>
            <p:nvPr/>
          </p:nvSpPr>
          <p:spPr bwMode="auto">
            <a:xfrm>
              <a:off x="2147" y="3021"/>
              <a:ext cx="1429" cy="561"/>
            </a:xfrm>
            <a:prstGeom prst="rect">
              <a:avLst/>
            </a:prstGeom>
            <a:noFill/>
            <a:ln w="9525">
              <a:noFill/>
              <a:miter lim="800000"/>
              <a:headEnd/>
              <a:tailEnd/>
            </a:ln>
            <a:effectLst/>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prstClr val="black">
                      <a:lumMod val="65000"/>
                      <a:lumOff val="35000"/>
                    </a:prstClr>
                  </a:solidFill>
                  <a:effectLst/>
                  <a:uLnTx/>
                  <a:uFillTx/>
                  <a:latin typeface="Arial Black" pitchFamily="34" charset="0"/>
                  <a:ea typeface="굴림" pitchFamily="50" charset="-127"/>
                </a:rPr>
                <a:t>Each work is</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prstClr val="black">
                      <a:lumMod val="65000"/>
                      <a:lumOff val="35000"/>
                    </a:prstClr>
                  </a:solidFill>
                  <a:effectLst/>
                  <a:uLnTx/>
                  <a:uFillTx/>
                  <a:latin typeface="Arial Black" pitchFamily="34" charset="0"/>
                  <a:ea typeface="굴림" pitchFamily="50" charset="-127"/>
                </a:rPr>
                <a:t>featured with simplicity</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dirty="0">
                  <a:ln>
                    <a:noFill/>
                  </a:ln>
                  <a:solidFill>
                    <a:prstClr val="black">
                      <a:lumMod val="65000"/>
                      <a:lumOff val="35000"/>
                    </a:prstClr>
                  </a:solidFill>
                  <a:effectLst/>
                  <a:uLnTx/>
                  <a:uFillTx/>
                  <a:latin typeface="Arial Black" pitchFamily="34" charset="0"/>
                  <a:ea typeface="굴림" pitchFamily="50" charset="-127"/>
                </a:rPr>
                <a:t>but supreme beauty.</a:t>
              </a:r>
            </a:p>
          </p:txBody>
        </p:sp>
        <p:sp>
          <p:nvSpPr>
            <p:cNvPr id="55" name="Text Box 507"/>
            <p:cNvSpPr txBox="1">
              <a:spLocks noChangeArrowheads="1"/>
            </p:cNvSpPr>
            <p:nvPr/>
          </p:nvSpPr>
          <p:spPr bwMode="auto">
            <a:xfrm>
              <a:off x="1353" y="1229"/>
              <a:ext cx="704" cy="437"/>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Design</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Inspiration</a:t>
              </a:r>
            </a:p>
          </p:txBody>
        </p:sp>
        <p:sp>
          <p:nvSpPr>
            <p:cNvPr id="56" name="Text Box 508"/>
            <p:cNvSpPr txBox="1">
              <a:spLocks noChangeArrowheads="1"/>
            </p:cNvSpPr>
            <p:nvPr/>
          </p:nvSpPr>
          <p:spPr bwMode="auto">
            <a:xfrm>
              <a:off x="1353" y="211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Subtle Touch</a:t>
              </a:r>
            </a:p>
          </p:txBody>
        </p:sp>
        <p:sp>
          <p:nvSpPr>
            <p:cNvPr id="57" name="Text Box 509"/>
            <p:cNvSpPr txBox="1">
              <a:spLocks noChangeArrowheads="1"/>
            </p:cNvSpPr>
            <p:nvPr/>
          </p:nvSpPr>
          <p:spPr bwMode="auto">
            <a:xfrm>
              <a:off x="1353" y="2885"/>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Stylish Design</a:t>
              </a:r>
            </a:p>
          </p:txBody>
        </p:sp>
        <p:sp>
          <p:nvSpPr>
            <p:cNvPr id="58" name="Text Box 510"/>
            <p:cNvSpPr txBox="1">
              <a:spLocks noChangeArrowheads="1"/>
            </p:cNvSpPr>
            <p:nvPr/>
          </p:nvSpPr>
          <p:spPr bwMode="auto">
            <a:xfrm>
              <a:off x="628"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Clarity &amp; Impact</a:t>
              </a:r>
            </a:p>
          </p:txBody>
        </p:sp>
        <p:sp>
          <p:nvSpPr>
            <p:cNvPr id="59" name="Text Box 511"/>
            <p:cNvSpPr txBox="1">
              <a:spLocks noChangeArrowheads="1"/>
            </p:cNvSpPr>
            <p:nvPr/>
          </p:nvSpPr>
          <p:spPr bwMode="auto">
            <a:xfrm>
              <a:off x="628" y="2477"/>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Visual Appealing</a:t>
              </a:r>
            </a:p>
          </p:txBody>
        </p:sp>
        <p:sp>
          <p:nvSpPr>
            <p:cNvPr id="60" name="Text Box 512"/>
            <p:cNvSpPr txBox="1">
              <a:spLocks noChangeArrowheads="1"/>
            </p:cNvSpPr>
            <p:nvPr/>
          </p:nvSpPr>
          <p:spPr bwMode="auto">
            <a:xfrm>
              <a:off x="2079" y="1638"/>
              <a:ext cx="704" cy="314"/>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ko-KR" sz="1100" b="0" i="0" u="none" strike="noStrike" kern="0" cap="none" spc="0" normalizeH="0" baseline="0" noProof="0">
                  <a:ln>
                    <a:noFill/>
                  </a:ln>
                  <a:solidFill>
                    <a:sysClr val="windowText" lastClr="000000"/>
                  </a:solidFill>
                  <a:effectLst/>
                  <a:uLnTx/>
                  <a:uFillTx/>
                  <a:latin typeface="Arial Black" pitchFamily="34" charset="0"/>
                  <a:ea typeface="굴림"/>
                </a:rPr>
                <a:t>Premium Design</a:t>
              </a:r>
            </a:p>
          </p:txBody>
        </p:sp>
      </p:grpSp>
    </p:spTree>
    <p:extLst>
      <p:ext uri="{BB962C8B-B14F-4D97-AF65-F5344CB8AC3E}">
        <p14:creationId xmlns:p14="http://schemas.microsoft.com/office/powerpoint/2010/main" val="26460628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1"/>
          <p:cNvSpPr txBox="1">
            <a:spLocks/>
          </p:cNvSpPr>
          <p:nvPr/>
        </p:nvSpPr>
        <p:spPr>
          <a:xfrm>
            <a:off x="0" y="82214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aphicFrame>
        <p:nvGraphicFramePr>
          <p:cNvPr id="8" name="Diagram 3"/>
          <p:cNvGraphicFramePr/>
          <p:nvPr>
            <p:extLst>
              <p:ext uri="{D42A27DB-BD31-4B8C-83A1-F6EECF244321}">
                <p14:modId xmlns:p14="http://schemas.microsoft.com/office/powerpoint/2010/main" val="3204845166"/>
              </p:ext>
            </p:extLst>
          </p:nvPr>
        </p:nvGraphicFramePr>
        <p:xfrm>
          <a:off x="0" y="1533342"/>
          <a:ext cx="9144000" cy="415670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27988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graphicEl>
                                              <a:dgm id="{44573FFB-DAE9-462A-BBAB-A7460594A8F6}"/>
                                            </p:graphicEl>
                                          </p:spTgt>
                                        </p:tgtEl>
                                        <p:attrNameLst>
                                          <p:attrName>style.visibility</p:attrName>
                                        </p:attrNameLst>
                                      </p:cBhvr>
                                      <p:to>
                                        <p:strVal val="visible"/>
                                      </p:to>
                                    </p:set>
                                    <p:animEffect transition="in" filter="slide(fromBottom)">
                                      <p:cBhvr>
                                        <p:cTn id="7" dur="500"/>
                                        <p:tgtEl>
                                          <p:spTgt spid="8">
                                            <p:graphicEl>
                                              <a:dgm id="{44573FFB-DAE9-462A-BBAB-A7460594A8F6}"/>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graphicEl>
                                              <a:dgm id="{831616C0-0F4D-4933-9F50-7F2EE71A2384}"/>
                                            </p:graphicEl>
                                          </p:spTgt>
                                        </p:tgtEl>
                                        <p:attrNameLst>
                                          <p:attrName>style.visibility</p:attrName>
                                        </p:attrNameLst>
                                      </p:cBhvr>
                                      <p:to>
                                        <p:strVal val="visible"/>
                                      </p:to>
                                    </p:set>
                                    <p:animEffect transition="in" filter="fade">
                                      <p:cBhvr>
                                        <p:cTn id="11" dur="500"/>
                                        <p:tgtEl>
                                          <p:spTgt spid="8">
                                            <p:graphicEl>
                                              <a:dgm id="{831616C0-0F4D-4933-9F50-7F2EE71A2384}"/>
                                            </p:graphicEl>
                                          </p:spTgt>
                                        </p:tgtEl>
                                      </p:cBhvr>
                                    </p:animEffect>
                                  </p:childTnLst>
                                </p:cTn>
                              </p:par>
                              <p:par>
                                <p:cTn id="12" presetID="12" presetClass="entr" presetSubtype="2" fill="hold" grpId="0" nodeType="withEffect">
                                  <p:stCondLst>
                                    <p:cond delay="0"/>
                                  </p:stCondLst>
                                  <p:childTnLst>
                                    <p:set>
                                      <p:cBhvr>
                                        <p:cTn id="13" dur="1" fill="hold">
                                          <p:stCondLst>
                                            <p:cond delay="0"/>
                                          </p:stCondLst>
                                        </p:cTn>
                                        <p:tgtEl>
                                          <p:spTgt spid="8">
                                            <p:graphicEl>
                                              <a:dgm id="{AB5AFCE7-F2E3-402A-BCC2-EA5EE8A88DAB}"/>
                                            </p:graphicEl>
                                          </p:spTgt>
                                        </p:tgtEl>
                                        <p:attrNameLst>
                                          <p:attrName>style.visibility</p:attrName>
                                        </p:attrNameLst>
                                      </p:cBhvr>
                                      <p:to>
                                        <p:strVal val="visible"/>
                                      </p:to>
                                    </p:set>
                                    <p:animEffect transition="in" filter="slide(fromRight)">
                                      <p:cBhvr>
                                        <p:cTn id="14" dur="500"/>
                                        <p:tgtEl>
                                          <p:spTgt spid="8">
                                            <p:graphicEl>
                                              <a:dgm id="{AB5AFCE7-F2E3-402A-BCC2-EA5EE8A88DAB}"/>
                                            </p:graphic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8">
                                            <p:graphicEl>
                                              <a:dgm id="{656302AA-031A-47B9-B232-3F6F0DA30E04}"/>
                                            </p:graphicEl>
                                          </p:spTgt>
                                        </p:tgtEl>
                                        <p:attrNameLst>
                                          <p:attrName>style.visibility</p:attrName>
                                        </p:attrNameLst>
                                      </p:cBhvr>
                                      <p:to>
                                        <p:strVal val="visible"/>
                                      </p:to>
                                    </p:set>
                                    <p:animEffect transition="in" filter="fade">
                                      <p:cBhvr>
                                        <p:cTn id="18" dur="500"/>
                                        <p:tgtEl>
                                          <p:spTgt spid="8">
                                            <p:graphicEl>
                                              <a:dgm id="{656302AA-031A-47B9-B232-3F6F0DA30E04}"/>
                                            </p:graphicEl>
                                          </p:spTgt>
                                        </p:tgtEl>
                                      </p:cBhvr>
                                    </p:animEffect>
                                  </p:childTnLst>
                                </p:cTn>
                              </p:par>
                              <p:par>
                                <p:cTn id="19" presetID="12" presetClass="entr" presetSubtype="1" fill="hold" grpId="0" nodeType="withEffect">
                                  <p:stCondLst>
                                    <p:cond delay="0"/>
                                  </p:stCondLst>
                                  <p:childTnLst>
                                    <p:set>
                                      <p:cBhvr>
                                        <p:cTn id="20" dur="1" fill="hold">
                                          <p:stCondLst>
                                            <p:cond delay="0"/>
                                          </p:stCondLst>
                                        </p:cTn>
                                        <p:tgtEl>
                                          <p:spTgt spid="8">
                                            <p:graphicEl>
                                              <a:dgm id="{8F3A91CF-B24C-4BE9-ADFD-AD19EC7C71CC}"/>
                                            </p:graphicEl>
                                          </p:spTgt>
                                        </p:tgtEl>
                                        <p:attrNameLst>
                                          <p:attrName>style.visibility</p:attrName>
                                        </p:attrNameLst>
                                      </p:cBhvr>
                                      <p:to>
                                        <p:strVal val="visible"/>
                                      </p:to>
                                    </p:set>
                                    <p:animEffect transition="in" filter="slide(fromTop)">
                                      <p:cBhvr>
                                        <p:cTn id="21" dur="500"/>
                                        <p:tgtEl>
                                          <p:spTgt spid="8">
                                            <p:graphicEl>
                                              <a:dgm id="{8F3A91CF-B24C-4BE9-ADFD-AD19EC7C71CC}"/>
                                            </p:graphicEl>
                                          </p:spTgt>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8">
                                            <p:graphicEl>
                                              <a:dgm id="{A1FC3926-C5DC-415A-998E-07DE6B4721B4}"/>
                                            </p:graphicEl>
                                          </p:spTgt>
                                        </p:tgtEl>
                                        <p:attrNameLst>
                                          <p:attrName>style.visibility</p:attrName>
                                        </p:attrNameLst>
                                      </p:cBhvr>
                                      <p:to>
                                        <p:strVal val="visible"/>
                                      </p:to>
                                    </p:set>
                                    <p:animEffect transition="in" filter="fade">
                                      <p:cBhvr>
                                        <p:cTn id="25" dur="500"/>
                                        <p:tgtEl>
                                          <p:spTgt spid="8">
                                            <p:graphicEl>
                                              <a:dgm id="{A1FC3926-C5DC-415A-998E-07DE6B4721B4}"/>
                                            </p:graphicEl>
                                          </p:spTgt>
                                        </p:tgtEl>
                                      </p:cBhvr>
                                    </p:animEffect>
                                  </p:childTnLst>
                                </p:cTn>
                              </p:par>
                              <p:par>
                                <p:cTn id="26" presetID="12" presetClass="entr" presetSubtype="1" fill="hold" grpId="0" nodeType="withEffect">
                                  <p:stCondLst>
                                    <p:cond delay="0"/>
                                  </p:stCondLst>
                                  <p:childTnLst>
                                    <p:set>
                                      <p:cBhvr>
                                        <p:cTn id="27" dur="1" fill="hold">
                                          <p:stCondLst>
                                            <p:cond delay="0"/>
                                          </p:stCondLst>
                                        </p:cTn>
                                        <p:tgtEl>
                                          <p:spTgt spid="8">
                                            <p:graphicEl>
                                              <a:dgm id="{F5D57871-8BD2-4D87-A9C1-CD2E85AB2063}"/>
                                            </p:graphicEl>
                                          </p:spTgt>
                                        </p:tgtEl>
                                        <p:attrNameLst>
                                          <p:attrName>style.visibility</p:attrName>
                                        </p:attrNameLst>
                                      </p:cBhvr>
                                      <p:to>
                                        <p:strVal val="visible"/>
                                      </p:to>
                                    </p:set>
                                    <p:animEffect transition="in" filter="slide(fromTop)">
                                      <p:cBhvr>
                                        <p:cTn id="28" dur="500"/>
                                        <p:tgtEl>
                                          <p:spTgt spid="8">
                                            <p:graphicEl>
                                              <a:dgm id="{F5D57871-8BD2-4D87-A9C1-CD2E85AB2063}"/>
                                            </p:graphicEl>
                                          </p:spTgt>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8">
                                            <p:graphicEl>
                                              <a:dgm id="{3207232B-595E-4876-8766-9B58F1C7AC0F}"/>
                                            </p:graphicEl>
                                          </p:spTgt>
                                        </p:tgtEl>
                                        <p:attrNameLst>
                                          <p:attrName>style.visibility</p:attrName>
                                        </p:attrNameLst>
                                      </p:cBhvr>
                                      <p:to>
                                        <p:strVal val="visible"/>
                                      </p:to>
                                    </p:set>
                                    <p:animEffect transition="in" filter="fade">
                                      <p:cBhvr>
                                        <p:cTn id="32" dur="500"/>
                                        <p:tgtEl>
                                          <p:spTgt spid="8">
                                            <p:graphicEl>
                                              <a:dgm id="{3207232B-595E-4876-8766-9B58F1C7AC0F}"/>
                                            </p:graphicEl>
                                          </p:spTgt>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graphicEl>
                                              <a:dgm id="{E331FF3E-15EF-46F8-B3B4-0A42A335B93A}"/>
                                            </p:graphicEl>
                                          </p:spTgt>
                                        </p:tgtEl>
                                        <p:attrNameLst>
                                          <p:attrName>style.visibility</p:attrName>
                                        </p:attrNameLst>
                                      </p:cBhvr>
                                      <p:to>
                                        <p:strVal val="visible"/>
                                      </p:to>
                                    </p:set>
                                    <p:animEffect transition="in" filter="slide(fromTop)">
                                      <p:cBhvr>
                                        <p:cTn id="35" dur="500"/>
                                        <p:tgtEl>
                                          <p:spTgt spid="8">
                                            <p:graphicEl>
                                              <a:dgm id="{E331FF3E-15EF-46F8-B3B4-0A42A335B93A}"/>
                                            </p:graphicEl>
                                          </p:spTgt>
                                        </p:tgtEl>
                                      </p:cBhvr>
                                    </p:animEffect>
                                  </p:childTnLst>
                                </p:cTn>
                              </p:par>
                            </p:childTnLst>
                          </p:cTn>
                        </p:par>
                        <p:par>
                          <p:cTn id="36" fill="hold">
                            <p:stCondLst>
                              <p:cond delay="2500"/>
                            </p:stCondLst>
                            <p:childTnLst>
                              <p:par>
                                <p:cTn id="37" presetID="10" presetClass="entr" presetSubtype="0" fill="hold" grpId="0" nodeType="afterEffect">
                                  <p:stCondLst>
                                    <p:cond delay="0"/>
                                  </p:stCondLst>
                                  <p:childTnLst>
                                    <p:set>
                                      <p:cBhvr>
                                        <p:cTn id="38" dur="1" fill="hold">
                                          <p:stCondLst>
                                            <p:cond delay="0"/>
                                          </p:stCondLst>
                                        </p:cTn>
                                        <p:tgtEl>
                                          <p:spTgt spid="8">
                                            <p:graphicEl>
                                              <a:dgm id="{3251666E-BD92-4284-82F8-25ACE8838765}"/>
                                            </p:graphicEl>
                                          </p:spTgt>
                                        </p:tgtEl>
                                        <p:attrNameLst>
                                          <p:attrName>style.visibility</p:attrName>
                                        </p:attrNameLst>
                                      </p:cBhvr>
                                      <p:to>
                                        <p:strVal val="visible"/>
                                      </p:to>
                                    </p:set>
                                    <p:animEffect transition="in" filter="fade">
                                      <p:cBhvr>
                                        <p:cTn id="39" dur="500"/>
                                        <p:tgtEl>
                                          <p:spTgt spid="8">
                                            <p:graphicEl>
                                              <a:dgm id="{3251666E-BD92-4284-82F8-25ACE8838765}"/>
                                            </p:graphicEl>
                                          </p:spTgt>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8">
                                            <p:graphicEl>
                                              <a:dgm id="{7DDB042D-1936-4908-A4B3-602ACD964BFD}"/>
                                            </p:graphicEl>
                                          </p:spTgt>
                                        </p:tgtEl>
                                        <p:attrNameLst>
                                          <p:attrName>style.visibility</p:attrName>
                                        </p:attrNameLst>
                                      </p:cBhvr>
                                      <p:to>
                                        <p:strVal val="visible"/>
                                      </p:to>
                                    </p:set>
                                    <p:animEffect transition="in" filter="slide(fromLeft)">
                                      <p:cBhvr>
                                        <p:cTn id="42" dur="500"/>
                                        <p:tgtEl>
                                          <p:spTgt spid="8">
                                            <p:graphicEl>
                                              <a:dgm id="{7DDB042D-1936-4908-A4B3-602ACD964BFD}"/>
                                            </p:graphicEl>
                                          </p:spTgt>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8">
                                            <p:graphicEl>
                                              <a:dgm id="{5E27DEE9-48D6-4144-8DA7-3EAD052FB58B}"/>
                                            </p:graphicEl>
                                          </p:spTgt>
                                        </p:tgtEl>
                                        <p:attrNameLst>
                                          <p:attrName>style.visibility</p:attrName>
                                        </p:attrNameLst>
                                      </p:cBhvr>
                                      <p:to>
                                        <p:strVal val="visible"/>
                                      </p:to>
                                    </p:set>
                                    <p:animEffect transition="in" filter="fade">
                                      <p:cBhvr>
                                        <p:cTn id="45" dur="500"/>
                                        <p:tgtEl>
                                          <p:spTgt spid="8">
                                            <p:graphicEl>
                                              <a:dgm id="{5E27DEE9-48D6-4144-8DA7-3EAD052FB58B}"/>
                                            </p:graphicEl>
                                          </p:spTgt>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8">
                                            <p:graphicEl>
                                              <a:dgm id="{37ADFEE9-796F-4466-A81D-829AC3C962AE}"/>
                                            </p:graphicEl>
                                          </p:spTgt>
                                        </p:tgtEl>
                                        <p:attrNameLst>
                                          <p:attrName>style.visibility</p:attrName>
                                        </p:attrNameLst>
                                      </p:cBhvr>
                                      <p:to>
                                        <p:strVal val="visible"/>
                                      </p:to>
                                    </p:set>
                                    <p:animEffect transition="in" filter="slide(fromLeft)">
                                      <p:cBhvr>
                                        <p:cTn id="48" dur="500"/>
                                        <p:tgtEl>
                                          <p:spTgt spid="8">
                                            <p:graphicEl>
                                              <a:dgm id="{37ADFEE9-796F-4466-A81D-829AC3C962AE}"/>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8">
                                            <p:graphicEl>
                                              <a:dgm id="{2694BE38-920F-402F-BE0E-6FBCA51372D2}"/>
                                            </p:graphicEl>
                                          </p:spTgt>
                                        </p:tgtEl>
                                        <p:attrNameLst>
                                          <p:attrName>style.visibility</p:attrName>
                                        </p:attrNameLst>
                                      </p:cBhvr>
                                      <p:to>
                                        <p:strVal val="visible"/>
                                      </p:to>
                                    </p:set>
                                    <p:animEffect transition="in" filter="fade">
                                      <p:cBhvr>
                                        <p:cTn id="51" dur="500"/>
                                        <p:tgtEl>
                                          <p:spTgt spid="8">
                                            <p:graphicEl>
                                              <a:dgm id="{2694BE38-920F-402F-BE0E-6FBCA51372D2}"/>
                                            </p:graphicEl>
                                          </p:spTgt>
                                        </p:tgtEl>
                                      </p:cBhvr>
                                    </p:animEffect>
                                  </p:childTnLst>
                                </p:cTn>
                              </p:par>
                              <p:par>
                                <p:cTn id="52" presetID="12" presetClass="entr" presetSubtype="8" fill="hold" grpId="0" nodeType="withEffect">
                                  <p:stCondLst>
                                    <p:cond delay="0"/>
                                  </p:stCondLst>
                                  <p:childTnLst>
                                    <p:set>
                                      <p:cBhvr>
                                        <p:cTn id="53" dur="1" fill="hold">
                                          <p:stCondLst>
                                            <p:cond delay="0"/>
                                          </p:stCondLst>
                                        </p:cTn>
                                        <p:tgtEl>
                                          <p:spTgt spid="8">
                                            <p:graphicEl>
                                              <a:dgm id="{B76F5259-13ED-429A-ACE4-6710D87CA642}"/>
                                            </p:graphicEl>
                                          </p:spTgt>
                                        </p:tgtEl>
                                        <p:attrNameLst>
                                          <p:attrName>style.visibility</p:attrName>
                                        </p:attrNameLst>
                                      </p:cBhvr>
                                      <p:to>
                                        <p:strVal val="visible"/>
                                      </p:to>
                                    </p:set>
                                    <p:animEffect transition="in" filter="slide(fromLeft)">
                                      <p:cBhvr>
                                        <p:cTn id="54" dur="500"/>
                                        <p:tgtEl>
                                          <p:spTgt spid="8">
                                            <p:graphicEl>
                                              <a:dgm id="{B76F5259-13ED-429A-ACE4-6710D87CA642}"/>
                                            </p:graphicEl>
                                          </p:spTgt>
                                        </p:tgtEl>
                                      </p:cBhvr>
                                    </p:animEffect>
                                  </p:childTnLst>
                                </p:cTn>
                              </p:par>
                            </p:childTnLst>
                          </p:cTn>
                        </p:par>
                        <p:par>
                          <p:cTn id="55" fill="hold">
                            <p:stCondLst>
                              <p:cond delay="3000"/>
                            </p:stCondLst>
                            <p:childTnLst>
                              <p:par>
                                <p:cTn id="56" presetID="10" presetClass="entr" presetSubtype="0" fill="hold" grpId="0" nodeType="afterEffect">
                                  <p:stCondLst>
                                    <p:cond delay="0"/>
                                  </p:stCondLst>
                                  <p:childTnLst>
                                    <p:set>
                                      <p:cBhvr>
                                        <p:cTn id="57" dur="1" fill="hold">
                                          <p:stCondLst>
                                            <p:cond delay="0"/>
                                          </p:stCondLst>
                                        </p:cTn>
                                        <p:tgtEl>
                                          <p:spTgt spid="8">
                                            <p:graphicEl>
                                              <a:dgm id="{368D5737-F7B5-4C2A-B129-6547AEFC904B}"/>
                                            </p:graphicEl>
                                          </p:spTgt>
                                        </p:tgtEl>
                                        <p:attrNameLst>
                                          <p:attrName>style.visibility</p:attrName>
                                        </p:attrNameLst>
                                      </p:cBhvr>
                                      <p:to>
                                        <p:strVal val="visible"/>
                                      </p:to>
                                    </p:set>
                                    <p:animEffect transition="in" filter="fade">
                                      <p:cBhvr>
                                        <p:cTn id="58" dur="500"/>
                                        <p:tgtEl>
                                          <p:spTgt spid="8">
                                            <p:graphicEl>
                                              <a:dgm id="{368D5737-F7B5-4C2A-B129-6547AEFC904B}"/>
                                            </p:graphicEl>
                                          </p:spTgt>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8">
                                            <p:graphicEl>
                                              <a:dgm id="{E0E95209-3916-41DD-AD26-1904A76D73DD}"/>
                                            </p:graphicEl>
                                          </p:spTgt>
                                        </p:tgtEl>
                                        <p:attrNameLst>
                                          <p:attrName>style.visibility</p:attrName>
                                        </p:attrNameLst>
                                      </p:cBhvr>
                                      <p:to>
                                        <p:strVal val="visible"/>
                                      </p:to>
                                    </p:set>
                                    <p:animEffect transition="in" filter="slide(fromLeft)">
                                      <p:cBhvr>
                                        <p:cTn id="61" dur="500"/>
                                        <p:tgtEl>
                                          <p:spTgt spid="8">
                                            <p:graphicEl>
                                              <a:dgm id="{E0E95209-3916-41DD-AD26-1904A76D73DD}"/>
                                            </p:graphicEl>
                                          </p:spTgt>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8">
                                            <p:graphicEl>
                                              <a:dgm id="{2E28E21A-E6D3-41E8-A3B2-B020993C6E8D}"/>
                                            </p:graphicEl>
                                          </p:spTgt>
                                        </p:tgtEl>
                                        <p:attrNameLst>
                                          <p:attrName>style.visibility</p:attrName>
                                        </p:attrNameLst>
                                      </p:cBhvr>
                                      <p:to>
                                        <p:strVal val="visible"/>
                                      </p:to>
                                    </p:set>
                                    <p:animEffect transition="in" filter="fade">
                                      <p:cBhvr>
                                        <p:cTn id="65" dur="500"/>
                                        <p:tgtEl>
                                          <p:spTgt spid="8">
                                            <p:graphicEl>
                                              <a:dgm id="{2E28E21A-E6D3-41E8-A3B2-B020993C6E8D}"/>
                                            </p:graphicEl>
                                          </p:spTgt>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8">
                                            <p:graphicEl>
                                              <a:dgm id="{87D6A031-FE8B-4CA6-B255-C3F3D18B355E}"/>
                                            </p:graphicEl>
                                          </p:spTgt>
                                        </p:tgtEl>
                                        <p:attrNameLst>
                                          <p:attrName>style.visibility</p:attrName>
                                        </p:attrNameLst>
                                      </p:cBhvr>
                                      <p:to>
                                        <p:strVal val="visible"/>
                                      </p:to>
                                    </p:set>
                                    <p:animEffect transition="in" filter="slide(fromLeft)">
                                      <p:cBhvr>
                                        <p:cTn id="68" dur="500"/>
                                        <p:tgtEl>
                                          <p:spTgt spid="8">
                                            <p:graphicEl>
                                              <a:dgm id="{87D6A031-FE8B-4CA6-B255-C3F3D18B355E}"/>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标题 1"/>
          <p:cNvSpPr txBox="1">
            <a:spLocks/>
          </p:cNvSpPr>
          <p:nvPr/>
        </p:nvSpPr>
        <p:spPr>
          <a:xfrm>
            <a:off x="0" y="82214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cxnSp>
        <p:nvCxnSpPr>
          <p:cNvPr id="55" name="直接连接符 54"/>
          <p:cNvCxnSpPr/>
          <p:nvPr/>
        </p:nvCxnSpPr>
        <p:spPr>
          <a:xfrm>
            <a:off x="2472531" y="3409767"/>
            <a:ext cx="1584325" cy="1587"/>
          </a:xfrm>
          <a:prstGeom prst="line">
            <a:avLst/>
          </a:prstGeom>
          <a:noFill/>
          <a:ln w="19050" cap="flat" cmpd="sng" algn="ctr">
            <a:solidFill>
              <a:srgbClr val="DDDDDD">
                <a:shade val="95000"/>
                <a:satMod val="105000"/>
              </a:srgbClr>
            </a:solidFill>
            <a:prstDash val="solid"/>
          </a:ln>
          <a:effectLst/>
        </p:spPr>
      </p:cxnSp>
      <p:sp>
        <p:nvSpPr>
          <p:cNvPr id="56" name="Freeform 8"/>
          <p:cNvSpPr>
            <a:spLocks/>
          </p:cNvSpPr>
          <p:nvPr/>
        </p:nvSpPr>
        <p:spPr bwMode="auto">
          <a:xfrm>
            <a:off x="4693443" y="2350904"/>
            <a:ext cx="281781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pPr fontAlgn="auto">
              <a:spcBef>
                <a:spcPts val="0"/>
              </a:spcBef>
              <a:spcAft>
                <a:spcPts val="0"/>
              </a:spcAft>
            </a:pPr>
            <a:endParaRPr lang="zh-CN" altLang="en-US">
              <a:solidFill>
                <a:prstClr val="white"/>
              </a:solidFill>
              <a:latin typeface="Calibri" pitchFamily="34" charset="0"/>
              <a:ea typeface="微软雅黑"/>
            </a:endParaRPr>
          </a:p>
        </p:txBody>
      </p:sp>
      <p:sp>
        <p:nvSpPr>
          <p:cNvPr id="57" name="Freeform 8"/>
          <p:cNvSpPr>
            <a:spLocks/>
          </p:cNvSpPr>
          <p:nvPr/>
        </p:nvSpPr>
        <p:spPr bwMode="auto">
          <a:xfrm flipH="1">
            <a:off x="1632743" y="2350904"/>
            <a:ext cx="277812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pPr fontAlgn="auto">
              <a:spcBef>
                <a:spcPts val="0"/>
              </a:spcBef>
              <a:spcAft>
                <a:spcPts val="0"/>
              </a:spcAft>
            </a:pPr>
            <a:endParaRPr lang="zh-CN" altLang="en-US">
              <a:solidFill>
                <a:prstClr val="white"/>
              </a:solidFill>
              <a:latin typeface="Calibri" pitchFamily="34" charset="0"/>
              <a:ea typeface="微软雅黑"/>
            </a:endParaRPr>
          </a:p>
        </p:txBody>
      </p:sp>
      <p:sp>
        <p:nvSpPr>
          <p:cNvPr id="58" name="Freeform 8"/>
          <p:cNvSpPr>
            <a:spLocks/>
          </p:cNvSpPr>
          <p:nvPr/>
        </p:nvSpPr>
        <p:spPr bwMode="auto">
          <a:xfrm flipV="1">
            <a:off x="4693443" y="3811404"/>
            <a:ext cx="2951163"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pPr fontAlgn="auto">
              <a:spcBef>
                <a:spcPts val="0"/>
              </a:spcBef>
              <a:spcAft>
                <a:spcPts val="0"/>
              </a:spcAft>
            </a:pPr>
            <a:endParaRPr lang="zh-CN" altLang="en-US">
              <a:solidFill>
                <a:prstClr val="white"/>
              </a:solidFill>
              <a:latin typeface="Calibri" pitchFamily="34" charset="0"/>
              <a:ea typeface="微软雅黑"/>
            </a:endParaRPr>
          </a:p>
        </p:txBody>
      </p:sp>
      <p:sp>
        <p:nvSpPr>
          <p:cNvPr id="59" name="Freeform 8"/>
          <p:cNvSpPr>
            <a:spLocks/>
          </p:cNvSpPr>
          <p:nvPr/>
        </p:nvSpPr>
        <p:spPr bwMode="auto">
          <a:xfrm flipH="1" flipV="1">
            <a:off x="1461293" y="3811404"/>
            <a:ext cx="2949575" cy="646113"/>
          </a:xfrm>
          <a:custGeom>
            <a:avLst/>
            <a:gdLst>
              <a:gd name="T0" fmla="*/ 0 w 2155"/>
              <a:gd name="T1" fmla="*/ 2147483647 h 407"/>
              <a:gd name="T2" fmla="*/ 2147483647 w 2155"/>
              <a:gd name="T3" fmla="*/ 0 h 407"/>
              <a:gd name="T4" fmla="*/ 2147483647 w 2155"/>
              <a:gd name="T5" fmla="*/ 0 h 407"/>
              <a:gd name="T6" fmla="*/ 0 60000 65536"/>
              <a:gd name="T7" fmla="*/ 0 60000 65536"/>
              <a:gd name="T8" fmla="*/ 0 60000 65536"/>
              <a:gd name="T9" fmla="*/ 0 w 2155"/>
              <a:gd name="T10" fmla="*/ 0 h 407"/>
              <a:gd name="T11" fmla="*/ 2155 w 2155"/>
              <a:gd name="T12" fmla="*/ 407 h 407"/>
            </a:gdLst>
            <a:ahLst/>
            <a:cxnLst>
              <a:cxn ang="T6">
                <a:pos x="T0" y="T1"/>
              </a:cxn>
              <a:cxn ang="T7">
                <a:pos x="T2" y="T3"/>
              </a:cxn>
              <a:cxn ang="T8">
                <a:pos x="T4" y="T5"/>
              </a:cxn>
            </a:cxnLst>
            <a:rect l="T9" t="T10" r="T11" b="T12"/>
            <a:pathLst>
              <a:path w="2155" h="407">
                <a:moveTo>
                  <a:pt x="0" y="407"/>
                </a:moveTo>
                <a:lnTo>
                  <a:pt x="395" y="0"/>
                </a:lnTo>
                <a:lnTo>
                  <a:pt x="2155" y="0"/>
                </a:lnTo>
              </a:path>
            </a:pathLst>
          </a:custGeom>
          <a:noFill/>
          <a:ln w="19050">
            <a:solidFill>
              <a:srgbClr val="0070C0"/>
            </a:solidFill>
            <a:round/>
            <a:headEnd/>
            <a:tailEnd/>
          </a:ln>
        </p:spPr>
        <p:txBody>
          <a:bodyPr/>
          <a:lstStyle/>
          <a:p>
            <a:pPr fontAlgn="auto">
              <a:spcBef>
                <a:spcPts val="0"/>
              </a:spcBef>
              <a:spcAft>
                <a:spcPts val="0"/>
              </a:spcAft>
            </a:pPr>
            <a:endParaRPr lang="zh-CN" altLang="en-US">
              <a:solidFill>
                <a:prstClr val="white"/>
              </a:solidFill>
              <a:latin typeface="Calibri" pitchFamily="34" charset="0"/>
              <a:ea typeface="微软雅黑"/>
            </a:endParaRPr>
          </a:p>
        </p:txBody>
      </p:sp>
      <p:cxnSp>
        <p:nvCxnSpPr>
          <p:cNvPr id="60" name="直接连接符 59"/>
          <p:cNvCxnSpPr/>
          <p:nvPr/>
        </p:nvCxnSpPr>
        <p:spPr>
          <a:xfrm flipH="1">
            <a:off x="5123656" y="3409767"/>
            <a:ext cx="1584325" cy="1587"/>
          </a:xfrm>
          <a:prstGeom prst="line">
            <a:avLst/>
          </a:prstGeom>
          <a:noFill/>
          <a:ln w="19050" cap="flat" cmpd="sng" algn="ctr">
            <a:solidFill>
              <a:srgbClr val="DDDDDD">
                <a:shade val="95000"/>
                <a:satMod val="105000"/>
              </a:srgbClr>
            </a:solidFill>
            <a:prstDash val="solid"/>
          </a:ln>
          <a:effectLst/>
        </p:spPr>
      </p:cxnSp>
      <p:grpSp>
        <p:nvGrpSpPr>
          <p:cNvPr id="61" name="组合 122"/>
          <p:cNvGrpSpPr>
            <a:grpSpLocks/>
          </p:cNvGrpSpPr>
          <p:nvPr/>
        </p:nvGrpSpPr>
        <p:grpSpPr bwMode="auto">
          <a:xfrm>
            <a:off x="3823493" y="2644592"/>
            <a:ext cx="1497013" cy="1495425"/>
            <a:chOff x="4024304" y="3039832"/>
            <a:chExt cx="1143981" cy="1143981"/>
          </a:xfrm>
        </p:grpSpPr>
        <p:grpSp>
          <p:nvGrpSpPr>
            <p:cNvPr id="62" name="组合 61"/>
            <p:cNvGrpSpPr>
              <a:grpSpLocks/>
            </p:cNvGrpSpPr>
            <p:nvPr/>
          </p:nvGrpSpPr>
          <p:grpSpPr bwMode="auto">
            <a:xfrm>
              <a:off x="4024304" y="3039832"/>
              <a:ext cx="1143981" cy="1143981"/>
              <a:chOff x="5241033" y="2188116"/>
              <a:chExt cx="1265598" cy="1265598"/>
            </a:xfrm>
          </p:grpSpPr>
          <p:sp>
            <p:nvSpPr>
              <p:cNvPr id="64" name="椭圆 63"/>
              <p:cNvSpPr/>
              <p:nvPr/>
            </p:nvSpPr>
            <p:spPr>
              <a:xfrm>
                <a:off x="5308697" y="2218842"/>
                <a:ext cx="1134510" cy="1134510"/>
              </a:xfrm>
              <a:prstGeom prst="ellipse">
                <a:avLst/>
              </a:prstGeom>
              <a:gradFill flip="none" rotWithShape="1">
                <a:gsLst>
                  <a:gs pos="0">
                    <a:srgbClr val="0078D2"/>
                  </a:gs>
                  <a:gs pos="59000">
                    <a:srgbClr val="004A82"/>
                  </a:gs>
                  <a:gs pos="100000">
                    <a:srgbClr val="000000">
                      <a:lumMod val="75000"/>
                    </a:srgbClr>
                  </a:gs>
                </a:gsLst>
                <a:path path="circle">
                  <a:fillToRect l="50000" t="50000" r="50000" b="50000"/>
                </a:path>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pic>
            <p:nvPicPr>
              <p:cNvPr id="65" name="Picture 3" descr="F:\tao\图片1副本.png"/>
              <p:cNvPicPr>
                <a:picLocks noChangeAspect="1" noChangeArrowheads="1"/>
              </p:cNvPicPr>
              <p:nvPr/>
            </p:nvPicPr>
            <p:blipFill>
              <a:blip r:embed="rId2" cstate="print"/>
              <a:srcRect/>
              <a:stretch>
                <a:fillRect/>
              </a:stretch>
            </p:blipFill>
            <p:spPr bwMode="auto">
              <a:xfrm>
                <a:off x="5241033" y="2188116"/>
                <a:ext cx="1265598" cy="1265598"/>
              </a:xfrm>
              <a:prstGeom prst="rect">
                <a:avLst/>
              </a:prstGeom>
              <a:noFill/>
              <a:ln w="9525">
                <a:noFill/>
                <a:miter lim="800000"/>
                <a:headEnd/>
                <a:tailEnd/>
              </a:ln>
            </p:spPr>
          </p:pic>
          <p:sp>
            <p:nvSpPr>
              <p:cNvPr id="66" name="椭圆 65"/>
              <p:cNvSpPr/>
              <p:nvPr/>
            </p:nvSpPr>
            <p:spPr>
              <a:xfrm rot="20301070">
                <a:off x="5351085" y="2263353"/>
                <a:ext cx="865653" cy="627424"/>
              </a:xfrm>
              <a:prstGeom prst="ellipse">
                <a:avLst/>
              </a:prstGeom>
              <a:gradFill flip="none" rotWithShape="1">
                <a:gsLst>
                  <a:gs pos="0">
                    <a:sysClr val="window" lastClr="FFFFFF">
                      <a:alpha val="24000"/>
                    </a:sysClr>
                  </a:gs>
                  <a:gs pos="100000">
                    <a:srgbClr val="FFEBFA">
                      <a:alpha val="9000"/>
                    </a:srgbClr>
                  </a:gs>
                </a:gsLst>
                <a:lin ang="5400000" scaled="1"/>
                <a:tileRect/>
              </a:gra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63" name="TextBox 62"/>
            <p:cNvSpPr txBox="1"/>
            <p:nvPr/>
          </p:nvSpPr>
          <p:spPr>
            <a:xfrm>
              <a:off x="4326373" y="3327648"/>
              <a:ext cx="618696" cy="541630"/>
            </a:xfrm>
            <a:prstGeom prst="rect">
              <a:avLst/>
            </a:prstGeom>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添加文本</a:t>
              </a:r>
            </a:p>
          </p:txBody>
        </p:sp>
      </p:grpSp>
      <p:sp>
        <p:nvSpPr>
          <p:cNvPr id="67" name="椭圆 66"/>
          <p:cNvSpPr/>
          <p:nvPr/>
        </p:nvSpPr>
        <p:spPr>
          <a:xfrm>
            <a:off x="4042560" y="3993977"/>
            <a:ext cx="1071047" cy="401643"/>
          </a:xfrm>
          <a:prstGeom prst="ellipse">
            <a:avLst/>
          </a:prstGeom>
          <a:solidFill>
            <a:srgbClr val="0070C0">
              <a:alpha val="50000"/>
            </a:srgbClr>
          </a:solidFill>
          <a:ln w="25400" cap="flat" cmpd="sng" algn="ctr">
            <a:noFill/>
            <a:prstDash val="solid"/>
          </a:ln>
          <a:effectLst>
            <a:softEdge rad="127000"/>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nvGrpSpPr>
          <p:cNvPr id="68" name="组合 36"/>
          <p:cNvGrpSpPr>
            <a:grpSpLocks/>
          </p:cNvGrpSpPr>
          <p:nvPr/>
        </p:nvGrpSpPr>
        <p:grpSpPr bwMode="auto">
          <a:xfrm>
            <a:off x="610393" y="3117667"/>
            <a:ext cx="1935163" cy="560387"/>
            <a:chOff x="5959494" y="2387145"/>
            <a:chExt cx="1935190" cy="560052"/>
          </a:xfrm>
        </p:grpSpPr>
        <p:grpSp>
          <p:nvGrpSpPr>
            <p:cNvPr id="6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7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7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70" name="TextBox 3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sp>
        <p:nvSpPr>
          <p:cNvPr id="73" name="椭圆 72"/>
          <p:cNvSpPr/>
          <p:nvPr/>
        </p:nvSpPr>
        <p:spPr>
          <a:xfrm flipH="1" flipV="1">
            <a:off x="3859996" y="3373256"/>
            <a:ext cx="73026"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74" name="椭圆 73"/>
          <p:cNvSpPr/>
          <p:nvPr/>
        </p:nvSpPr>
        <p:spPr>
          <a:xfrm flipH="1" flipV="1">
            <a:off x="4849143" y="2752535"/>
            <a:ext cx="69730"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75" name="椭圆 74"/>
          <p:cNvSpPr/>
          <p:nvPr/>
        </p:nvSpPr>
        <p:spPr>
          <a:xfrm flipV="1">
            <a:off x="4225126" y="2752535"/>
            <a:ext cx="68785"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nvGrpSpPr>
          <p:cNvPr id="76" name="组合 26"/>
          <p:cNvGrpSpPr>
            <a:grpSpLocks/>
          </p:cNvGrpSpPr>
          <p:nvPr/>
        </p:nvGrpSpPr>
        <p:grpSpPr bwMode="auto">
          <a:xfrm>
            <a:off x="1559718" y="2022292"/>
            <a:ext cx="1935163" cy="560387"/>
            <a:chOff x="5959494" y="2387145"/>
            <a:chExt cx="1935190" cy="560052"/>
          </a:xfrm>
        </p:grpSpPr>
        <p:grpSp>
          <p:nvGrpSpPr>
            <p:cNvPr id="77"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79"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80"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78" name="TextBox 28"/>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sp>
        <p:nvSpPr>
          <p:cNvPr id="81" name="椭圆 80"/>
          <p:cNvSpPr/>
          <p:nvPr/>
        </p:nvSpPr>
        <p:spPr>
          <a:xfrm flipH="1">
            <a:off x="4809334" y="3920951"/>
            <a:ext cx="73026"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82" name="椭圆 81"/>
          <p:cNvSpPr/>
          <p:nvPr/>
        </p:nvSpPr>
        <p:spPr>
          <a:xfrm>
            <a:off x="4261639" y="3920951"/>
            <a:ext cx="73026"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nvGrpSpPr>
          <p:cNvPr id="83" name="组合 79"/>
          <p:cNvGrpSpPr>
            <a:grpSpLocks/>
          </p:cNvGrpSpPr>
          <p:nvPr/>
        </p:nvGrpSpPr>
        <p:grpSpPr bwMode="auto">
          <a:xfrm>
            <a:off x="5904706" y="4165417"/>
            <a:ext cx="1935162" cy="560387"/>
            <a:chOff x="5959494" y="2387145"/>
            <a:chExt cx="1935190" cy="560052"/>
          </a:xfrm>
        </p:grpSpPr>
        <p:grpSp>
          <p:nvGrpSpPr>
            <p:cNvPr id="84"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86"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87"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85" name="TextBox 8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grpSp>
        <p:nvGrpSpPr>
          <p:cNvPr id="88" name="组合 53"/>
          <p:cNvGrpSpPr>
            <a:grpSpLocks/>
          </p:cNvGrpSpPr>
          <p:nvPr/>
        </p:nvGrpSpPr>
        <p:grpSpPr bwMode="auto">
          <a:xfrm>
            <a:off x="1267618" y="4165417"/>
            <a:ext cx="1935163" cy="560387"/>
            <a:chOff x="5959494" y="2387145"/>
            <a:chExt cx="1935190" cy="560052"/>
          </a:xfrm>
        </p:grpSpPr>
        <p:grpSp>
          <p:nvGrpSpPr>
            <p:cNvPr id="89"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91"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92"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90" name="TextBox 55"/>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grpSp>
        <p:nvGrpSpPr>
          <p:cNvPr id="93" name="组合 69"/>
          <p:cNvGrpSpPr>
            <a:grpSpLocks/>
          </p:cNvGrpSpPr>
          <p:nvPr/>
        </p:nvGrpSpPr>
        <p:grpSpPr bwMode="auto">
          <a:xfrm>
            <a:off x="5649118" y="2058804"/>
            <a:ext cx="1935163" cy="560388"/>
            <a:chOff x="5959494" y="2387145"/>
            <a:chExt cx="1935190" cy="560052"/>
          </a:xfrm>
        </p:grpSpPr>
        <p:grpSp>
          <p:nvGrpSpPr>
            <p:cNvPr id="94"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96"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97"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95" name="TextBox 71"/>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sp>
        <p:nvSpPr>
          <p:cNvPr id="98" name="椭圆 97"/>
          <p:cNvSpPr/>
          <p:nvPr/>
        </p:nvSpPr>
        <p:spPr>
          <a:xfrm flipV="1">
            <a:off x="5174464" y="3373256"/>
            <a:ext cx="73026" cy="73026"/>
          </a:xfrm>
          <a:prstGeom prst="ellipse">
            <a:avLst/>
          </a:prstGeom>
          <a:solidFill>
            <a:srgbClr val="FFFF00"/>
          </a:solidFill>
          <a:ln w="3175" cap="flat" cmpd="sng" algn="ctr">
            <a:solidFill>
              <a:srgbClr val="FF9933"/>
            </a:solidFill>
            <a:prstDash val="solid"/>
          </a:ln>
          <a:effectLst>
            <a:glow rad="63500">
              <a:srgbClr val="5F5F5F">
                <a:satMod val="175000"/>
                <a:alpha val="40000"/>
              </a:srgbClr>
            </a:glo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nvGrpSpPr>
          <p:cNvPr id="99" name="组合 74"/>
          <p:cNvGrpSpPr>
            <a:grpSpLocks/>
          </p:cNvGrpSpPr>
          <p:nvPr/>
        </p:nvGrpSpPr>
        <p:grpSpPr bwMode="auto">
          <a:xfrm>
            <a:off x="6598443" y="3128779"/>
            <a:ext cx="1935163" cy="560388"/>
            <a:chOff x="5959494" y="2387145"/>
            <a:chExt cx="1935190" cy="560052"/>
          </a:xfrm>
        </p:grpSpPr>
        <p:grpSp>
          <p:nvGrpSpPr>
            <p:cNvPr id="100" name="组合 1"/>
            <p:cNvGrpSpPr/>
            <p:nvPr/>
          </p:nvGrpSpPr>
          <p:grpSpPr>
            <a:xfrm>
              <a:off x="6014264" y="2387145"/>
              <a:ext cx="1825651" cy="560052"/>
              <a:chOff x="1214414" y="2694278"/>
              <a:chExt cx="1500198" cy="734722"/>
            </a:xfrm>
            <a:effectLst>
              <a:reflection blurRad="6350" stA="52000" endA="300" endPos="35000" dir="5400000" sy="-100000" algn="bl" rotWithShape="0"/>
            </a:effectLst>
          </p:grpSpPr>
          <p:sp>
            <p:nvSpPr>
              <p:cNvPr id="102" name="圆角矩形 2"/>
              <p:cNvSpPr/>
              <p:nvPr/>
            </p:nvSpPr>
            <p:spPr>
              <a:xfrm>
                <a:off x="1214414" y="2714620"/>
                <a:ext cx="1500198" cy="714380"/>
              </a:xfrm>
              <a:prstGeom prst="roundRect">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81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sp>
            <p:nvSpPr>
              <p:cNvPr id="103" name="任意多边形 3"/>
              <p:cNvSpPr/>
              <p:nvPr/>
            </p:nvSpPr>
            <p:spPr>
              <a:xfrm>
                <a:off x="1214414" y="2694278"/>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Verdana"/>
                  <a:ea typeface="微软雅黑"/>
                </a:endParaRPr>
              </a:p>
            </p:txBody>
          </p:sp>
        </p:grpSp>
        <p:sp>
          <p:nvSpPr>
            <p:cNvPr id="101" name="TextBox 76"/>
            <p:cNvSpPr txBox="1">
              <a:spLocks noChangeArrowheads="1"/>
            </p:cNvSpPr>
            <p:nvPr/>
          </p:nvSpPr>
          <p:spPr bwMode="auto">
            <a:xfrm>
              <a:off x="5959494" y="2488683"/>
              <a:ext cx="1935190" cy="369332"/>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spTree>
    <p:extLst>
      <p:ext uri="{BB962C8B-B14F-4D97-AF65-F5344CB8AC3E}">
        <p14:creationId xmlns:p14="http://schemas.microsoft.com/office/powerpoint/2010/main" val="2969499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50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 calcmode="lin" valueType="num">
                                      <p:cBhvr>
                                        <p:cTn id="9" dur="500" fill="hold"/>
                                        <p:tgtEl>
                                          <p:spTgt spid="61"/>
                                        </p:tgtEl>
                                        <p:attrNameLst>
                                          <p:attrName>style.rotation</p:attrName>
                                        </p:attrNameLst>
                                      </p:cBhvr>
                                      <p:tavLst>
                                        <p:tav tm="0">
                                          <p:val>
                                            <p:fltVal val="360"/>
                                          </p:val>
                                        </p:tav>
                                        <p:tav tm="100000">
                                          <p:val>
                                            <p:fltVal val="0"/>
                                          </p:val>
                                        </p:tav>
                                      </p:tavLst>
                                    </p:anim>
                                    <p:animEffect transition="in" filter="fade">
                                      <p:cBhvr>
                                        <p:cTn id="10" dur="500"/>
                                        <p:tgtEl>
                                          <p:spTgt spid="61"/>
                                        </p:tgtEl>
                                      </p:cBhvr>
                                    </p:animEffect>
                                  </p:childTnLst>
                                </p:cTn>
                              </p:par>
                              <p:par>
                                <p:cTn id="11" presetID="10" presetClass="entr" presetSubtype="0" fill="hold" nodeType="withEffect">
                                  <p:stCondLst>
                                    <p:cond delay="600"/>
                                  </p:stCondLst>
                                  <p:childTnLst>
                                    <p:set>
                                      <p:cBhvr>
                                        <p:cTn id="12" dur="1" fill="hold">
                                          <p:stCondLst>
                                            <p:cond delay="0"/>
                                          </p:stCondLst>
                                        </p:cTn>
                                        <p:tgtEl>
                                          <p:spTgt spid="67"/>
                                        </p:tgtEl>
                                        <p:attrNameLst>
                                          <p:attrName>style.visibility</p:attrName>
                                        </p:attrNameLst>
                                      </p:cBhvr>
                                      <p:to>
                                        <p:strVal val="visible"/>
                                      </p:to>
                                    </p:set>
                                    <p:animEffect transition="in" filter="fade">
                                      <p:cBhvr>
                                        <p:cTn id="13" dur="500"/>
                                        <p:tgtEl>
                                          <p:spTgt spid="67"/>
                                        </p:tgtEl>
                                      </p:cBhvr>
                                    </p:animEffect>
                                  </p:childTnLst>
                                </p:cTn>
                              </p:par>
                            </p:childTnLst>
                          </p:cTn>
                        </p:par>
                        <p:par>
                          <p:cTn id="14" fill="hold">
                            <p:stCondLst>
                              <p:cond delay="1100"/>
                            </p:stCondLst>
                            <p:childTnLst>
                              <p:par>
                                <p:cTn id="15" presetID="10" presetClass="entr" presetSubtype="0" repeatCount="2000" fill="hold" nodeType="after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250"/>
                                        <p:tgtEl>
                                          <p:spTgt spid="98"/>
                                        </p:tgtEl>
                                      </p:cBhvr>
                                    </p:animEffect>
                                  </p:childTnLst>
                                </p:cTn>
                              </p:par>
                              <p:par>
                                <p:cTn id="18" presetID="10" presetClass="entr" presetSubtype="0" repeatCount="2000" fill="hold" nodeType="withEffect">
                                  <p:stCondLst>
                                    <p:cond delay="0"/>
                                  </p:stCondLst>
                                  <p:childTnLst>
                                    <p:set>
                                      <p:cBhvr>
                                        <p:cTn id="19" dur="1" fill="hold">
                                          <p:stCondLst>
                                            <p:cond delay="0"/>
                                          </p:stCondLst>
                                        </p:cTn>
                                        <p:tgtEl>
                                          <p:spTgt spid="81"/>
                                        </p:tgtEl>
                                        <p:attrNameLst>
                                          <p:attrName>style.visibility</p:attrName>
                                        </p:attrNameLst>
                                      </p:cBhvr>
                                      <p:to>
                                        <p:strVal val="visible"/>
                                      </p:to>
                                    </p:set>
                                    <p:animEffect transition="in" filter="fade">
                                      <p:cBhvr>
                                        <p:cTn id="20" dur="250"/>
                                        <p:tgtEl>
                                          <p:spTgt spid="81"/>
                                        </p:tgtEl>
                                      </p:cBhvr>
                                    </p:animEffect>
                                  </p:childTnLst>
                                </p:cTn>
                              </p:par>
                              <p:par>
                                <p:cTn id="21" presetID="10" presetClass="entr" presetSubtype="0" repeatCount="2000" fill="hold" nodeType="withEffect">
                                  <p:stCondLst>
                                    <p:cond delay="0"/>
                                  </p:stCondLst>
                                  <p:childTnLst>
                                    <p:set>
                                      <p:cBhvr>
                                        <p:cTn id="22" dur="1" fill="hold">
                                          <p:stCondLst>
                                            <p:cond delay="0"/>
                                          </p:stCondLst>
                                        </p:cTn>
                                        <p:tgtEl>
                                          <p:spTgt spid="82"/>
                                        </p:tgtEl>
                                        <p:attrNameLst>
                                          <p:attrName>style.visibility</p:attrName>
                                        </p:attrNameLst>
                                      </p:cBhvr>
                                      <p:to>
                                        <p:strVal val="visible"/>
                                      </p:to>
                                    </p:set>
                                    <p:animEffect transition="in" filter="fade">
                                      <p:cBhvr>
                                        <p:cTn id="23" dur="250"/>
                                        <p:tgtEl>
                                          <p:spTgt spid="82"/>
                                        </p:tgtEl>
                                      </p:cBhvr>
                                    </p:animEffect>
                                  </p:childTnLst>
                                </p:cTn>
                              </p:par>
                              <p:par>
                                <p:cTn id="24" presetID="10" presetClass="entr" presetSubtype="0" repeatCount="2000" fill="hold" nodeType="withEffect">
                                  <p:stCondLst>
                                    <p:cond delay="0"/>
                                  </p:stCondLst>
                                  <p:childTnLst>
                                    <p:set>
                                      <p:cBhvr>
                                        <p:cTn id="25" dur="1" fill="hold">
                                          <p:stCondLst>
                                            <p:cond delay="0"/>
                                          </p:stCondLst>
                                        </p:cTn>
                                        <p:tgtEl>
                                          <p:spTgt spid="73"/>
                                        </p:tgtEl>
                                        <p:attrNameLst>
                                          <p:attrName>style.visibility</p:attrName>
                                        </p:attrNameLst>
                                      </p:cBhvr>
                                      <p:to>
                                        <p:strVal val="visible"/>
                                      </p:to>
                                    </p:set>
                                    <p:animEffect transition="in" filter="fade">
                                      <p:cBhvr>
                                        <p:cTn id="26" dur="250"/>
                                        <p:tgtEl>
                                          <p:spTgt spid="73"/>
                                        </p:tgtEl>
                                      </p:cBhvr>
                                    </p:animEffect>
                                  </p:childTnLst>
                                </p:cTn>
                              </p:par>
                              <p:par>
                                <p:cTn id="27" presetID="10" presetClass="entr" presetSubtype="0" repeatCount="2000" fill="hold" nodeType="withEffect">
                                  <p:stCondLst>
                                    <p:cond delay="0"/>
                                  </p:stCondLst>
                                  <p:childTnLst>
                                    <p:set>
                                      <p:cBhvr>
                                        <p:cTn id="28" dur="1" fill="hold">
                                          <p:stCondLst>
                                            <p:cond delay="0"/>
                                          </p:stCondLst>
                                        </p:cTn>
                                        <p:tgtEl>
                                          <p:spTgt spid="75"/>
                                        </p:tgtEl>
                                        <p:attrNameLst>
                                          <p:attrName>style.visibility</p:attrName>
                                        </p:attrNameLst>
                                      </p:cBhvr>
                                      <p:to>
                                        <p:strVal val="visible"/>
                                      </p:to>
                                    </p:set>
                                    <p:animEffect transition="in" filter="fade">
                                      <p:cBhvr>
                                        <p:cTn id="29" dur="250"/>
                                        <p:tgtEl>
                                          <p:spTgt spid="75"/>
                                        </p:tgtEl>
                                      </p:cBhvr>
                                    </p:animEffect>
                                  </p:childTnLst>
                                </p:cTn>
                              </p:par>
                              <p:par>
                                <p:cTn id="30" presetID="10" presetClass="entr" presetSubtype="0" repeatCount="2000"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250"/>
                                        <p:tgtEl>
                                          <p:spTgt spid="74"/>
                                        </p:tgtEl>
                                      </p:cBhvr>
                                    </p:animEffect>
                                  </p:childTnLst>
                                </p:cTn>
                              </p:par>
                            </p:childTnLst>
                          </p:cTn>
                        </p:par>
                        <p:par>
                          <p:cTn id="33" fill="hold">
                            <p:stCondLst>
                              <p:cond delay="1600"/>
                            </p:stCondLst>
                            <p:childTnLst>
                              <p:par>
                                <p:cTn id="34" presetID="22" presetClass="entr" presetSubtype="2" fill="hold" nodeType="after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wipe(right)">
                                      <p:cBhvr>
                                        <p:cTn id="36" dur="500"/>
                                        <p:tgtEl>
                                          <p:spTgt spid="55"/>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par>
                                <p:cTn id="40" presetID="22" presetClass="entr" presetSubtype="2" fill="hold" grpId="0" nodeType="withEffect">
                                  <p:stCondLst>
                                    <p:cond delay="0"/>
                                  </p:stCondLst>
                                  <p:childTnLst>
                                    <p:set>
                                      <p:cBhvr>
                                        <p:cTn id="41" dur="1" fill="hold">
                                          <p:stCondLst>
                                            <p:cond delay="0"/>
                                          </p:stCondLst>
                                        </p:cTn>
                                        <p:tgtEl>
                                          <p:spTgt spid="59"/>
                                        </p:tgtEl>
                                        <p:attrNameLst>
                                          <p:attrName>style.visibility</p:attrName>
                                        </p:attrNameLst>
                                      </p:cBhvr>
                                      <p:to>
                                        <p:strVal val="visible"/>
                                      </p:to>
                                    </p:set>
                                    <p:animEffect transition="in" filter="wipe(right)">
                                      <p:cBhvr>
                                        <p:cTn id="42" dur="500"/>
                                        <p:tgtEl>
                                          <p:spTgt spid="59"/>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8"/>
                                        </p:tgtEl>
                                        <p:attrNameLst>
                                          <p:attrName>style.visibility</p:attrName>
                                        </p:attrNameLst>
                                      </p:cBhvr>
                                      <p:to>
                                        <p:strVal val="visible"/>
                                      </p:to>
                                    </p:set>
                                    <p:animEffect transition="in" filter="wipe(left)">
                                      <p:cBhvr>
                                        <p:cTn id="45" dur="500"/>
                                        <p:tgtEl>
                                          <p:spTgt spid="58"/>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nodeType="withEffect">
                                  <p:stCondLst>
                                    <p:cond delay="0"/>
                                  </p:stCondLst>
                                  <p:childTnLst>
                                    <p:set>
                                      <p:cBhvr>
                                        <p:cTn id="50" dur="1" fill="hold">
                                          <p:stCondLst>
                                            <p:cond delay="0"/>
                                          </p:stCondLst>
                                        </p:cTn>
                                        <p:tgtEl>
                                          <p:spTgt spid="60"/>
                                        </p:tgtEl>
                                        <p:attrNameLst>
                                          <p:attrName>style.visibility</p:attrName>
                                        </p:attrNameLst>
                                      </p:cBhvr>
                                      <p:to>
                                        <p:strVal val="visible"/>
                                      </p:to>
                                    </p:set>
                                    <p:animEffect transition="in" filter="wipe(left)">
                                      <p:cBhvr>
                                        <p:cTn id="51" dur="500"/>
                                        <p:tgtEl>
                                          <p:spTgt spid="60"/>
                                        </p:tgtEl>
                                      </p:cBhvr>
                                    </p:animEffect>
                                  </p:childTnLst>
                                </p:cTn>
                              </p:par>
                              <p:par>
                                <p:cTn id="52" presetID="12" presetClass="entr" presetSubtype="8" fill="hold" nodeType="with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slide(fromLeft)">
                                      <p:cBhvr>
                                        <p:cTn id="54" dur="500"/>
                                        <p:tgtEl>
                                          <p:spTgt spid="93"/>
                                        </p:tgtEl>
                                      </p:cBhvr>
                                    </p:animEffect>
                                  </p:childTnLst>
                                </p:cTn>
                              </p:par>
                              <p:par>
                                <p:cTn id="55" presetID="12" presetClass="entr" presetSubtype="2" fill="hold" nodeType="with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slide(fromRight)">
                                      <p:cBhvr>
                                        <p:cTn id="57" dur="500"/>
                                        <p:tgtEl>
                                          <p:spTgt spid="76"/>
                                        </p:tgtEl>
                                      </p:cBhvr>
                                    </p:animEffect>
                                  </p:childTnLst>
                                </p:cTn>
                              </p:par>
                              <p:par>
                                <p:cTn id="58" presetID="12" presetClass="entr" presetSubtype="2" fill="hold" nodeType="withEffect">
                                  <p:stCondLst>
                                    <p:cond delay="0"/>
                                  </p:stCondLst>
                                  <p:childTnLst>
                                    <p:set>
                                      <p:cBhvr>
                                        <p:cTn id="59" dur="1" fill="hold">
                                          <p:stCondLst>
                                            <p:cond delay="0"/>
                                          </p:stCondLst>
                                        </p:cTn>
                                        <p:tgtEl>
                                          <p:spTgt spid="68"/>
                                        </p:tgtEl>
                                        <p:attrNameLst>
                                          <p:attrName>style.visibility</p:attrName>
                                        </p:attrNameLst>
                                      </p:cBhvr>
                                      <p:to>
                                        <p:strVal val="visible"/>
                                      </p:to>
                                    </p:set>
                                    <p:animEffect transition="in" filter="slide(fromRight)">
                                      <p:cBhvr>
                                        <p:cTn id="60" dur="500"/>
                                        <p:tgtEl>
                                          <p:spTgt spid="68"/>
                                        </p:tgtEl>
                                      </p:cBhvr>
                                    </p:animEffect>
                                  </p:childTnLst>
                                </p:cTn>
                              </p:par>
                              <p:par>
                                <p:cTn id="61" presetID="12" presetClass="entr" presetSubtype="2" fill="hold" nodeType="withEffect">
                                  <p:stCondLst>
                                    <p:cond delay="0"/>
                                  </p:stCondLst>
                                  <p:childTnLst>
                                    <p:set>
                                      <p:cBhvr>
                                        <p:cTn id="62" dur="1" fill="hold">
                                          <p:stCondLst>
                                            <p:cond delay="0"/>
                                          </p:stCondLst>
                                        </p:cTn>
                                        <p:tgtEl>
                                          <p:spTgt spid="88"/>
                                        </p:tgtEl>
                                        <p:attrNameLst>
                                          <p:attrName>style.visibility</p:attrName>
                                        </p:attrNameLst>
                                      </p:cBhvr>
                                      <p:to>
                                        <p:strVal val="visible"/>
                                      </p:to>
                                    </p:set>
                                    <p:animEffect transition="in" filter="slide(fromRight)">
                                      <p:cBhvr>
                                        <p:cTn id="63" dur="500"/>
                                        <p:tgtEl>
                                          <p:spTgt spid="88"/>
                                        </p:tgtEl>
                                      </p:cBhvr>
                                    </p:animEffect>
                                  </p:childTnLst>
                                </p:cTn>
                              </p:par>
                              <p:par>
                                <p:cTn id="64" presetID="12" presetClass="entr" presetSubtype="8" fill="hold" nodeType="withEffect">
                                  <p:stCondLst>
                                    <p:cond delay="0"/>
                                  </p:stCondLst>
                                  <p:childTnLst>
                                    <p:set>
                                      <p:cBhvr>
                                        <p:cTn id="65" dur="1" fill="hold">
                                          <p:stCondLst>
                                            <p:cond delay="0"/>
                                          </p:stCondLst>
                                        </p:cTn>
                                        <p:tgtEl>
                                          <p:spTgt spid="83"/>
                                        </p:tgtEl>
                                        <p:attrNameLst>
                                          <p:attrName>style.visibility</p:attrName>
                                        </p:attrNameLst>
                                      </p:cBhvr>
                                      <p:to>
                                        <p:strVal val="visible"/>
                                      </p:to>
                                    </p:set>
                                    <p:animEffect transition="in" filter="slide(fromLeft)">
                                      <p:cBhvr>
                                        <p:cTn id="66" dur="500"/>
                                        <p:tgtEl>
                                          <p:spTgt spid="83"/>
                                        </p:tgtEl>
                                      </p:cBhvr>
                                    </p:animEffect>
                                  </p:childTnLst>
                                </p:cTn>
                              </p:par>
                              <p:par>
                                <p:cTn id="67" presetID="12" presetClass="entr" presetSubtype="8" fill="hold" nodeType="withEffect">
                                  <p:stCondLst>
                                    <p:cond delay="0"/>
                                  </p:stCondLst>
                                  <p:childTnLst>
                                    <p:set>
                                      <p:cBhvr>
                                        <p:cTn id="68" dur="1" fill="hold">
                                          <p:stCondLst>
                                            <p:cond delay="0"/>
                                          </p:stCondLst>
                                        </p:cTn>
                                        <p:tgtEl>
                                          <p:spTgt spid="99"/>
                                        </p:tgtEl>
                                        <p:attrNameLst>
                                          <p:attrName>style.visibility</p:attrName>
                                        </p:attrNameLst>
                                      </p:cBhvr>
                                      <p:to>
                                        <p:strVal val="visible"/>
                                      </p:to>
                                    </p:set>
                                    <p:animEffect transition="in" filter="slide(fromLeft)">
                                      <p:cBhvr>
                                        <p:cTn id="6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标题 1"/>
          <p:cNvSpPr txBox="1">
            <a:spLocks/>
          </p:cNvSpPr>
          <p:nvPr/>
        </p:nvSpPr>
        <p:spPr>
          <a:xfrm>
            <a:off x="179512" y="82214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31" name="组合 31"/>
          <p:cNvGrpSpPr>
            <a:grpSpLocks/>
          </p:cNvGrpSpPr>
          <p:nvPr/>
        </p:nvGrpSpPr>
        <p:grpSpPr bwMode="auto">
          <a:xfrm>
            <a:off x="4351462" y="1790517"/>
            <a:ext cx="4645025" cy="3876675"/>
            <a:chOff x="1752600" y="1915115"/>
            <a:chExt cx="4644827" cy="3876085"/>
          </a:xfrm>
          <a:effectLst>
            <a:outerShdw blurRad="50800" dist="38100" dir="5400000" algn="t" rotWithShape="0">
              <a:prstClr val="black">
                <a:alpha val="40000"/>
              </a:prstClr>
            </a:outerShdw>
          </a:effectLst>
        </p:grpSpPr>
        <p:sp>
          <p:nvSpPr>
            <p:cNvPr id="32" name="椭圆 10"/>
            <p:cNvSpPr>
              <a:spLocks noChangeArrowheads="1"/>
            </p:cNvSpPr>
            <p:nvPr/>
          </p:nvSpPr>
          <p:spPr bwMode="auto">
            <a:xfrm>
              <a:off x="1752600" y="1915115"/>
              <a:ext cx="4644827" cy="3876085"/>
            </a:xfrm>
            <a:prstGeom prst="ellipse">
              <a:avLst/>
            </a:prstGeom>
            <a:gradFill rotWithShape="1">
              <a:gsLst>
                <a:gs pos="0">
                  <a:srgbClr val="000000"/>
                </a:gs>
                <a:gs pos="100000">
                  <a:srgbClr val="FFFFFF">
                    <a:alpha val="0"/>
                  </a:srgbClr>
                </a:gs>
              </a:gsLst>
              <a:path path="shape">
                <a:fillToRect l="50000" t="50000" r="50000" b="50000"/>
              </a:path>
            </a:gradFill>
            <a:ln>
              <a:noFill/>
            </a:ln>
            <a:effectLst>
              <a:glow rad="127000">
                <a:srgbClr val="F79524">
                  <a:alpha val="0"/>
                </a:srgbClr>
              </a:glow>
              <a:outerShdw dist="107763" dir="2700000" algn="ctr" rotWithShape="0">
                <a:srgbClr val="535455"/>
              </a:outerShdw>
              <a:softEdge rad="368300"/>
            </a:effectLst>
            <a:extLst/>
          </p:spPr>
          <p:txBody>
            <a:bodyPr wrap="none" lIns="92075" tIns="46038" rIns="92075" bIns="46038"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sysClr val="windowText" lastClr="000000"/>
                </a:solidFill>
                <a:effectLst/>
                <a:uLnTx/>
                <a:uFillTx/>
                <a:latin typeface="Verdana"/>
              </a:endParaRPr>
            </a:p>
          </p:txBody>
        </p:sp>
        <p:sp>
          <p:nvSpPr>
            <p:cNvPr id="33" name="任意多边形 32"/>
            <p:cNvSpPr/>
            <p:nvPr/>
          </p:nvSpPr>
          <p:spPr bwMode="auto">
            <a:xfrm>
              <a:off x="2466945" y="3853158"/>
              <a:ext cx="3497114" cy="1392025"/>
            </a:xfrm>
            <a:custGeom>
              <a:avLst/>
              <a:gdLst>
                <a:gd name="connsiteX0" fmla="*/ 0 w 3473532"/>
                <a:gd name="connsiteY0" fmla="*/ 0 h 1392382"/>
                <a:gd name="connsiteX1" fmla="*/ 100940 w 3473532"/>
                <a:gd name="connsiteY1" fmla="*/ 380010 h 1392382"/>
                <a:gd name="connsiteX2" fmla="*/ 255319 w 3473532"/>
                <a:gd name="connsiteY2" fmla="*/ 688769 h 1392382"/>
                <a:gd name="connsiteX3" fmla="*/ 486888 w 3473532"/>
                <a:gd name="connsiteY3" fmla="*/ 944088 h 1392382"/>
                <a:gd name="connsiteX4" fmla="*/ 771896 w 3473532"/>
                <a:gd name="connsiteY4" fmla="*/ 1145969 h 1392382"/>
                <a:gd name="connsiteX5" fmla="*/ 1110343 w 3473532"/>
                <a:gd name="connsiteY5" fmla="*/ 1288473 h 1392382"/>
                <a:gd name="connsiteX6" fmla="*/ 1520041 w 3473532"/>
                <a:gd name="connsiteY6" fmla="*/ 1371600 h 1392382"/>
                <a:gd name="connsiteX7" fmla="*/ 1977241 w 3473532"/>
                <a:gd name="connsiteY7" fmla="*/ 1377538 h 1392382"/>
                <a:gd name="connsiteX8" fmla="*/ 2392878 w 3473532"/>
                <a:gd name="connsiteY8" fmla="*/ 1282535 h 1392382"/>
                <a:gd name="connsiteX9" fmla="*/ 2755075 w 3473532"/>
                <a:gd name="connsiteY9" fmla="*/ 1128156 h 1392382"/>
                <a:gd name="connsiteX10" fmla="*/ 3046021 w 3473532"/>
                <a:gd name="connsiteY10" fmla="*/ 914400 h 1392382"/>
                <a:gd name="connsiteX11" fmla="*/ 3295403 w 3473532"/>
                <a:gd name="connsiteY11" fmla="*/ 605641 h 1392382"/>
                <a:gd name="connsiteX12" fmla="*/ 3408218 w 3473532"/>
                <a:gd name="connsiteY12" fmla="*/ 338447 h 1392382"/>
                <a:gd name="connsiteX13" fmla="*/ 3473532 w 3473532"/>
                <a:gd name="connsiteY13" fmla="*/ 23751 h 1392382"/>
                <a:gd name="connsiteX14" fmla="*/ 0 w 3473532"/>
                <a:gd name="connsiteY14" fmla="*/ 0 h 1392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73532" h="1392382">
                  <a:moveTo>
                    <a:pt x="0" y="0"/>
                  </a:moveTo>
                  <a:cubicBezTo>
                    <a:pt x="29193" y="132607"/>
                    <a:pt x="58387" y="265215"/>
                    <a:pt x="100940" y="380010"/>
                  </a:cubicBezTo>
                  <a:cubicBezTo>
                    <a:pt x="143493" y="494805"/>
                    <a:pt x="190994" y="594756"/>
                    <a:pt x="255319" y="688769"/>
                  </a:cubicBezTo>
                  <a:cubicBezTo>
                    <a:pt x="319644" y="782782"/>
                    <a:pt x="400792" y="867888"/>
                    <a:pt x="486888" y="944088"/>
                  </a:cubicBezTo>
                  <a:cubicBezTo>
                    <a:pt x="572984" y="1020288"/>
                    <a:pt x="667987" y="1088572"/>
                    <a:pt x="771896" y="1145969"/>
                  </a:cubicBezTo>
                  <a:cubicBezTo>
                    <a:pt x="875805" y="1203366"/>
                    <a:pt x="985652" y="1250868"/>
                    <a:pt x="1110343" y="1288473"/>
                  </a:cubicBezTo>
                  <a:cubicBezTo>
                    <a:pt x="1235034" y="1326078"/>
                    <a:pt x="1375558" y="1356756"/>
                    <a:pt x="1520041" y="1371600"/>
                  </a:cubicBezTo>
                  <a:cubicBezTo>
                    <a:pt x="1664524" y="1386444"/>
                    <a:pt x="1831768" y="1392382"/>
                    <a:pt x="1977241" y="1377538"/>
                  </a:cubicBezTo>
                  <a:cubicBezTo>
                    <a:pt x="2122714" y="1362694"/>
                    <a:pt x="2263239" y="1324099"/>
                    <a:pt x="2392878" y="1282535"/>
                  </a:cubicBezTo>
                  <a:cubicBezTo>
                    <a:pt x="2522517" y="1240971"/>
                    <a:pt x="2646218" y="1189512"/>
                    <a:pt x="2755075" y="1128156"/>
                  </a:cubicBezTo>
                  <a:cubicBezTo>
                    <a:pt x="2863932" y="1066800"/>
                    <a:pt x="2955966" y="1001486"/>
                    <a:pt x="3046021" y="914400"/>
                  </a:cubicBezTo>
                  <a:cubicBezTo>
                    <a:pt x="3136076" y="827314"/>
                    <a:pt x="3235037" y="701633"/>
                    <a:pt x="3295403" y="605641"/>
                  </a:cubicBezTo>
                  <a:cubicBezTo>
                    <a:pt x="3355769" y="509649"/>
                    <a:pt x="3378530" y="435429"/>
                    <a:pt x="3408218" y="338447"/>
                  </a:cubicBezTo>
                  <a:cubicBezTo>
                    <a:pt x="3437906" y="241465"/>
                    <a:pt x="3455719" y="132608"/>
                    <a:pt x="3473532" y="23751"/>
                  </a:cubicBezTo>
                  <a:lnTo>
                    <a:pt x="0" y="0"/>
                  </a:lnTo>
                  <a:close/>
                </a:path>
              </a:pathLst>
            </a:custGeom>
            <a:solidFill>
              <a:sysClr val="window" lastClr="FFFFFF">
                <a:lumMod val="65000"/>
              </a:sysClr>
            </a:solidFill>
            <a:ln>
              <a:no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4" name="椭圆 33"/>
            <p:cNvSpPr/>
            <p:nvPr/>
          </p:nvSpPr>
          <p:spPr bwMode="auto">
            <a:xfrm>
              <a:off x="2449483" y="2319866"/>
              <a:ext cx="3538386" cy="2690402"/>
            </a:xfrm>
            <a:prstGeom prst="ellipse">
              <a:avLst/>
            </a:prstGeom>
            <a:solidFill>
              <a:srgbClr val="C00000"/>
            </a:solidFill>
            <a:ln>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5" name="椭圆 34"/>
            <p:cNvSpPr/>
            <p:nvPr/>
          </p:nvSpPr>
          <p:spPr bwMode="auto">
            <a:xfrm>
              <a:off x="2706647" y="2462720"/>
              <a:ext cx="3025646" cy="2292001"/>
            </a:xfrm>
            <a:prstGeom prst="ellipse">
              <a:avLst/>
            </a:prstGeom>
            <a:solidFill>
              <a:sysClr val="window" lastClr="FFFFFF"/>
            </a:solidFill>
            <a:ln>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6" name="椭圆 35"/>
            <p:cNvSpPr/>
            <p:nvPr/>
          </p:nvSpPr>
          <p:spPr bwMode="auto">
            <a:xfrm>
              <a:off x="2982861" y="2623032"/>
              <a:ext cx="2470045" cy="1865029"/>
            </a:xfrm>
            <a:prstGeom prst="ellipse">
              <a:avLst/>
            </a:prstGeom>
            <a:solidFill>
              <a:srgbClr val="C00000"/>
            </a:solidFill>
            <a:ln>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7" name="椭圆 36"/>
            <p:cNvSpPr/>
            <p:nvPr/>
          </p:nvSpPr>
          <p:spPr bwMode="auto">
            <a:xfrm>
              <a:off x="3286060" y="2807154"/>
              <a:ext cx="1869995" cy="1412660"/>
            </a:xfrm>
            <a:prstGeom prst="ellipse">
              <a:avLst/>
            </a:prstGeom>
            <a:solidFill>
              <a:sysClr val="window" lastClr="FFFFFF"/>
            </a:solidFill>
            <a:ln>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8" name="椭圆 37"/>
            <p:cNvSpPr/>
            <p:nvPr/>
          </p:nvSpPr>
          <p:spPr bwMode="auto">
            <a:xfrm>
              <a:off x="3589260" y="3015086"/>
              <a:ext cx="1258833" cy="938069"/>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3500000" scaled="1"/>
              <a:tileRect/>
            </a:gradFill>
            <a:ln>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Verdana"/>
                <a:ea typeface="微软雅黑"/>
              </a:endParaRPr>
            </a:p>
          </p:txBody>
        </p:sp>
        <p:sp>
          <p:nvSpPr>
            <p:cNvPr id="39" name="椭圆 38"/>
            <p:cNvSpPr/>
            <p:nvPr/>
          </p:nvSpPr>
          <p:spPr bwMode="auto">
            <a:xfrm>
              <a:off x="3897222" y="3234127"/>
              <a:ext cx="641323" cy="487288"/>
            </a:xfrm>
            <a:prstGeom prst="ellipse">
              <a:avLst/>
            </a:prstGeom>
            <a:solidFill>
              <a:srgbClr val="C00000"/>
            </a:solidFill>
            <a:ln w="28575">
              <a:solidFill>
                <a:sysClr val="window" lastClr="FFFFFF"/>
              </a:solidFill>
            </a:ln>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1" i="0" u="none" strike="noStrike" kern="0" cap="none" spc="0" normalizeH="0" baseline="0" noProof="0">
                <a:ln w="12700">
                  <a:solidFill>
                    <a:srgbClr val="000000">
                      <a:satMod val="155000"/>
                    </a:srgbClr>
                  </a:solidFill>
                  <a:prstDash val="solid"/>
                </a:ln>
                <a:solidFill>
                  <a:srgbClr val="F8F8F8">
                    <a:tint val="85000"/>
                    <a:satMod val="155000"/>
                  </a:srgbClr>
                </a:solidFill>
                <a:effectLst>
                  <a:outerShdw blurRad="41275" dist="20320" dir="1800000" algn="tl" rotWithShape="0">
                    <a:srgbClr val="000000">
                      <a:alpha val="40000"/>
                    </a:srgbClr>
                  </a:outerShdw>
                </a:effectLst>
                <a:uLnTx/>
                <a:uFillTx/>
                <a:latin typeface="Verdana"/>
                <a:ea typeface="微软雅黑"/>
              </a:endParaRPr>
            </a:p>
          </p:txBody>
        </p:sp>
        <p:sp>
          <p:nvSpPr>
            <p:cNvPr id="40" name="任意多边形 25"/>
            <p:cNvSpPr>
              <a:spLocks noChangeArrowheads="1"/>
            </p:cNvSpPr>
            <p:nvPr/>
          </p:nvSpPr>
          <p:spPr bwMode="auto">
            <a:xfrm>
              <a:off x="3474912" y="2444498"/>
              <a:ext cx="2520363" cy="2574152"/>
            </a:xfrm>
            <a:custGeom>
              <a:avLst/>
              <a:gdLst>
                <a:gd name="T0" fmla="*/ 0 w 2520363"/>
                <a:gd name="T1" fmla="*/ 2443522 h 2574152"/>
                <a:gd name="T2" fmla="*/ 353465 w 2520363"/>
                <a:gd name="T3" fmla="*/ 2535730 h 2574152"/>
                <a:gd name="T4" fmla="*/ 714615 w 2520363"/>
                <a:gd name="T5" fmla="*/ 2574152 h 2574152"/>
                <a:gd name="T6" fmla="*/ 1152609 w 2520363"/>
                <a:gd name="T7" fmla="*/ 2535730 h 2574152"/>
                <a:gd name="T8" fmla="*/ 1582915 w 2520363"/>
                <a:gd name="T9" fmla="*/ 2412786 h 2574152"/>
                <a:gd name="T10" fmla="*/ 1944064 w 2520363"/>
                <a:gd name="T11" fmla="*/ 2220686 h 2574152"/>
                <a:gd name="T12" fmla="*/ 2228371 w 2520363"/>
                <a:gd name="T13" fmla="*/ 1967113 h 2574152"/>
                <a:gd name="T14" fmla="*/ 2389735 w 2520363"/>
                <a:gd name="T15" fmla="*/ 1721224 h 2574152"/>
                <a:gd name="T16" fmla="*/ 2489627 w 2520363"/>
                <a:gd name="T17" fmla="*/ 1444599 h 2574152"/>
                <a:gd name="T18" fmla="*/ 2504995 w 2520363"/>
                <a:gd name="T19" fmla="*/ 1091133 h 2574152"/>
                <a:gd name="T20" fmla="*/ 2397419 w 2520363"/>
                <a:gd name="T21" fmla="*/ 760720 h 2574152"/>
                <a:gd name="T22" fmla="*/ 2213001 w 2520363"/>
                <a:gd name="T23" fmla="*/ 484095 h 2574152"/>
                <a:gd name="T24" fmla="*/ 1874908 w 2520363"/>
                <a:gd name="T25" fmla="*/ 199785 h 2574152"/>
                <a:gd name="T26" fmla="*/ 1475338 w 2520363"/>
                <a:gd name="T27" fmla="*/ 0 h 2574152"/>
                <a:gd name="T28" fmla="*/ 715255 w 2520363"/>
                <a:gd name="T29" fmla="*/ 1058476 h 2574152"/>
                <a:gd name="T30" fmla="*/ 0 w 2520363"/>
                <a:gd name="T31" fmla="*/ 2443522 h 2574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20363"/>
                <a:gd name="T49" fmla="*/ 0 h 2574152"/>
                <a:gd name="T50" fmla="*/ 2520363 w 2520363"/>
                <a:gd name="T51" fmla="*/ 2574152 h 2574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20363" h="2574152">
                  <a:moveTo>
                    <a:pt x="0" y="2443523"/>
                  </a:moveTo>
                  <a:cubicBezTo>
                    <a:pt x="117181" y="2478741"/>
                    <a:pt x="234363" y="2513960"/>
                    <a:pt x="353465" y="2535731"/>
                  </a:cubicBezTo>
                  <a:cubicBezTo>
                    <a:pt x="472567" y="2557502"/>
                    <a:pt x="581425" y="2574152"/>
                    <a:pt x="714615" y="2574152"/>
                  </a:cubicBezTo>
                  <a:cubicBezTo>
                    <a:pt x="847805" y="2574152"/>
                    <a:pt x="1007889" y="2562625"/>
                    <a:pt x="1152605" y="2535731"/>
                  </a:cubicBezTo>
                  <a:cubicBezTo>
                    <a:pt x="1297321" y="2508837"/>
                    <a:pt x="1451002" y="2465294"/>
                    <a:pt x="1582911" y="2412787"/>
                  </a:cubicBezTo>
                  <a:cubicBezTo>
                    <a:pt x="1714820" y="2360280"/>
                    <a:pt x="1836484" y="2294965"/>
                    <a:pt x="1944060" y="2220686"/>
                  </a:cubicBezTo>
                  <a:cubicBezTo>
                    <a:pt x="2051636" y="2146407"/>
                    <a:pt x="2154091" y="2050357"/>
                    <a:pt x="2228370" y="1967113"/>
                  </a:cubicBezTo>
                  <a:cubicBezTo>
                    <a:pt x="2302649" y="1883869"/>
                    <a:pt x="2346191" y="1808310"/>
                    <a:pt x="2389734" y="1721224"/>
                  </a:cubicBezTo>
                  <a:cubicBezTo>
                    <a:pt x="2433277" y="1634138"/>
                    <a:pt x="2470417" y="1549614"/>
                    <a:pt x="2489627" y="1444599"/>
                  </a:cubicBezTo>
                  <a:cubicBezTo>
                    <a:pt x="2508837" y="1339584"/>
                    <a:pt x="2520363" y="1205113"/>
                    <a:pt x="2504995" y="1091133"/>
                  </a:cubicBezTo>
                  <a:cubicBezTo>
                    <a:pt x="2489627" y="977153"/>
                    <a:pt x="2446084" y="861893"/>
                    <a:pt x="2397418" y="760720"/>
                  </a:cubicBezTo>
                  <a:cubicBezTo>
                    <a:pt x="2348752" y="659547"/>
                    <a:pt x="2300086" y="577584"/>
                    <a:pt x="2213001" y="484095"/>
                  </a:cubicBezTo>
                  <a:cubicBezTo>
                    <a:pt x="2125916" y="390606"/>
                    <a:pt x="1997849" y="280468"/>
                    <a:pt x="1874904" y="199785"/>
                  </a:cubicBezTo>
                  <a:cubicBezTo>
                    <a:pt x="1751960" y="119103"/>
                    <a:pt x="1667435" y="85165"/>
                    <a:pt x="1475334" y="0"/>
                  </a:cubicBezTo>
                  <a:lnTo>
                    <a:pt x="715255" y="1058476"/>
                  </a:lnTo>
                  <a:lnTo>
                    <a:pt x="0" y="2443523"/>
                  </a:lnTo>
                  <a:close/>
                </a:path>
              </a:pathLst>
            </a:custGeom>
            <a:solidFill>
              <a:sysClr val="window" lastClr="FFFFFF">
                <a:alpha val="7843"/>
              </a:sysClr>
            </a:solidFill>
            <a:ln w="9525" algn="ctr">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1" name="任意多边形 26"/>
            <p:cNvSpPr>
              <a:spLocks noChangeArrowheads="1"/>
            </p:cNvSpPr>
            <p:nvPr/>
          </p:nvSpPr>
          <p:spPr bwMode="auto">
            <a:xfrm>
              <a:off x="4204895" y="2536707"/>
              <a:ext cx="1775012" cy="1114185"/>
            </a:xfrm>
            <a:custGeom>
              <a:avLst/>
              <a:gdLst>
                <a:gd name="T0" fmla="*/ 0 w 1775012"/>
                <a:gd name="T1" fmla="*/ 968188 h 1114185"/>
                <a:gd name="T2" fmla="*/ 1775012 w 1775012"/>
                <a:gd name="T3" fmla="*/ 1114185 h 1114185"/>
                <a:gd name="T4" fmla="*/ 1759644 w 1775012"/>
                <a:gd name="T5" fmla="*/ 929768 h 1114185"/>
                <a:gd name="T6" fmla="*/ 1682803 w 1775012"/>
                <a:gd name="T7" fmla="*/ 668511 h 1114185"/>
                <a:gd name="T8" fmla="*/ 1483018 w 1775012"/>
                <a:gd name="T9" fmla="*/ 376517 h 1114185"/>
                <a:gd name="T10" fmla="*/ 1252497 w 1775012"/>
                <a:gd name="T11" fmla="*/ 176733 h 1114185"/>
                <a:gd name="T12" fmla="*/ 945136 w 1775012"/>
                <a:gd name="T13" fmla="*/ 0 h 1114185"/>
                <a:gd name="T14" fmla="*/ 0 w 1775012"/>
                <a:gd name="T15" fmla="*/ 968188 h 1114185"/>
                <a:gd name="T16" fmla="*/ 0 60000 65536"/>
                <a:gd name="T17" fmla="*/ 0 60000 65536"/>
                <a:gd name="T18" fmla="*/ 0 60000 65536"/>
                <a:gd name="T19" fmla="*/ 0 60000 65536"/>
                <a:gd name="T20" fmla="*/ 0 60000 65536"/>
                <a:gd name="T21" fmla="*/ 0 60000 65536"/>
                <a:gd name="T22" fmla="*/ 0 60000 65536"/>
                <a:gd name="T23" fmla="*/ 0 60000 65536"/>
                <a:gd name="T24" fmla="*/ 0 w 1775012"/>
                <a:gd name="T25" fmla="*/ 0 h 1114185"/>
                <a:gd name="T26" fmla="*/ 1775012 w 1775012"/>
                <a:gd name="T27" fmla="*/ 1114185 h 111418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75012" h="1114185">
                  <a:moveTo>
                    <a:pt x="0" y="968188"/>
                  </a:moveTo>
                  <a:lnTo>
                    <a:pt x="1775012" y="1114185"/>
                  </a:lnTo>
                  <a:cubicBezTo>
                    <a:pt x="1769889" y="1052713"/>
                    <a:pt x="1775012" y="1004047"/>
                    <a:pt x="1759644" y="929768"/>
                  </a:cubicBezTo>
                  <a:cubicBezTo>
                    <a:pt x="1744276" y="855489"/>
                    <a:pt x="1728907" y="760720"/>
                    <a:pt x="1682803" y="668511"/>
                  </a:cubicBezTo>
                  <a:cubicBezTo>
                    <a:pt x="1636699" y="576303"/>
                    <a:pt x="1554736" y="458480"/>
                    <a:pt x="1483018" y="376517"/>
                  </a:cubicBezTo>
                  <a:cubicBezTo>
                    <a:pt x="1411300" y="294554"/>
                    <a:pt x="1342144" y="239486"/>
                    <a:pt x="1252497" y="176733"/>
                  </a:cubicBezTo>
                  <a:cubicBezTo>
                    <a:pt x="1162850" y="113980"/>
                    <a:pt x="1053993" y="56990"/>
                    <a:pt x="945136" y="0"/>
                  </a:cubicBezTo>
                  <a:lnTo>
                    <a:pt x="0" y="968188"/>
                  </a:lnTo>
                  <a:close/>
                </a:path>
              </a:pathLst>
            </a:custGeom>
            <a:solidFill>
              <a:sysClr val="window" lastClr="FFFFFF">
                <a:alpha val="7059"/>
              </a:sysClr>
            </a:solidFill>
            <a:ln w="9525" algn="ctr">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2" name="任意多边形 29"/>
            <p:cNvSpPr>
              <a:spLocks noChangeArrowheads="1"/>
            </p:cNvSpPr>
            <p:nvPr/>
          </p:nvSpPr>
          <p:spPr bwMode="auto">
            <a:xfrm>
              <a:off x="4390604" y="4019045"/>
              <a:ext cx="1537487" cy="1213806"/>
            </a:xfrm>
            <a:custGeom>
              <a:avLst/>
              <a:gdLst>
                <a:gd name="T0" fmla="*/ 1537487 w 1537487"/>
                <a:gd name="T1" fmla="*/ 0 h 1213806"/>
                <a:gd name="T2" fmla="*/ 1488934 w 1537487"/>
                <a:gd name="T3" fmla="*/ 194209 h 1213806"/>
                <a:gd name="T4" fmla="*/ 1391830 w 1537487"/>
                <a:gd name="T5" fmla="*/ 428878 h 1213806"/>
                <a:gd name="T6" fmla="*/ 1229989 w 1537487"/>
                <a:gd name="T7" fmla="*/ 655455 h 1213806"/>
                <a:gd name="T8" fmla="*/ 995320 w 1537487"/>
                <a:gd name="T9" fmla="*/ 865848 h 1213806"/>
                <a:gd name="T10" fmla="*/ 712099 w 1537487"/>
                <a:gd name="T11" fmla="*/ 1019597 h 1213806"/>
                <a:gd name="T12" fmla="*/ 372233 w 1537487"/>
                <a:gd name="T13" fmla="*/ 1140977 h 1213806"/>
                <a:gd name="T14" fmla="*/ 0 w 1537487"/>
                <a:gd name="T15" fmla="*/ 1213806 h 1213806"/>
                <a:gd name="T16" fmla="*/ 337168 w 1537487"/>
                <a:gd name="T17" fmla="*/ 1039827 h 1213806"/>
                <a:gd name="T18" fmla="*/ 542166 w 1537487"/>
                <a:gd name="T19" fmla="*/ 882032 h 1213806"/>
                <a:gd name="T20" fmla="*/ 663547 w 1537487"/>
                <a:gd name="T21" fmla="*/ 841572 h 1213806"/>
                <a:gd name="T22" fmla="*/ 922492 w 1537487"/>
                <a:gd name="T23" fmla="*/ 720191 h 1213806"/>
                <a:gd name="T24" fmla="*/ 1132885 w 1537487"/>
                <a:gd name="T25" fmla="*/ 566443 h 1213806"/>
                <a:gd name="T26" fmla="*/ 1286633 w 1537487"/>
                <a:gd name="T27" fmla="*/ 420786 h 1213806"/>
                <a:gd name="T28" fmla="*/ 1432290 w 1537487"/>
                <a:gd name="T29" fmla="*/ 234669 h 1213806"/>
                <a:gd name="T30" fmla="*/ 1537487 w 1537487"/>
                <a:gd name="T31" fmla="*/ 0 h 12138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37487"/>
                <a:gd name="T49" fmla="*/ 0 h 1213806"/>
                <a:gd name="T50" fmla="*/ 1537487 w 1537487"/>
                <a:gd name="T51" fmla="*/ 1213806 h 12138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37487" h="1213806">
                  <a:moveTo>
                    <a:pt x="1537487" y="0"/>
                  </a:moveTo>
                  <a:cubicBezTo>
                    <a:pt x="1525348" y="61364"/>
                    <a:pt x="1513210" y="122729"/>
                    <a:pt x="1488934" y="194209"/>
                  </a:cubicBezTo>
                  <a:cubicBezTo>
                    <a:pt x="1464658" y="265689"/>
                    <a:pt x="1434987" y="352004"/>
                    <a:pt x="1391830" y="428878"/>
                  </a:cubicBezTo>
                  <a:cubicBezTo>
                    <a:pt x="1348673" y="505752"/>
                    <a:pt x="1296074" y="582627"/>
                    <a:pt x="1229989" y="655455"/>
                  </a:cubicBezTo>
                  <a:cubicBezTo>
                    <a:pt x="1163904" y="728283"/>
                    <a:pt x="1081635" y="805158"/>
                    <a:pt x="995320" y="865848"/>
                  </a:cubicBezTo>
                  <a:cubicBezTo>
                    <a:pt x="909005" y="926538"/>
                    <a:pt x="815947" y="973742"/>
                    <a:pt x="712099" y="1019597"/>
                  </a:cubicBezTo>
                  <a:cubicBezTo>
                    <a:pt x="608251" y="1065452"/>
                    <a:pt x="490916" y="1108609"/>
                    <a:pt x="372233" y="1140977"/>
                  </a:cubicBezTo>
                  <a:cubicBezTo>
                    <a:pt x="253550" y="1173345"/>
                    <a:pt x="66085" y="1203017"/>
                    <a:pt x="0" y="1213806"/>
                  </a:cubicBezTo>
                  <a:cubicBezTo>
                    <a:pt x="134867" y="1157162"/>
                    <a:pt x="246807" y="1095123"/>
                    <a:pt x="337168" y="1039827"/>
                  </a:cubicBezTo>
                  <a:cubicBezTo>
                    <a:pt x="427529" y="984531"/>
                    <a:pt x="513844" y="909005"/>
                    <a:pt x="542166" y="882032"/>
                  </a:cubicBezTo>
                  <a:cubicBezTo>
                    <a:pt x="582626" y="868545"/>
                    <a:pt x="600159" y="868545"/>
                    <a:pt x="663547" y="841572"/>
                  </a:cubicBezTo>
                  <a:cubicBezTo>
                    <a:pt x="726935" y="814599"/>
                    <a:pt x="844269" y="766046"/>
                    <a:pt x="922492" y="720191"/>
                  </a:cubicBezTo>
                  <a:cubicBezTo>
                    <a:pt x="1000715" y="674336"/>
                    <a:pt x="1072195" y="616344"/>
                    <a:pt x="1132885" y="566443"/>
                  </a:cubicBezTo>
                  <a:cubicBezTo>
                    <a:pt x="1193575" y="516542"/>
                    <a:pt x="1236732" y="476082"/>
                    <a:pt x="1286633" y="420786"/>
                  </a:cubicBezTo>
                  <a:cubicBezTo>
                    <a:pt x="1336534" y="365490"/>
                    <a:pt x="1391830" y="302103"/>
                    <a:pt x="1432290" y="234669"/>
                  </a:cubicBezTo>
                  <a:lnTo>
                    <a:pt x="1537487" y="0"/>
                  </a:lnTo>
                  <a:close/>
                </a:path>
              </a:pathLst>
            </a:custGeom>
            <a:solidFill>
              <a:sysClr val="window" lastClr="FFFFFF">
                <a:alpha val="10196"/>
              </a:sysClr>
            </a:solidFill>
            <a:ln w="9525" algn="ctr">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grpSp>
        <p:nvGrpSpPr>
          <p:cNvPr id="43" name="组合 28"/>
          <p:cNvGrpSpPr>
            <a:grpSpLocks/>
          </p:cNvGrpSpPr>
          <p:nvPr/>
        </p:nvGrpSpPr>
        <p:grpSpPr bwMode="auto">
          <a:xfrm>
            <a:off x="6785095" y="1555565"/>
            <a:ext cx="1865310" cy="1812922"/>
            <a:chOff x="4565276" y="1646989"/>
            <a:chExt cx="1864780" cy="1812648"/>
          </a:xfrm>
        </p:grpSpPr>
        <p:sp>
          <p:nvSpPr>
            <p:cNvPr id="44" name="任意多边形 43"/>
            <p:cNvSpPr/>
            <p:nvPr/>
          </p:nvSpPr>
          <p:spPr bwMode="auto">
            <a:xfrm>
              <a:off x="5847610" y="1846983"/>
              <a:ext cx="582446" cy="395228"/>
            </a:xfrm>
            <a:custGeom>
              <a:avLst/>
              <a:gdLst>
                <a:gd name="connsiteX0" fmla="*/ 368969 w 582864"/>
                <a:gd name="connsiteY0" fmla="*/ 38100 h 395037"/>
                <a:gd name="connsiteX1" fmla="*/ 461211 w 582864"/>
                <a:gd name="connsiteY1" fmla="*/ 6016 h 395037"/>
                <a:gd name="connsiteX2" fmla="*/ 549442 w 582864"/>
                <a:gd name="connsiteY2" fmla="*/ 2006 h 395037"/>
                <a:gd name="connsiteX3" fmla="*/ 581527 w 582864"/>
                <a:gd name="connsiteY3" fmla="*/ 18048 h 395037"/>
                <a:gd name="connsiteX4" fmla="*/ 557464 w 582864"/>
                <a:gd name="connsiteY4" fmla="*/ 66174 h 395037"/>
                <a:gd name="connsiteX5" fmla="*/ 485274 w 582864"/>
                <a:gd name="connsiteY5" fmla="*/ 142374 h 395037"/>
                <a:gd name="connsiteX6" fmla="*/ 368969 w 582864"/>
                <a:gd name="connsiteY6" fmla="*/ 226595 h 395037"/>
                <a:gd name="connsiteX7" fmla="*/ 0 w 582864"/>
                <a:gd name="connsiteY7" fmla="*/ 395037 h 395037"/>
                <a:gd name="connsiteX8" fmla="*/ 368969 w 582864"/>
                <a:gd name="connsiteY8" fmla="*/ 38100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2864" h="395037">
                  <a:moveTo>
                    <a:pt x="368969" y="38100"/>
                  </a:moveTo>
                  <a:cubicBezTo>
                    <a:pt x="400050" y="25066"/>
                    <a:pt x="431132" y="12032"/>
                    <a:pt x="461211" y="6016"/>
                  </a:cubicBezTo>
                  <a:cubicBezTo>
                    <a:pt x="491290" y="0"/>
                    <a:pt x="529389" y="1"/>
                    <a:pt x="549442" y="2006"/>
                  </a:cubicBezTo>
                  <a:cubicBezTo>
                    <a:pt x="569495" y="4011"/>
                    <a:pt x="580190" y="7353"/>
                    <a:pt x="581527" y="18048"/>
                  </a:cubicBezTo>
                  <a:cubicBezTo>
                    <a:pt x="582864" y="28743"/>
                    <a:pt x="573506" y="45453"/>
                    <a:pt x="557464" y="66174"/>
                  </a:cubicBezTo>
                  <a:cubicBezTo>
                    <a:pt x="541422" y="86895"/>
                    <a:pt x="516690" y="115637"/>
                    <a:pt x="485274" y="142374"/>
                  </a:cubicBezTo>
                  <a:cubicBezTo>
                    <a:pt x="453858" y="169111"/>
                    <a:pt x="449848" y="184485"/>
                    <a:pt x="368969" y="226595"/>
                  </a:cubicBezTo>
                  <a:cubicBezTo>
                    <a:pt x="288090" y="268705"/>
                    <a:pt x="144045" y="331871"/>
                    <a:pt x="0" y="395037"/>
                  </a:cubicBezTo>
                  <a:lnTo>
                    <a:pt x="368969" y="38100"/>
                  </a:lnTo>
                  <a:close/>
                </a:path>
              </a:pathLst>
            </a:custGeom>
            <a:gradFill>
              <a:gsLst>
                <a:gs pos="0">
                  <a:sysClr val="windowText" lastClr="000000">
                    <a:lumMod val="85000"/>
                    <a:lumOff val="15000"/>
                  </a:sysClr>
                </a:gs>
                <a:gs pos="53000">
                  <a:sysClr val="windowText" lastClr="000000">
                    <a:lumMod val="65000"/>
                    <a:lumOff val="35000"/>
                  </a:sysClr>
                </a:gs>
                <a:gs pos="13000">
                  <a:sysClr val="windowText" lastClr="000000">
                    <a:lumMod val="50000"/>
                    <a:lumOff val="50000"/>
                  </a:sysClr>
                </a:gs>
              </a:gsLst>
              <a:lin ang="11400000" scaled="0"/>
            </a:gradFill>
            <a:ln w="9525" cap="flat" cmpd="sng" algn="ctr">
              <a:noFill/>
              <a:prstDash val="solid"/>
              <a:round/>
              <a:headEnd type="none" w="med" len="med"/>
              <a:tailEnd type="none" w="med" len="med"/>
            </a:ln>
            <a:effectLst/>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ndParaRPr>
            </a:p>
          </p:txBody>
        </p:sp>
        <p:sp>
          <p:nvSpPr>
            <p:cNvPr id="45" name="任意多边形 44"/>
            <p:cNvSpPr/>
            <p:nvPr/>
          </p:nvSpPr>
          <p:spPr bwMode="auto">
            <a:xfrm>
              <a:off x="5811108" y="1646989"/>
              <a:ext cx="415806" cy="558715"/>
            </a:xfrm>
            <a:custGeom>
              <a:avLst/>
              <a:gdLst>
                <a:gd name="connsiteX0" fmla="*/ 0 w 415758"/>
                <a:gd name="connsiteY0" fmla="*/ 558800 h 558800"/>
                <a:gd name="connsiteX1" fmla="*/ 120315 w 415758"/>
                <a:gd name="connsiteY1" fmla="*/ 270043 h 558800"/>
                <a:gd name="connsiteX2" fmla="*/ 196515 w 415758"/>
                <a:gd name="connsiteY2" fmla="*/ 161758 h 558800"/>
                <a:gd name="connsiteX3" fmla="*/ 272715 w 415758"/>
                <a:gd name="connsiteY3" fmla="*/ 73527 h 558800"/>
                <a:gd name="connsiteX4" fmla="*/ 356936 w 415758"/>
                <a:gd name="connsiteY4" fmla="*/ 9358 h 558800"/>
                <a:gd name="connsiteX5" fmla="*/ 405063 w 415758"/>
                <a:gd name="connsiteY5" fmla="*/ 17379 h 558800"/>
                <a:gd name="connsiteX6" fmla="*/ 413084 w 415758"/>
                <a:gd name="connsiteY6" fmla="*/ 109622 h 558800"/>
                <a:gd name="connsiteX7" fmla="*/ 389021 w 415758"/>
                <a:gd name="connsiteY7" fmla="*/ 225927 h 558800"/>
                <a:gd name="connsiteX8" fmla="*/ 0 w 415758"/>
                <a:gd name="connsiteY8" fmla="*/ 558800 h 558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758" h="558800">
                  <a:moveTo>
                    <a:pt x="0" y="558800"/>
                  </a:moveTo>
                  <a:cubicBezTo>
                    <a:pt x="43781" y="447508"/>
                    <a:pt x="87563" y="336217"/>
                    <a:pt x="120315" y="270043"/>
                  </a:cubicBezTo>
                  <a:cubicBezTo>
                    <a:pt x="153067" y="203869"/>
                    <a:pt x="171115" y="194511"/>
                    <a:pt x="196515" y="161758"/>
                  </a:cubicBezTo>
                  <a:cubicBezTo>
                    <a:pt x="221915" y="129005"/>
                    <a:pt x="245978" y="98927"/>
                    <a:pt x="272715" y="73527"/>
                  </a:cubicBezTo>
                  <a:cubicBezTo>
                    <a:pt x="299452" y="48127"/>
                    <a:pt x="334878" y="18716"/>
                    <a:pt x="356936" y="9358"/>
                  </a:cubicBezTo>
                  <a:cubicBezTo>
                    <a:pt x="378994" y="0"/>
                    <a:pt x="395705" y="668"/>
                    <a:pt x="405063" y="17379"/>
                  </a:cubicBezTo>
                  <a:cubicBezTo>
                    <a:pt x="414421" y="34090"/>
                    <a:pt x="415758" y="74864"/>
                    <a:pt x="413084" y="109622"/>
                  </a:cubicBezTo>
                  <a:cubicBezTo>
                    <a:pt x="410410" y="144380"/>
                    <a:pt x="399715" y="185153"/>
                    <a:pt x="389021" y="225927"/>
                  </a:cubicBezTo>
                  <a:lnTo>
                    <a:pt x="0" y="558800"/>
                  </a:lnTo>
                  <a:close/>
                </a:path>
              </a:pathLst>
            </a:custGeom>
            <a:gradFill>
              <a:gsLst>
                <a:gs pos="0">
                  <a:sysClr val="windowText" lastClr="000000">
                    <a:lumMod val="85000"/>
                    <a:lumOff val="15000"/>
                  </a:sysClr>
                </a:gs>
                <a:gs pos="53000">
                  <a:sysClr val="windowText" lastClr="000000">
                    <a:lumMod val="65000"/>
                    <a:lumOff val="35000"/>
                  </a:sysClr>
                </a:gs>
                <a:gs pos="13000">
                  <a:sysClr val="windowText" lastClr="000000">
                    <a:lumMod val="50000"/>
                    <a:lumOff val="50000"/>
                  </a:sysClr>
                </a:gs>
              </a:gsLst>
              <a:lin ang="11400000" scaled="0"/>
            </a:gradFill>
            <a:ln w="9525" cap="flat" cmpd="sng" algn="ctr">
              <a:noFill/>
              <a:prstDash val="solid"/>
              <a:round/>
              <a:headEnd type="none" w="med" len="med"/>
              <a:tailEnd type="none" w="med" len="med"/>
            </a:ln>
            <a:effectLst/>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ndParaRPr>
            </a:p>
          </p:txBody>
        </p:sp>
        <p:sp>
          <p:nvSpPr>
            <p:cNvPr id="46" name="任意多边形 45"/>
            <p:cNvSpPr/>
            <p:nvPr/>
          </p:nvSpPr>
          <p:spPr bwMode="auto">
            <a:xfrm>
              <a:off x="5690492" y="1807303"/>
              <a:ext cx="480876" cy="514271"/>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endParaRPr>
            </a:p>
          </p:txBody>
        </p:sp>
        <p:sp>
          <p:nvSpPr>
            <p:cNvPr id="47" name="任意多边形 46"/>
            <p:cNvSpPr/>
            <p:nvPr/>
          </p:nvSpPr>
          <p:spPr bwMode="auto">
            <a:xfrm>
              <a:off x="4565276" y="1835873"/>
              <a:ext cx="1680683" cy="1606305"/>
            </a:xfrm>
            <a:custGeom>
              <a:avLst/>
              <a:gdLst>
                <a:gd name="connsiteX0" fmla="*/ 0 w 1680883"/>
                <a:gd name="connsiteY0" fmla="*/ 1606923 h 1647264"/>
                <a:gd name="connsiteX1" fmla="*/ 40342 w 1680883"/>
                <a:gd name="connsiteY1" fmla="*/ 1647264 h 1647264"/>
                <a:gd name="connsiteX2" fmla="*/ 1680883 w 1680883"/>
                <a:gd name="connsiteY2" fmla="*/ 53788 h 1647264"/>
                <a:gd name="connsiteX3" fmla="*/ 1667436 w 1680883"/>
                <a:gd name="connsiteY3" fmla="*/ 13447 h 1647264"/>
                <a:gd name="connsiteX4" fmla="*/ 1620371 w 1680883"/>
                <a:gd name="connsiteY4" fmla="*/ 0 h 1647264"/>
                <a:gd name="connsiteX5" fmla="*/ 0 w 1680883"/>
                <a:gd name="connsiteY5" fmla="*/ 1606923 h 1647264"/>
                <a:gd name="connsiteX0" fmla="*/ 0 w 1680883"/>
                <a:gd name="connsiteY0" fmla="*/ 1606923 h 1631222"/>
                <a:gd name="connsiteX1" fmla="*/ 28310 w 1680883"/>
                <a:gd name="connsiteY1" fmla="*/ 1631222 h 1631222"/>
                <a:gd name="connsiteX2" fmla="*/ 1680883 w 1680883"/>
                <a:gd name="connsiteY2" fmla="*/ 53788 h 1631222"/>
                <a:gd name="connsiteX3" fmla="*/ 1667436 w 1680883"/>
                <a:gd name="connsiteY3" fmla="*/ 13447 h 1631222"/>
                <a:gd name="connsiteX4" fmla="*/ 1620371 w 1680883"/>
                <a:gd name="connsiteY4" fmla="*/ 0 h 1631222"/>
                <a:gd name="connsiteX5" fmla="*/ 0 w 1680883"/>
                <a:gd name="connsiteY5" fmla="*/ 1606923 h 1631222"/>
                <a:gd name="connsiteX0" fmla="*/ 0 w 1680883"/>
                <a:gd name="connsiteY0" fmla="*/ 1606923 h 1627211"/>
                <a:gd name="connsiteX1" fmla="*/ 24299 w 1680883"/>
                <a:gd name="connsiteY1" fmla="*/ 1627211 h 1627211"/>
                <a:gd name="connsiteX2" fmla="*/ 1680883 w 1680883"/>
                <a:gd name="connsiteY2" fmla="*/ 53788 h 1627211"/>
                <a:gd name="connsiteX3" fmla="*/ 1667436 w 1680883"/>
                <a:gd name="connsiteY3" fmla="*/ 13447 h 1627211"/>
                <a:gd name="connsiteX4" fmla="*/ 1620371 w 1680883"/>
                <a:gd name="connsiteY4" fmla="*/ 0 h 1627211"/>
                <a:gd name="connsiteX5" fmla="*/ 0 w 1680883"/>
                <a:gd name="connsiteY5" fmla="*/ 1606923 h 1627211"/>
                <a:gd name="connsiteX0" fmla="*/ 0 w 1680883"/>
                <a:gd name="connsiteY0" fmla="*/ 1606923 h 1606923"/>
                <a:gd name="connsiteX1" fmla="*/ 57618 w 1680883"/>
                <a:gd name="connsiteY1" fmla="*/ 1595340 h 1606923"/>
                <a:gd name="connsiteX2" fmla="*/ 1680883 w 1680883"/>
                <a:gd name="connsiteY2" fmla="*/ 53788 h 1606923"/>
                <a:gd name="connsiteX3" fmla="*/ 1667436 w 1680883"/>
                <a:gd name="connsiteY3" fmla="*/ 13447 h 1606923"/>
                <a:gd name="connsiteX4" fmla="*/ 1620371 w 1680883"/>
                <a:gd name="connsiteY4" fmla="*/ 0 h 1606923"/>
                <a:gd name="connsiteX5" fmla="*/ 0 w 1680883"/>
                <a:gd name="connsiteY5" fmla="*/ 1606923 h 1606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0883" h="1606923">
                  <a:moveTo>
                    <a:pt x="0" y="1606923"/>
                  </a:moveTo>
                  <a:lnTo>
                    <a:pt x="57618" y="1595340"/>
                  </a:lnTo>
                  <a:lnTo>
                    <a:pt x="1680883" y="53788"/>
                  </a:lnTo>
                  <a:lnTo>
                    <a:pt x="1667436" y="13447"/>
                  </a:lnTo>
                  <a:lnTo>
                    <a:pt x="1620371" y="0"/>
                  </a:lnTo>
                  <a:lnTo>
                    <a:pt x="0" y="1606923"/>
                  </a:lnTo>
                  <a:close/>
                </a:path>
              </a:pathLst>
            </a:custGeom>
            <a:gradFill>
              <a:gsLst>
                <a:gs pos="12000">
                  <a:sysClr val="windowText" lastClr="000000">
                    <a:lumMod val="50000"/>
                    <a:lumOff val="50000"/>
                  </a:sysClr>
                </a:gs>
                <a:gs pos="53000">
                  <a:sysClr val="windowText" lastClr="000000">
                    <a:lumMod val="65000"/>
                    <a:lumOff val="35000"/>
                  </a:sysClr>
                </a:gs>
                <a:gs pos="0">
                  <a:sysClr val="windowText" lastClr="000000">
                    <a:lumMod val="65000"/>
                    <a:lumOff val="35000"/>
                  </a:sysClr>
                </a:gs>
              </a:gsLst>
              <a:lin ang="9600000" scaled="0"/>
            </a:gradFill>
            <a:ln w="9525" cap="flat" cmpd="sng" algn="ctr">
              <a:noFill/>
              <a:prstDash val="solid"/>
              <a:round/>
              <a:headEnd type="none" w="med" len="med"/>
              <a:tailEnd type="none" w="med" len="med"/>
            </a:ln>
            <a:effectLst/>
            <a:extLst/>
          </p:spPr>
          <p:txBody>
            <a:bodyPr/>
            <a:lstStyle/>
            <a:p>
              <a:pPr marL="0" marR="0" lvl="0" indent="0"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ndParaRPr>
            </a:p>
          </p:txBody>
        </p:sp>
        <p:sp>
          <p:nvSpPr>
            <p:cNvPr id="48" name="任意多边形 27"/>
            <p:cNvSpPr>
              <a:spLocks noChangeArrowheads="1"/>
            </p:cNvSpPr>
            <p:nvPr/>
          </p:nvSpPr>
          <p:spPr bwMode="auto">
            <a:xfrm>
              <a:off x="4590853" y="1857080"/>
              <a:ext cx="1654404" cy="1602557"/>
            </a:xfrm>
            <a:custGeom>
              <a:avLst/>
              <a:gdLst>
                <a:gd name="T0" fmla="*/ 0 w 1654404"/>
                <a:gd name="T1" fmla="*/ 1602557 h 1602557"/>
                <a:gd name="T2" fmla="*/ 1640264 w 1654404"/>
                <a:gd name="T3" fmla="*/ 0 h 1602557"/>
                <a:gd name="T4" fmla="*/ 1654404 w 1654404"/>
                <a:gd name="T5" fmla="*/ 28280 h 1602557"/>
                <a:gd name="T6" fmla="*/ 1644978 w 1654404"/>
                <a:gd name="T7" fmla="*/ 42421 h 1602557"/>
                <a:gd name="T8" fmla="*/ 0 w 1654404"/>
                <a:gd name="T9" fmla="*/ 1602557 h 1602557"/>
                <a:gd name="T10" fmla="*/ 0 60000 65536"/>
                <a:gd name="T11" fmla="*/ 0 60000 65536"/>
                <a:gd name="T12" fmla="*/ 0 60000 65536"/>
                <a:gd name="T13" fmla="*/ 0 60000 65536"/>
                <a:gd name="T14" fmla="*/ 0 60000 65536"/>
                <a:gd name="T15" fmla="*/ 0 w 1654404"/>
                <a:gd name="T16" fmla="*/ 0 h 1602557"/>
                <a:gd name="T17" fmla="*/ 1654404 w 1654404"/>
                <a:gd name="T18" fmla="*/ 1602557 h 1602557"/>
              </a:gdLst>
              <a:ahLst/>
              <a:cxnLst>
                <a:cxn ang="T10">
                  <a:pos x="T0" y="T1"/>
                </a:cxn>
                <a:cxn ang="T11">
                  <a:pos x="T2" y="T3"/>
                </a:cxn>
                <a:cxn ang="T12">
                  <a:pos x="T4" y="T5"/>
                </a:cxn>
                <a:cxn ang="T13">
                  <a:pos x="T6" y="T7"/>
                </a:cxn>
                <a:cxn ang="T14">
                  <a:pos x="T8" y="T9"/>
                </a:cxn>
              </a:cxnLst>
              <a:rect l="T15" t="T16" r="T17" b="T18"/>
              <a:pathLst>
                <a:path w="1654404" h="1602557">
                  <a:moveTo>
                    <a:pt x="0" y="1602557"/>
                  </a:moveTo>
                  <a:lnTo>
                    <a:pt x="1640264" y="0"/>
                  </a:lnTo>
                  <a:lnTo>
                    <a:pt x="1654404" y="28280"/>
                  </a:lnTo>
                  <a:lnTo>
                    <a:pt x="1644978" y="42421"/>
                  </a:lnTo>
                  <a:lnTo>
                    <a:pt x="0" y="1602557"/>
                  </a:lnTo>
                  <a:close/>
                </a:path>
              </a:pathLst>
            </a:custGeom>
            <a:solidFill>
              <a:sysClr val="window" lastClr="FFFFFF">
                <a:alpha val="14902"/>
              </a:sysClr>
            </a:solidFill>
            <a:ln w="9525" algn="ctr">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9" name="任意多边形 48"/>
            <p:cNvSpPr/>
            <p:nvPr/>
          </p:nvSpPr>
          <p:spPr bwMode="auto">
            <a:xfrm rot="5628176" flipH="1">
              <a:off x="5765845" y="1897017"/>
              <a:ext cx="480940" cy="514203"/>
            </a:xfrm>
            <a:custGeom>
              <a:avLst/>
              <a:gdLst>
                <a:gd name="connsiteX0" fmla="*/ 481264 w 481264"/>
                <a:gd name="connsiteY0" fmla="*/ 73527 h 514685"/>
                <a:gd name="connsiteX1" fmla="*/ 465222 w 481264"/>
                <a:gd name="connsiteY1" fmla="*/ 25401 h 514685"/>
                <a:gd name="connsiteX2" fmla="*/ 421106 w 481264"/>
                <a:gd name="connsiteY2" fmla="*/ 1337 h 514685"/>
                <a:gd name="connsiteX3" fmla="*/ 324853 w 481264"/>
                <a:gd name="connsiteY3" fmla="*/ 21390 h 514685"/>
                <a:gd name="connsiteX4" fmla="*/ 204538 w 481264"/>
                <a:gd name="connsiteY4" fmla="*/ 129674 h 514685"/>
                <a:gd name="connsiteX5" fmla="*/ 108285 w 481264"/>
                <a:gd name="connsiteY5" fmla="*/ 249990 h 514685"/>
                <a:gd name="connsiteX6" fmla="*/ 36096 w 481264"/>
                <a:gd name="connsiteY6" fmla="*/ 378327 h 514685"/>
                <a:gd name="connsiteX7" fmla="*/ 4011 w 481264"/>
                <a:gd name="connsiteY7" fmla="*/ 478590 h 514685"/>
                <a:gd name="connsiteX8" fmla="*/ 12032 w 481264"/>
                <a:gd name="connsiteY8" fmla="*/ 514685 h 514685"/>
                <a:gd name="connsiteX9" fmla="*/ 481264 w 481264"/>
                <a:gd name="connsiteY9" fmla="*/ 73527 h 51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1264" h="514685">
                  <a:moveTo>
                    <a:pt x="481264" y="73527"/>
                  </a:moveTo>
                  <a:cubicBezTo>
                    <a:pt x="478256" y="55480"/>
                    <a:pt x="475248" y="37433"/>
                    <a:pt x="465222" y="25401"/>
                  </a:cubicBezTo>
                  <a:cubicBezTo>
                    <a:pt x="455196" y="13369"/>
                    <a:pt x="444501" y="2005"/>
                    <a:pt x="421106" y="1337"/>
                  </a:cubicBezTo>
                  <a:cubicBezTo>
                    <a:pt x="397711" y="669"/>
                    <a:pt x="360948" y="0"/>
                    <a:pt x="324853" y="21390"/>
                  </a:cubicBezTo>
                  <a:cubicBezTo>
                    <a:pt x="288758" y="42780"/>
                    <a:pt x="240633" y="91574"/>
                    <a:pt x="204538" y="129674"/>
                  </a:cubicBezTo>
                  <a:cubicBezTo>
                    <a:pt x="168443" y="167774"/>
                    <a:pt x="136359" y="208548"/>
                    <a:pt x="108285" y="249990"/>
                  </a:cubicBezTo>
                  <a:cubicBezTo>
                    <a:pt x="80211" y="291432"/>
                    <a:pt x="53475" y="340227"/>
                    <a:pt x="36096" y="378327"/>
                  </a:cubicBezTo>
                  <a:cubicBezTo>
                    <a:pt x="18717" y="416427"/>
                    <a:pt x="8022" y="455864"/>
                    <a:pt x="4011" y="478590"/>
                  </a:cubicBezTo>
                  <a:cubicBezTo>
                    <a:pt x="0" y="501316"/>
                    <a:pt x="6016" y="508000"/>
                    <a:pt x="12032" y="514685"/>
                  </a:cubicBezTo>
                  <a:lnTo>
                    <a:pt x="481264" y="73527"/>
                  </a:lnTo>
                  <a:close/>
                </a:path>
              </a:pathLst>
            </a:custGeom>
            <a:gradFill>
              <a:gsLst>
                <a:gs pos="0">
                  <a:srgbClr val="535455">
                    <a:lumMod val="40000"/>
                    <a:lumOff val="60000"/>
                  </a:srgbClr>
                </a:gs>
                <a:gs pos="99000">
                  <a:sysClr val="window" lastClr="FFFFFF">
                    <a:lumMod val="50000"/>
                  </a:sysClr>
                </a:gs>
              </a:gsLst>
              <a:lin ang="9600000" scaled="0"/>
            </a:gradFill>
            <a:ln w="25400" cap="flat" cmpd="sng" algn="ctr">
              <a:noFill/>
              <a:prstDash val="solid"/>
            </a:ln>
            <a:effectLst/>
            <a:extLst/>
          </p:spPr>
          <p:txBody>
            <a:bodyPr anchor="ct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Segoe UI"/>
                <a:ea typeface="微软雅黑"/>
              </a:endParaRPr>
            </a:p>
          </p:txBody>
        </p:sp>
      </p:grpSp>
      <p:sp>
        <p:nvSpPr>
          <p:cNvPr id="50" name="Rectangle 16"/>
          <p:cNvSpPr>
            <a:spLocks noChangeArrowheads="1"/>
          </p:cNvSpPr>
          <p:nvPr/>
        </p:nvSpPr>
        <p:spPr bwMode="gray">
          <a:xfrm>
            <a:off x="617662" y="1834967"/>
            <a:ext cx="4527550" cy="461665"/>
          </a:xfrm>
          <a:prstGeom prst="rect">
            <a:avLst/>
          </a:prstGeom>
          <a:noFill/>
          <a:ln w="9525" algn="ctr">
            <a:noFill/>
            <a:miter lim="800000"/>
            <a:headEnd/>
            <a:tailEnd/>
          </a:ln>
          <a:effectLst/>
        </p:spPr>
        <p:txBody>
          <a:bodyPr wrap="square">
            <a:spAutoFit/>
          </a:bodyPr>
          <a:lstStyle/>
          <a:p>
            <a:pPr fontAlgn="auto">
              <a:spcBef>
                <a:spcPts val="0"/>
              </a:spcBef>
              <a:spcAft>
                <a:spcPts val="0"/>
              </a:spcAft>
              <a:buClr>
                <a:srgbClr val="C00000"/>
              </a:buClr>
              <a:buFont typeface="Wingdings" pitchFamily="2" charset="2"/>
              <a:buChar char="Ø"/>
              <a:defRPr/>
            </a:pPr>
            <a:r>
              <a:rPr lang="en-US" altLang="zh-CN" sz="2400" spc="300" dirty="0" smtClean="0">
                <a:solidFill>
                  <a:srgbClr val="000000">
                    <a:lumMod val="50000"/>
                  </a:srgbClr>
                </a:solidFill>
                <a:latin typeface="微软雅黑"/>
                <a:ea typeface="微软雅黑"/>
                <a:cs typeface="Arial" charset="0"/>
              </a:rPr>
              <a:t> </a:t>
            </a:r>
            <a:r>
              <a:rPr lang="zh-CN" altLang="en-US" sz="2400" spc="300" dirty="0" smtClean="0">
                <a:solidFill>
                  <a:srgbClr val="000000">
                    <a:lumMod val="50000"/>
                  </a:srgbClr>
                </a:solidFill>
                <a:latin typeface="微软雅黑"/>
                <a:ea typeface="微软雅黑"/>
                <a:cs typeface="Arial" charset="0"/>
              </a:rPr>
              <a:t>文本</a:t>
            </a:r>
            <a:endParaRPr lang="en-US" altLang="zh-CN" sz="2800" spc="300" dirty="0">
              <a:solidFill>
                <a:srgbClr val="000000">
                  <a:lumMod val="50000"/>
                </a:srgbClr>
              </a:solidFill>
              <a:latin typeface="微软雅黑"/>
              <a:ea typeface="微软雅黑"/>
              <a:cs typeface="Arial" charset="0"/>
            </a:endParaRPr>
          </a:p>
        </p:txBody>
      </p:sp>
      <p:sp>
        <p:nvSpPr>
          <p:cNvPr id="51" name="Rectangle 16"/>
          <p:cNvSpPr>
            <a:spLocks noChangeArrowheads="1"/>
          </p:cNvSpPr>
          <p:nvPr/>
        </p:nvSpPr>
        <p:spPr bwMode="gray">
          <a:xfrm>
            <a:off x="617662" y="3079567"/>
            <a:ext cx="4527550" cy="461665"/>
          </a:xfrm>
          <a:prstGeom prst="rect">
            <a:avLst/>
          </a:prstGeom>
          <a:noFill/>
          <a:ln w="9525" algn="ctr">
            <a:noFill/>
            <a:miter lim="800000"/>
            <a:headEnd/>
            <a:tailEnd/>
          </a:ln>
          <a:effectLst/>
        </p:spPr>
        <p:txBody>
          <a:bodyPr wrap="square">
            <a:spAutoFit/>
          </a:bodyPr>
          <a:lstStyle/>
          <a:p>
            <a:pPr fontAlgn="auto">
              <a:spcBef>
                <a:spcPts val="0"/>
              </a:spcBef>
              <a:spcAft>
                <a:spcPts val="0"/>
              </a:spcAft>
              <a:buClr>
                <a:srgbClr val="C00000"/>
              </a:buClr>
              <a:buFont typeface="Wingdings" pitchFamily="2" charset="2"/>
              <a:buChar char="Ø"/>
              <a:defRPr/>
            </a:pPr>
            <a:r>
              <a:rPr lang="zh-CN" altLang="en-US" sz="2400" spc="300" dirty="0" smtClean="0">
                <a:solidFill>
                  <a:srgbClr val="000000">
                    <a:lumMod val="50000"/>
                  </a:srgbClr>
                </a:solidFill>
                <a:latin typeface="微软雅黑"/>
                <a:ea typeface="微软雅黑"/>
                <a:cs typeface="Arial" charset="0"/>
              </a:rPr>
              <a:t> 文本</a:t>
            </a:r>
            <a:endParaRPr lang="en-US" altLang="zh-CN" sz="2800" spc="300" dirty="0">
              <a:solidFill>
                <a:srgbClr val="000000">
                  <a:lumMod val="50000"/>
                </a:srgbClr>
              </a:solidFill>
              <a:latin typeface="微软雅黑"/>
              <a:ea typeface="微软雅黑"/>
              <a:cs typeface="Arial" charset="0"/>
            </a:endParaRPr>
          </a:p>
        </p:txBody>
      </p:sp>
      <p:sp>
        <p:nvSpPr>
          <p:cNvPr id="52" name="Rectangle 26"/>
          <p:cNvSpPr>
            <a:spLocks noChangeArrowheads="1"/>
          </p:cNvSpPr>
          <p:nvPr/>
        </p:nvSpPr>
        <p:spPr bwMode="gray">
          <a:xfrm>
            <a:off x="617662" y="2457267"/>
            <a:ext cx="4527550" cy="461665"/>
          </a:xfrm>
          <a:prstGeom prst="rect">
            <a:avLst/>
          </a:prstGeom>
          <a:noFill/>
          <a:ln w="9525" algn="ctr">
            <a:noFill/>
            <a:miter lim="800000"/>
            <a:headEnd/>
            <a:tailEnd/>
          </a:ln>
          <a:effectLst/>
        </p:spPr>
        <p:txBody>
          <a:bodyPr wrap="square">
            <a:spAutoFit/>
          </a:bodyPr>
          <a:lstStyle/>
          <a:p>
            <a:pPr fontAlgn="auto">
              <a:spcBef>
                <a:spcPts val="0"/>
              </a:spcBef>
              <a:spcAft>
                <a:spcPts val="0"/>
              </a:spcAft>
              <a:buClr>
                <a:srgbClr val="C00000"/>
              </a:buClr>
              <a:buFont typeface="Wingdings" pitchFamily="2" charset="2"/>
              <a:buChar char="Ø"/>
              <a:defRPr/>
            </a:pPr>
            <a:r>
              <a:rPr lang="zh-CN" altLang="en-US" sz="2400" spc="300" dirty="0" smtClean="0">
                <a:solidFill>
                  <a:srgbClr val="000000">
                    <a:lumMod val="50000"/>
                  </a:srgbClr>
                </a:solidFill>
                <a:latin typeface="微软雅黑"/>
                <a:ea typeface="微软雅黑"/>
                <a:cs typeface="Arial" charset="0"/>
              </a:rPr>
              <a:t> 文本</a:t>
            </a:r>
            <a:endParaRPr lang="en-US" altLang="zh-CN" sz="2800" spc="300" dirty="0">
              <a:solidFill>
                <a:srgbClr val="000000">
                  <a:lumMod val="50000"/>
                </a:srgbClr>
              </a:solidFill>
              <a:latin typeface="微软雅黑"/>
              <a:ea typeface="微软雅黑"/>
              <a:cs typeface="Arial" charset="0"/>
            </a:endParaRPr>
          </a:p>
        </p:txBody>
      </p:sp>
      <p:sp>
        <p:nvSpPr>
          <p:cNvPr id="53" name="Rectangle 7"/>
          <p:cNvSpPr>
            <a:spLocks noChangeArrowheads="1"/>
          </p:cNvSpPr>
          <p:nvPr/>
        </p:nvSpPr>
        <p:spPr bwMode="gray">
          <a:xfrm>
            <a:off x="617662" y="3701867"/>
            <a:ext cx="4527550" cy="461665"/>
          </a:xfrm>
          <a:prstGeom prst="rect">
            <a:avLst/>
          </a:prstGeom>
          <a:noFill/>
          <a:ln w="9525" algn="ctr">
            <a:noFill/>
            <a:miter lim="800000"/>
            <a:headEnd/>
            <a:tailEnd/>
          </a:ln>
          <a:effectLst/>
        </p:spPr>
        <p:txBody>
          <a:bodyPr wrap="square">
            <a:spAutoFit/>
          </a:bodyPr>
          <a:lstStyle/>
          <a:p>
            <a:pPr fontAlgn="auto">
              <a:spcBef>
                <a:spcPts val="0"/>
              </a:spcBef>
              <a:spcAft>
                <a:spcPts val="0"/>
              </a:spcAft>
              <a:buClr>
                <a:srgbClr val="C00000"/>
              </a:buClr>
              <a:buFont typeface="Wingdings" pitchFamily="2" charset="2"/>
              <a:buChar char="Ø"/>
              <a:defRPr/>
            </a:pPr>
            <a:r>
              <a:rPr lang="zh-CN" altLang="en-US" sz="2400" spc="300" dirty="0" smtClean="0">
                <a:solidFill>
                  <a:srgbClr val="000000">
                    <a:lumMod val="50000"/>
                  </a:srgbClr>
                </a:solidFill>
                <a:latin typeface="微软雅黑"/>
                <a:ea typeface="微软雅黑"/>
                <a:cs typeface="Arial" charset="0"/>
              </a:rPr>
              <a:t> 文本</a:t>
            </a:r>
            <a:endParaRPr lang="en-US" altLang="zh-CN" sz="2800" spc="300" dirty="0">
              <a:solidFill>
                <a:srgbClr val="000000">
                  <a:lumMod val="50000"/>
                </a:srgbClr>
              </a:solidFill>
              <a:latin typeface="微软雅黑"/>
              <a:ea typeface="微软雅黑"/>
              <a:cs typeface="Arial" charset="0"/>
            </a:endParaRPr>
          </a:p>
        </p:txBody>
      </p:sp>
      <p:cxnSp>
        <p:nvCxnSpPr>
          <p:cNvPr id="54" name="肘形连接符 53"/>
          <p:cNvCxnSpPr/>
          <p:nvPr/>
        </p:nvCxnSpPr>
        <p:spPr>
          <a:xfrm flipH="1" flipV="1">
            <a:off x="751012" y="1479367"/>
            <a:ext cx="6059667" cy="1889120"/>
          </a:xfrm>
          <a:prstGeom prst="bentConnector3">
            <a:avLst>
              <a:gd name="adj1" fmla="val 7"/>
            </a:avLst>
          </a:prstGeom>
          <a:noFill/>
          <a:ln w="9525" cap="flat" cmpd="sng" algn="ctr">
            <a:solidFill>
              <a:srgbClr val="C00000"/>
            </a:solidFill>
            <a:prstDash val="sysDash"/>
            <a:headEnd type="oval" w="med" len="med"/>
            <a:tailEnd type="oval" w="med" len="med"/>
          </a:ln>
          <a:effectLst>
            <a:outerShdw blurRad="63500" sx="102000" sy="102000" algn="ctr" rotWithShape="0">
              <a:prstClr val="black">
                <a:alpha val="40000"/>
              </a:prstClr>
            </a:outerShdw>
          </a:effectLst>
        </p:spPr>
      </p:cxnSp>
    </p:spTree>
    <p:extLst>
      <p:ext uri="{BB962C8B-B14F-4D97-AF65-F5344CB8AC3E}">
        <p14:creationId xmlns:p14="http://schemas.microsoft.com/office/powerpoint/2010/main" val="24887317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300"/>
                                        <p:tgtEl>
                                          <p:spTgt spid="31"/>
                                        </p:tgtEl>
                                      </p:cBhvr>
                                    </p:animEffect>
                                  </p:childTnLst>
                                </p:cTn>
                              </p:par>
                            </p:childTnLst>
                          </p:cTn>
                        </p:par>
                        <p:par>
                          <p:cTn id="8" fill="hold">
                            <p:stCondLst>
                              <p:cond delay="1300"/>
                            </p:stCondLst>
                            <p:childTnLst>
                              <p:par>
                                <p:cTn id="9" presetID="2" presetClass="entr" presetSubtype="3" fill="hold"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100" fill="hold"/>
                                        <p:tgtEl>
                                          <p:spTgt spid="43"/>
                                        </p:tgtEl>
                                        <p:attrNameLst>
                                          <p:attrName>ppt_x</p:attrName>
                                        </p:attrNameLst>
                                      </p:cBhvr>
                                      <p:tavLst>
                                        <p:tav tm="0">
                                          <p:val>
                                            <p:strVal val="1+#ppt_w/2"/>
                                          </p:val>
                                        </p:tav>
                                        <p:tav tm="100000">
                                          <p:val>
                                            <p:strVal val="#ppt_x"/>
                                          </p:val>
                                        </p:tav>
                                      </p:tavLst>
                                    </p:anim>
                                    <p:anim calcmode="lin" valueType="num">
                                      <p:cBhvr additive="base">
                                        <p:cTn id="12" dur="100" fill="hold"/>
                                        <p:tgtEl>
                                          <p:spTgt spid="43"/>
                                        </p:tgtEl>
                                        <p:attrNameLst>
                                          <p:attrName>ppt_y</p:attrName>
                                        </p:attrNameLst>
                                      </p:cBhvr>
                                      <p:tavLst>
                                        <p:tav tm="0">
                                          <p:val>
                                            <p:strVal val="0-#ppt_h/2"/>
                                          </p:val>
                                        </p:tav>
                                        <p:tav tm="100000">
                                          <p:val>
                                            <p:strVal val="#ppt_y"/>
                                          </p:val>
                                        </p:tav>
                                      </p:tavLst>
                                    </p:anim>
                                  </p:childTnLst>
                                </p:cTn>
                              </p:par>
                            </p:childTnLst>
                          </p:cTn>
                        </p:par>
                        <p:par>
                          <p:cTn id="13" fill="hold">
                            <p:stCondLst>
                              <p:cond delay="1400"/>
                            </p:stCondLst>
                            <p:childTnLst>
                              <p:par>
                                <p:cTn id="14" presetID="10" presetClass="entr" presetSubtype="0"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fade">
                                      <p:cBhvr>
                                        <p:cTn id="16" dur="900"/>
                                        <p:tgtEl>
                                          <p:spTgt spid="54"/>
                                        </p:tgtEl>
                                      </p:cBhvr>
                                    </p:animEffect>
                                  </p:childTnLst>
                                </p:cTn>
                              </p:par>
                            </p:childTnLst>
                          </p:cTn>
                        </p:par>
                        <p:par>
                          <p:cTn id="17" fill="hold">
                            <p:stCondLst>
                              <p:cond delay="2300"/>
                            </p:stCondLst>
                            <p:childTnLst>
                              <p:par>
                                <p:cTn id="18" presetID="22" presetClass="entr" presetSubtype="8" fill="hold" grpId="0"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wipe(left)">
                                      <p:cBhvr>
                                        <p:cTn id="20" dur="500"/>
                                        <p:tgtEl>
                                          <p:spTgt spid="50"/>
                                        </p:tgtEl>
                                      </p:cBhvr>
                                    </p:animEffect>
                                  </p:childTnLst>
                                </p:cTn>
                              </p:par>
                            </p:childTnLst>
                          </p:cTn>
                        </p:par>
                        <p:par>
                          <p:cTn id="21" fill="hold">
                            <p:stCondLst>
                              <p:cond delay="2800"/>
                            </p:stCondLst>
                            <p:childTnLst>
                              <p:par>
                                <p:cTn id="22" presetID="22" presetClass="entr" presetSubtype="8" fill="hold" grpId="0" nodeType="after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left)">
                                      <p:cBhvr>
                                        <p:cTn id="24" dur="500"/>
                                        <p:tgtEl>
                                          <p:spTgt spid="52"/>
                                        </p:tgtEl>
                                      </p:cBhvr>
                                    </p:animEffect>
                                  </p:childTnLst>
                                </p:cTn>
                              </p:par>
                            </p:childTnLst>
                          </p:cTn>
                        </p:par>
                        <p:par>
                          <p:cTn id="25" fill="hold">
                            <p:stCondLst>
                              <p:cond delay="3300"/>
                            </p:stCondLst>
                            <p:childTnLst>
                              <p:par>
                                <p:cTn id="26" presetID="22" presetClass="entr" presetSubtype="8" fill="hold" grpId="0" nodeType="afterEffect">
                                  <p:stCondLst>
                                    <p:cond delay="0"/>
                                  </p:stCondLst>
                                  <p:childTnLst>
                                    <p:set>
                                      <p:cBhvr>
                                        <p:cTn id="27" dur="1" fill="hold">
                                          <p:stCondLst>
                                            <p:cond delay="0"/>
                                          </p:stCondLst>
                                        </p:cTn>
                                        <p:tgtEl>
                                          <p:spTgt spid="51"/>
                                        </p:tgtEl>
                                        <p:attrNameLst>
                                          <p:attrName>style.visibility</p:attrName>
                                        </p:attrNameLst>
                                      </p:cBhvr>
                                      <p:to>
                                        <p:strVal val="visible"/>
                                      </p:to>
                                    </p:set>
                                    <p:animEffect transition="in" filter="wipe(left)">
                                      <p:cBhvr>
                                        <p:cTn id="28" dur="500"/>
                                        <p:tgtEl>
                                          <p:spTgt spid="51"/>
                                        </p:tgtEl>
                                      </p:cBhvr>
                                    </p:animEffect>
                                  </p:childTnLst>
                                </p:cTn>
                              </p:par>
                            </p:childTnLst>
                          </p:cTn>
                        </p:par>
                        <p:par>
                          <p:cTn id="29" fill="hold">
                            <p:stCondLst>
                              <p:cond delay="3800"/>
                            </p:stCondLst>
                            <p:childTnLst>
                              <p:par>
                                <p:cTn id="30" presetID="22" presetClass="entr" presetSubtype="8" fill="hold" grpId="0"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left)">
                                      <p:cBhvr>
                                        <p:cTn id="32"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标题 1"/>
          <p:cNvSpPr txBox="1">
            <a:spLocks/>
          </p:cNvSpPr>
          <p:nvPr/>
        </p:nvSpPr>
        <p:spPr>
          <a:xfrm>
            <a:off x="0" y="82914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29" name="Rectangle 3"/>
          <p:cNvSpPr>
            <a:spLocks noChangeArrowheads="1"/>
          </p:cNvSpPr>
          <p:nvPr/>
        </p:nvSpPr>
        <p:spPr bwMode="auto">
          <a:xfrm rot="5400000">
            <a:off x="4271169" y="-2059310"/>
            <a:ext cx="569912" cy="8197850"/>
          </a:xfrm>
          <a:prstGeom prst="rect">
            <a:avLst/>
          </a:prstGeom>
          <a:solidFill>
            <a:srgbClr val="C00000"/>
          </a:solidFill>
          <a:ln w="3175" algn="ctr">
            <a:solidFill>
              <a:srgbClr val="C0C0C0"/>
            </a:solidFill>
            <a:miter lim="800000"/>
            <a:headEnd/>
            <a:tailEnd/>
          </a:ln>
        </p:spPr>
        <p:txBody>
          <a:bodyPr wrap="none" anchor="ct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0" name="Line 4"/>
          <p:cNvSpPr>
            <a:spLocks noChangeShapeType="1"/>
          </p:cNvSpPr>
          <p:nvPr/>
        </p:nvSpPr>
        <p:spPr bwMode="auto">
          <a:xfrm>
            <a:off x="2087563" y="1753071"/>
            <a:ext cx="1587" cy="571500"/>
          </a:xfrm>
          <a:prstGeom prst="line">
            <a:avLst/>
          </a:prstGeom>
          <a:noFill/>
          <a:ln w="3175">
            <a:solidFill>
              <a:srgbClr val="C0C0C0"/>
            </a:solidFill>
            <a:round/>
            <a:headEnd/>
            <a:tailEnd/>
          </a:ln>
        </p:spPr>
        <p:txBody>
          <a:bodyP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1" name="Line 5"/>
          <p:cNvSpPr>
            <a:spLocks noChangeShapeType="1"/>
          </p:cNvSpPr>
          <p:nvPr/>
        </p:nvSpPr>
        <p:spPr bwMode="auto">
          <a:xfrm>
            <a:off x="3762375" y="1753071"/>
            <a:ext cx="1588" cy="571500"/>
          </a:xfrm>
          <a:prstGeom prst="line">
            <a:avLst/>
          </a:prstGeom>
          <a:noFill/>
          <a:ln w="3175">
            <a:solidFill>
              <a:srgbClr val="C0C0C0"/>
            </a:solidFill>
            <a:round/>
            <a:headEnd/>
            <a:tailEnd/>
          </a:ln>
        </p:spPr>
        <p:txBody>
          <a:bodyP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2" name="Line 6"/>
          <p:cNvSpPr>
            <a:spLocks noChangeShapeType="1"/>
          </p:cNvSpPr>
          <p:nvPr/>
        </p:nvSpPr>
        <p:spPr bwMode="auto">
          <a:xfrm>
            <a:off x="5414963" y="1753071"/>
            <a:ext cx="3175" cy="571500"/>
          </a:xfrm>
          <a:prstGeom prst="line">
            <a:avLst/>
          </a:prstGeom>
          <a:noFill/>
          <a:ln w="3175">
            <a:solidFill>
              <a:srgbClr val="C0C0C0"/>
            </a:solidFill>
            <a:round/>
            <a:headEnd/>
            <a:tailEnd/>
          </a:ln>
        </p:spPr>
        <p:txBody>
          <a:bodyP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3" name="Line 7"/>
          <p:cNvSpPr>
            <a:spLocks noChangeShapeType="1"/>
          </p:cNvSpPr>
          <p:nvPr/>
        </p:nvSpPr>
        <p:spPr bwMode="auto">
          <a:xfrm>
            <a:off x="7037388" y="1753071"/>
            <a:ext cx="1587" cy="571500"/>
          </a:xfrm>
          <a:prstGeom prst="line">
            <a:avLst/>
          </a:prstGeom>
          <a:noFill/>
          <a:ln w="3175">
            <a:solidFill>
              <a:srgbClr val="C0C0C0"/>
            </a:solidFill>
            <a:round/>
            <a:headEnd/>
            <a:tailEnd/>
          </a:ln>
        </p:spPr>
        <p:txBody>
          <a:bodyP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4" name="WordArt 8"/>
          <p:cNvSpPr>
            <a:spLocks noChangeArrowheads="1" noChangeShapeType="1" noTextEdit="1"/>
          </p:cNvSpPr>
          <p:nvPr/>
        </p:nvSpPr>
        <p:spPr bwMode="auto">
          <a:xfrm>
            <a:off x="887413" y="1919759"/>
            <a:ext cx="803275" cy="238125"/>
          </a:xfrm>
          <a:prstGeom prst="rect">
            <a:avLst/>
          </a:prstGeom>
        </p:spPr>
        <p:txBody>
          <a:bodyPr wrap="none" fromWordArt="1">
            <a:prstTxWarp prst="textPlain">
              <a:avLst>
                <a:gd name="adj" fmla="val 50000"/>
              </a:avLst>
            </a:prstTxWarp>
          </a:bodyPr>
          <a:lstStyle/>
          <a:p>
            <a:pPr algn="ctr" fontAlgn="auto">
              <a:spcBef>
                <a:spcPts val="0"/>
              </a:spcBef>
              <a:spcAft>
                <a:spcPts val="0"/>
              </a:spcAft>
            </a:pP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2009</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35" name="WordArt 9"/>
          <p:cNvSpPr>
            <a:spLocks noChangeArrowheads="1" noChangeShapeType="1" noTextEdit="1"/>
          </p:cNvSpPr>
          <p:nvPr/>
        </p:nvSpPr>
        <p:spPr bwMode="auto">
          <a:xfrm>
            <a:off x="2597150" y="1919759"/>
            <a:ext cx="803275" cy="238125"/>
          </a:xfrm>
          <a:prstGeom prst="rect">
            <a:avLst/>
          </a:prstGeom>
        </p:spPr>
        <p:txBody>
          <a:bodyPr wrap="none" fromWordArt="1">
            <a:prstTxWarp prst="textPlain">
              <a:avLst>
                <a:gd name="adj" fmla="val 50000"/>
              </a:avLst>
            </a:prstTxWarp>
          </a:bodyPr>
          <a:lstStyle/>
          <a:p>
            <a:pPr algn="ctr" fontAlgn="auto">
              <a:spcBef>
                <a:spcPts val="0"/>
              </a:spcBef>
              <a:spcAft>
                <a:spcPts val="0"/>
              </a:spcAft>
            </a:pP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2010</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36" name="WordArt 10"/>
          <p:cNvSpPr>
            <a:spLocks noChangeArrowheads="1" noChangeShapeType="1" noTextEdit="1"/>
          </p:cNvSpPr>
          <p:nvPr/>
        </p:nvSpPr>
        <p:spPr bwMode="auto">
          <a:xfrm>
            <a:off x="4254500" y="1919759"/>
            <a:ext cx="803275" cy="238125"/>
          </a:xfrm>
          <a:prstGeom prst="rect">
            <a:avLst/>
          </a:prstGeom>
        </p:spPr>
        <p:txBody>
          <a:bodyPr wrap="none" fromWordArt="1">
            <a:prstTxWarp prst="textPlain">
              <a:avLst>
                <a:gd name="adj" fmla="val 50000"/>
              </a:avLst>
            </a:prstTxWarp>
          </a:bodyPr>
          <a:lstStyle/>
          <a:p>
            <a:pPr algn="ctr" fontAlgn="auto">
              <a:spcBef>
                <a:spcPts val="0"/>
              </a:spcBef>
              <a:spcAft>
                <a:spcPts val="0"/>
              </a:spcAft>
            </a:pP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2011</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37" name="WordArt 11"/>
          <p:cNvSpPr>
            <a:spLocks noChangeArrowheads="1" noChangeShapeType="1" noTextEdit="1"/>
          </p:cNvSpPr>
          <p:nvPr/>
        </p:nvSpPr>
        <p:spPr bwMode="auto">
          <a:xfrm>
            <a:off x="7440613" y="1919759"/>
            <a:ext cx="803275" cy="238125"/>
          </a:xfrm>
          <a:prstGeom prst="rect">
            <a:avLst/>
          </a:prstGeom>
        </p:spPr>
        <p:txBody>
          <a:bodyPr wrap="none" fromWordArt="1">
            <a:prstTxWarp prst="textPlain">
              <a:avLst>
                <a:gd name="adj" fmla="val 50000"/>
              </a:avLst>
            </a:prstTxWarp>
          </a:bodyPr>
          <a:lstStyle/>
          <a:p>
            <a:pPr algn="ctr" fontAlgn="auto">
              <a:spcBef>
                <a:spcPts val="0"/>
              </a:spcBef>
              <a:spcAft>
                <a:spcPts val="0"/>
              </a:spcAft>
            </a:pP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2013</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38" name="Rectangle 12"/>
          <p:cNvSpPr>
            <a:spLocks noChangeArrowheads="1"/>
          </p:cNvSpPr>
          <p:nvPr/>
        </p:nvSpPr>
        <p:spPr bwMode="auto">
          <a:xfrm>
            <a:off x="5413375" y="1753071"/>
            <a:ext cx="1622425" cy="573088"/>
          </a:xfrm>
          <a:prstGeom prst="rect">
            <a:avLst/>
          </a:prstGeom>
          <a:solidFill>
            <a:srgbClr val="FF6600"/>
          </a:solidFill>
          <a:ln w="3175" algn="ctr">
            <a:solidFill>
              <a:srgbClr val="C0C0C0"/>
            </a:solidFill>
            <a:miter lim="800000"/>
            <a:headEnd/>
            <a:tailEnd/>
          </a:ln>
        </p:spPr>
        <p:txBody>
          <a:bodyPr wrap="none" anchor="ctr"/>
          <a:lstStyle/>
          <a:p>
            <a:pPr fontAlgn="auto">
              <a:spcBef>
                <a:spcPts val="0"/>
              </a:spcBef>
              <a:spcAft>
                <a:spcPts val="0"/>
              </a:spcAft>
            </a:pPr>
            <a:endParaRPr lang="zh-CN" altLang="en-US">
              <a:solidFill>
                <a:prstClr val="black"/>
              </a:solidFill>
              <a:effectLst>
                <a:outerShdw blurRad="38100" dist="38100" dir="2700000" algn="tl">
                  <a:srgbClr val="000000">
                    <a:alpha val="43137"/>
                  </a:srgbClr>
                </a:outerShdw>
              </a:effectLst>
              <a:latin typeface="Verdana"/>
              <a:ea typeface="微软雅黑"/>
            </a:endParaRPr>
          </a:p>
        </p:txBody>
      </p:sp>
      <p:sp>
        <p:nvSpPr>
          <p:cNvPr id="39" name="WordArt 13"/>
          <p:cNvSpPr>
            <a:spLocks noChangeArrowheads="1" noChangeShapeType="1" noTextEdit="1"/>
          </p:cNvSpPr>
          <p:nvPr/>
        </p:nvSpPr>
        <p:spPr bwMode="auto">
          <a:xfrm>
            <a:off x="5830888" y="1919759"/>
            <a:ext cx="803275" cy="238125"/>
          </a:xfrm>
          <a:prstGeom prst="rect">
            <a:avLst/>
          </a:prstGeom>
        </p:spPr>
        <p:txBody>
          <a:bodyPr wrap="none" fromWordArt="1">
            <a:prstTxWarp prst="textPlain">
              <a:avLst>
                <a:gd name="adj" fmla="val 50000"/>
              </a:avLst>
            </a:prstTxWarp>
          </a:bodyPr>
          <a:lstStyle/>
          <a:p>
            <a:pPr algn="ctr" fontAlgn="auto">
              <a:spcBef>
                <a:spcPts val="0"/>
              </a:spcBef>
              <a:spcAft>
                <a:spcPts val="0"/>
              </a:spcAft>
            </a:pPr>
            <a:r>
              <a:rPr lang="en-US" altLang="zh-CN" sz="2400" kern="10" dirty="0" smtClean="0">
                <a:ln w="3175">
                  <a:noFill/>
                  <a:round/>
                  <a:headEnd/>
                  <a:tailEnd/>
                </a:ln>
                <a:solidFill>
                  <a:srgbClr val="FFFFFF"/>
                </a:solidFill>
                <a:effectLst>
                  <a:outerShdw blurRad="38100" dist="38100" dir="2700000" algn="tl">
                    <a:srgbClr val="000000">
                      <a:alpha val="43137"/>
                    </a:srgbClr>
                  </a:outerShdw>
                </a:effectLst>
                <a:latin typeface="黑体"/>
                <a:ea typeface="黑体"/>
              </a:rPr>
              <a:t>2012</a:t>
            </a:r>
            <a:endParaRPr lang="zh-CN" altLang="en-US" sz="2400" kern="10" dirty="0">
              <a:ln w="3175">
                <a:noFill/>
                <a:round/>
                <a:headEnd/>
                <a:tailEnd/>
              </a:ln>
              <a:solidFill>
                <a:srgbClr val="FFFFFF"/>
              </a:solidFill>
              <a:effectLst>
                <a:outerShdw blurRad="38100" dist="38100" dir="2700000" algn="tl">
                  <a:srgbClr val="000000">
                    <a:alpha val="43137"/>
                  </a:srgbClr>
                </a:outerShdw>
              </a:effectLst>
              <a:latin typeface="黑体"/>
              <a:ea typeface="黑体"/>
            </a:endParaRPr>
          </a:p>
        </p:txBody>
      </p:sp>
      <p:sp>
        <p:nvSpPr>
          <p:cNvPr id="40" name="AutoShape 14"/>
          <p:cNvSpPr>
            <a:spLocks noChangeArrowheads="1"/>
          </p:cNvSpPr>
          <p:nvPr/>
        </p:nvSpPr>
        <p:spPr bwMode="auto">
          <a:xfrm>
            <a:off x="468313" y="2573809"/>
            <a:ext cx="1630362" cy="1836737"/>
          </a:xfrm>
          <a:prstGeom prst="roundRect">
            <a:avLst>
              <a:gd name="adj" fmla="val 0"/>
            </a:avLst>
          </a:prstGeom>
          <a:noFill/>
          <a:ln w="3175" algn="ctr">
            <a:noFill/>
            <a:prstDash val="dash"/>
            <a:round/>
            <a:headEnd/>
            <a:tailEnd/>
          </a:ln>
          <a:effectLst>
            <a:prstShdw prst="shdw17" dist="17961" dir="2700000">
              <a:srgbClr val="F8F8F8"/>
            </a:prstShdw>
          </a:effectLst>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单击添加段落文字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latin typeface="Verdana"/>
              <a:ea typeface="微软雅黑"/>
            </a:endParaRP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prstClr val="black"/>
              </a:solidFill>
              <a:effectLst/>
              <a:uLnTx/>
              <a:uFillTx/>
              <a:latin typeface="Verdana"/>
              <a:ea typeface="微软雅黑"/>
            </a:endParaRPr>
          </a:p>
        </p:txBody>
      </p:sp>
      <p:grpSp>
        <p:nvGrpSpPr>
          <p:cNvPr id="41" name="Group 15"/>
          <p:cNvGrpSpPr>
            <a:grpSpLocks/>
          </p:cNvGrpSpPr>
          <p:nvPr/>
        </p:nvGrpSpPr>
        <p:grpSpPr bwMode="auto">
          <a:xfrm>
            <a:off x="468313" y="1267299"/>
            <a:ext cx="8180387" cy="476250"/>
            <a:chOff x="295" y="1689"/>
            <a:chExt cx="5153" cy="300"/>
          </a:xfrm>
          <a:solidFill>
            <a:srgbClr val="969696">
              <a:lumMod val="60000"/>
              <a:lumOff val="40000"/>
            </a:srgbClr>
          </a:solidFill>
        </p:grpSpPr>
        <p:sp>
          <p:nvSpPr>
            <p:cNvPr id="42" name="Rectangle 16"/>
            <p:cNvSpPr>
              <a:spLocks noChangeArrowheads="1"/>
            </p:cNvSpPr>
            <p:nvPr/>
          </p:nvSpPr>
          <p:spPr bwMode="auto">
            <a:xfrm>
              <a:off x="295" y="1842"/>
              <a:ext cx="4093" cy="137"/>
            </a:xfrm>
            <a:prstGeom prst="rect">
              <a:avLst/>
            </a:prstGeom>
            <a:grpFill/>
            <a:ln w="317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3" name="AutoShape 17"/>
            <p:cNvSpPr>
              <a:spLocks noChangeArrowheads="1"/>
            </p:cNvSpPr>
            <p:nvPr/>
          </p:nvSpPr>
          <p:spPr bwMode="auto">
            <a:xfrm>
              <a:off x="4362" y="1689"/>
              <a:ext cx="1086" cy="300"/>
            </a:xfrm>
            <a:prstGeom prst="rtTriangle">
              <a:avLst/>
            </a:prstGeom>
            <a:grpFill/>
            <a:ln w="317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sp>
        <p:nvSpPr>
          <p:cNvPr id="44" name="AutoShape 18"/>
          <p:cNvSpPr>
            <a:spLocks noChangeArrowheads="1"/>
          </p:cNvSpPr>
          <p:nvPr/>
        </p:nvSpPr>
        <p:spPr bwMode="auto">
          <a:xfrm>
            <a:off x="2116138" y="2573809"/>
            <a:ext cx="1630362" cy="2306637"/>
          </a:xfrm>
          <a:prstGeom prst="roundRect">
            <a:avLst>
              <a:gd name="adj" fmla="val 0"/>
            </a:avLst>
          </a:prstGeom>
          <a:noFill/>
          <a:ln w="3175" algn="ctr">
            <a:noFill/>
            <a:prstDash val="dash"/>
            <a:round/>
            <a:headEnd/>
            <a:tailEnd/>
          </a:ln>
          <a:effectLst>
            <a:prstShdw prst="shdw17" dist="17961" dir="2700000">
              <a:srgbClr val="F8F8F8"/>
            </a:prstShdw>
          </a:effectLst>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单击添加段落文字</a:t>
            </a:r>
          </a:p>
        </p:txBody>
      </p:sp>
      <p:sp>
        <p:nvSpPr>
          <p:cNvPr id="45" name="AutoShape 19"/>
          <p:cNvSpPr>
            <a:spLocks noChangeArrowheads="1"/>
          </p:cNvSpPr>
          <p:nvPr/>
        </p:nvSpPr>
        <p:spPr bwMode="auto">
          <a:xfrm>
            <a:off x="3762375" y="2573809"/>
            <a:ext cx="1630363" cy="2728912"/>
          </a:xfrm>
          <a:prstGeom prst="roundRect">
            <a:avLst>
              <a:gd name="adj" fmla="val 0"/>
            </a:avLst>
          </a:prstGeom>
          <a:noFill/>
          <a:ln w="3175" algn="ctr">
            <a:noFill/>
            <a:prstDash val="dash"/>
            <a:round/>
            <a:headEnd/>
            <a:tailEnd/>
          </a:ln>
          <a:effectLst>
            <a:prstShdw prst="shdw17" dist="17961" dir="2700000">
              <a:srgbClr val="F8F8F8"/>
            </a:prstShdw>
          </a:effectLst>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单击添加段落文字</a:t>
            </a:r>
          </a:p>
        </p:txBody>
      </p:sp>
      <p:sp>
        <p:nvSpPr>
          <p:cNvPr id="46" name="AutoShape 20"/>
          <p:cNvSpPr>
            <a:spLocks noChangeArrowheads="1"/>
          </p:cNvSpPr>
          <p:nvPr/>
        </p:nvSpPr>
        <p:spPr bwMode="auto">
          <a:xfrm>
            <a:off x="5397500" y="2573809"/>
            <a:ext cx="1630363" cy="3322637"/>
          </a:xfrm>
          <a:prstGeom prst="roundRect">
            <a:avLst>
              <a:gd name="adj" fmla="val 0"/>
            </a:avLst>
          </a:prstGeom>
          <a:noFill/>
          <a:ln w="3175" algn="ctr">
            <a:noFill/>
            <a:prstDash val="dash"/>
            <a:round/>
            <a:headEnd/>
            <a:tailEnd/>
          </a:ln>
          <a:effectLst>
            <a:prstShdw prst="shdw17" dist="17961" dir="2700000">
              <a:srgbClr val="F8F8F8"/>
            </a:prstShdw>
          </a:effectLst>
        </p:spPr>
        <p:txBody>
          <a:bodyP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smtClean="0">
                <a:ln>
                  <a:noFill/>
                </a:ln>
                <a:solidFill>
                  <a:prstClr val="black"/>
                </a:solidFill>
                <a:effectLst/>
                <a:uLnTx/>
                <a:uFillTx/>
                <a:latin typeface="Verdana"/>
                <a:ea typeface="微软雅黑"/>
              </a:rPr>
              <a:t>单击添加段落文字</a:t>
            </a:r>
          </a:p>
        </p:txBody>
      </p:sp>
      <p:sp>
        <p:nvSpPr>
          <p:cNvPr id="47" name="Line 22"/>
          <p:cNvSpPr>
            <a:spLocks noChangeShapeType="1"/>
          </p:cNvSpPr>
          <p:nvPr/>
        </p:nvSpPr>
        <p:spPr bwMode="auto">
          <a:xfrm>
            <a:off x="2076450" y="2407121"/>
            <a:ext cx="0" cy="3686175"/>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
        <p:nvSpPr>
          <p:cNvPr id="48" name="Line 23"/>
          <p:cNvSpPr>
            <a:spLocks noChangeShapeType="1"/>
          </p:cNvSpPr>
          <p:nvPr/>
        </p:nvSpPr>
        <p:spPr bwMode="auto">
          <a:xfrm>
            <a:off x="3762375" y="2407121"/>
            <a:ext cx="0" cy="3686175"/>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
        <p:nvSpPr>
          <p:cNvPr id="49" name="Line 24"/>
          <p:cNvSpPr>
            <a:spLocks noChangeShapeType="1"/>
          </p:cNvSpPr>
          <p:nvPr/>
        </p:nvSpPr>
        <p:spPr bwMode="auto">
          <a:xfrm>
            <a:off x="5410200" y="2407121"/>
            <a:ext cx="0" cy="3686175"/>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
        <p:nvSpPr>
          <p:cNvPr id="50" name="Line 25"/>
          <p:cNvSpPr>
            <a:spLocks noChangeShapeType="1"/>
          </p:cNvSpPr>
          <p:nvPr/>
        </p:nvSpPr>
        <p:spPr bwMode="auto">
          <a:xfrm>
            <a:off x="7029450" y="2407121"/>
            <a:ext cx="0" cy="3686175"/>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Tree>
    <p:extLst>
      <p:ext uri="{BB962C8B-B14F-4D97-AF65-F5344CB8AC3E}">
        <p14:creationId xmlns:p14="http://schemas.microsoft.com/office/powerpoint/2010/main" val="424575568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p:cNvSpPr txBox="1">
            <a:spLocks/>
          </p:cNvSpPr>
          <p:nvPr/>
        </p:nvSpPr>
        <p:spPr>
          <a:xfrm>
            <a:off x="0" y="750134"/>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44" name="组合 47"/>
          <p:cNvGrpSpPr/>
          <p:nvPr/>
        </p:nvGrpSpPr>
        <p:grpSpPr>
          <a:xfrm>
            <a:off x="2371638" y="1722273"/>
            <a:ext cx="3521847" cy="3118830"/>
            <a:chOff x="1200175" y="1566159"/>
            <a:chExt cx="4452982" cy="4144451"/>
          </a:xfrm>
        </p:grpSpPr>
        <p:grpSp>
          <p:nvGrpSpPr>
            <p:cNvPr id="45" name="组合 22"/>
            <p:cNvGrpSpPr/>
            <p:nvPr/>
          </p:nvGrpSpPr>
          <p:grpSpPr>
            <a:xfrm>
              <a:off x="1200175" y="4931226"/>
              <a:ext cx="4452982" cy="779384"/>
              <a:chOff x="971555" y="5030847"/>
              <a:chExt cx="4922599" cy="679176"/>
            </a:xfrm>
          </p:grpSpPr>
          <p:sp>
            <p:nvSpPr>
              <p:cNvPr id="63" name="Freeform 3"/>
              <p:cNvSpPr>
                <a:spLocks noChangeAspect="1"/>
              </p:cNvSpPr>
              <p:nvPr/>
            </p:nvSpPr>
            <p:spPr bwMode="gray">
              <a:xfrm>
                <a:off x="971555" y="5169250"/>
                <a:ext cx="2468434" cy="540773"/>
              </a:xfrm>
              <a:custGeom>
                <a:avLst/>
                <a:gdLst>
                  <a:gd name="T0" fmla="*/ 2147483647 w 1730"/>
                  <a:gd name="T1" fmla="*/ 0 h 379"/>
                  <a:gd name="T2" fmla="*/ 2147483647 w 1730"/>
                  <a:gd name="T3" fmla="*/ 2147483647 h 379"/>
                  <a:gd name="T4" fmla="*/ 2147483647 w 1730"/>
                  <a:gd name="T5" fmla="*/ 2147483647 h 379"/>
                  <a:gd name="T6" fmla="*/ 0 w 1730"/>
                  <a:gd name="T7" fmla="*/ 2147483647 h 379"/>
                  <a:gd name="T8" fmla="*/ 2147483647 w 1730"/>
                  <a:gd name="T9" fmla="*/ 0 h 379"/>
                  <a:gd name="T10" fmla="*/ 0 60000 65536"/>
                  <a:gd name="T11" fmla="*/ 0 60000 65536"/>
                  <a:gd name="T12" fmla="*/ 0 60000 65536"/>
                  <a:gd name="T13" fmla="*/ 0 60000 65536"/>
                  <a:gd name="T14" fmla="*/ 0 60000 65536"/>
                  <a:gd name="T15" fmla="*/ 0 w 1730"/>
                  <a:gd name="T16" fmla="*/ 0 h 379"/>
                  <a:gd name="T17" fmla="*/ 1730 w 1730"/>
                  <a:gd name="T18" fmla="*/ 379 h 379"/>
                </a:gdLst>
                <a:ahLst/>
                <a:cxnLst>
                  <a:cxn ang="T10">
                    <a:pos x="T0" y="T1"/>
                  </a:cxn>
                  <a:cxn ang="T11">
                    <a:pos x="T2" y="T3"/>
                  </a:cxn>
                  <a:cxn ang="T12">
                    <a:pos x="T4" y="T5"/>
                  </a:cxn>
                  <a:cxn ang="T13">
                    <a:pos x="T6" y="T7"/>
                  </a:cxn>
                  <a:cxn ang="T14">
                    <a:pos x="T8" y="T9"/>
                  </a:cxn>
                </a:cxnLst>
                <a:rect l="T15" t="T16" r="T17" b="T18"/>
                <a:pathLst>
                  <a:path w="1730" h="379">
                    <a:moveTo>
                      <a:pt x="258" y="0"/>
                    </a:moveTo>
                    <a:lnTo>
                      <a:pt x="1730" y="242"/>
                    </a:lnTo>
                    <a:lnTo>
                      <a:pt x="1728" y="361"/>
                    </a:lnTo>
                    <a:lnTo>
                      <a:pt x="0" y="379"/>
                    </a:lnTo>
                    <a:lnTo>
                      <a:pt x="258" y="0"/>
                    </a:lnTo>
                    <a:close/>
                  </a:path>
                </a:pathLst>
              </a:custGeom>
              <a:gradFill rotWithShape="1">
                <a:gsLst>
                  <a:gs pos="0">
                    <a:srgbClr val="969696">
                      <a:alpha val="50000"/>
                    </a:srgbClr>
                  </a:gs>
                  <a:gs pos="100000">
                    <a:sysClr val="window" lastClr="FFFFFF">
                      <a:alpha val="0"/>
                    </a:sysClr>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4" name="Freeform 4"/>
              <p:cNvSpPr>
                <a:spLocks noChangeAspect="1"/>
              </p:cNvSpPr>
              <p:nvPr/>
            </p:nvSpPr>
            <p:spPr bwMode="gray">
              <a:xfrm>
                <a:off x="3437135" y="5167824"/>
                <a:ext cx="2457019" cy="525077"/>
              </a:xfrm>
              <a:custGeom>
                <a:avLst/>
                <a:gdLst>
                  <a:gd name="T0" fmla="*/ 2147483647 w 1722"/>
                  <a:gd name="T1" fmla="*/ 2147483647 h 368"/>
                  <a:gd name="T2" fmla="*/ 2147483647 w 1722"/>
                  <a:gd name="T3" fmla="*/ 0 h 368"/>
                  <a:gd name="T4" fmla="*/ 2147483647 w 1722"/>
                  <a:gd name="T5" fmla="*/ 2147483647 h 368"/>
                  <a:gd name="T6" fmla="*/ 0 w 1722"/>
                  <a:gd name="T7" fmla="*/ 2147483647 h 368"/>
                  <a:gd name="T8" fmla="*/ 2147483647 w 1722"/>
                  <a:gd name="T9" fmla="*/ 2147483647 h 368"/>
                  <a:gd name="T10" fmla="*/ 0 60000 65536"/>
                  <a:gd name="T11" fmla="*/ 0 60000 65536"/>
                  <a:gd name="T12" fmla="*/ 0 60000 65536"/>
                  <a:gd name="T13" fmla="*/ 0 60000 65536"/>
                  <a:gd name="T14" fmla="*/ 0 60000 65536"/>
                  <a:gd name="T15" fmla="*/ 0 w 1722"/>
                  <a:gd name="T16" fmla="*/ 0 h 368"/>
                  <a:gd name="T17" fmla="*/ 1722 w 1722"/>
                  <a:gd name="T18" fmla="*/ 368 h 368"/>
                </a:gdLst>
                <a:ahLst/>
                <a:cxnLst>
                  <a:cxn ang="T10">
                    <a:pos x="T0" y="T1"/>
                  </a:cxn>
                  <a:cxn ang="T11">
                    <a:pos x="T2" y="T3"/>
                  </a:cxn>
                  <a:cxn ang="T12">
                    <a:pos x="T4" y="T5"/>
                  </a:cxn>
                  <a:cxn ang="T13">
                    <a:pos x="T6" y="T7"/>
                  </a:cxn>
                  <a:cxn ang="T14">
                    <a:pos x="T8" y="T9"/>
                  </a:cxn>
                </a:cxnLst>
                <a:rect l="T15" t="T16" r="T17" b="T18"/>
                <a:pathLst>
                  <a:path w="1722" h="368">
                    <a:moveTo>
                      <a:pt x="2" y="243"/>
                    </a:moveTo>
                    <a:lnTo>
                      <a:pt x="1481" y="0"/>
                    </a:lnTo>
                    <a:lnTo>
                      <a:pt x="1722" y="368"/>
                    </a:lnTo>
                    <a:lnTo>
                      <a:pt x="0" y="368"/>
                    </a:lnTo>
                    <a:lnTo>
                      <a:pt x="2" y="243"/>
                    </a:lnTo>
                    <a:close/>
                  </a:path>
                </a:pathLst>
              </a:custGeom>
              <a:gradFill rotWithShape="1">
                <a:gsLst>
                  <a:gs pos="0">
                    <a:srgbClr val="C4C2C2">
                      <a:alpha val="50000"/>
                    </a:srgbClr>
                  </a:gs>
                  <a:gs pos="100000">
                    <a:sysClr val="window" lastClr="FFFFFF">
                      <a:alpha val="0"/>
                    </a:sysClr>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5" name="Freeform 2"/>
              <p:cNvSpPr>
                <a:spLocks noChangeAspect="1"/>
              </p:cNvSpPr>
              <p:nvPr/>
            </p:nvSpPr>
            <p:spPr bwMode="gray">
              <a:xfrm>
                <a:off x="1338253" y="5030847"/>
                <a:ext cx="4196337" cy="483699"/>
              </a:xfrm>
              <a:custGeom>
                <a:avLst/>
                <a:gdLst>
                  <a:gd name="T0" fmla="*/ 0 w 2345"/>
                  <a:gd name="T1" fmla="*/ 2147483647 h 314"/>
                  <a:gd name="T2" fmla="*/ 2147483647 w 2345"/>
                  <a:gd name="T3" fmla="*/ 0 h 314"/>
                  <a:gd name="T4" fmla="*/ 2147483647 w 2345"/>
                  <a:gd name="T5" fmla="*/ 2147483647 h 314"/>
                  <a:gd name="T6" fmla="*/ 2147483647 w 2345"/>
                  <a:gd name="T7" fmla="*/ 0 h 314"/>
                  <a:gd name="T8" fmla="*/ 2147483647 w 2345"/>
                  <a:gd name="T9" fmla="*/ 2147483647 h 314"/>
                  <a:gd name="T10" fmla="*/ 2147483647 w 2345"/>
                  <a:gd name="T11" fmla="*/ 2147483647 h 314"/>
                  <a:gd name="T12" fmla="*/ 0 w 2345"/>
                  <a:gd name="T13" fmla="*/ 2147483647 h 314"/>
                  <a:gd name="T14" fmla="*/ 0 60000 65536"/>
                  <a:gd name="T15" fmla="*/ 0 60000 65536"/>
                  <a:gd name="T16" fmla="*/ 0 60000 65536"/>
                  <a:gd name="T17" fmla="*/ 0 60000 65536"/>
                  <a:gd name="T18" fmla="*/ 0 60000 65536"/>
                  <a:gd name="T19" fmla="*/ 0 60000 65536"/>
                  <a:gd name="T20" fmla="*/ 0 60000 65536"/>
                  <a:gd name="T21" fmla="*/ 0 w 2345"/>
                  <a:gd name="T22" fmla="*/ 0 h 314"/>
                  <a:gd name="T23" fmla="*/ 2345 w 2345"/>
                  <a:gd name="T24" fmla="*/ 314 h 3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45" h="314">
                    <a:moveTo>
                      <a:pt x="0" y="90"/>
                    </a:moveTo>
                    <a:lnTo>
                      <a:pt x="474" y="0"/>
                    </a:lnTo>
                    <a:lnTo>
                      <a:pt x="1174" y="134"/>
                    </a:lnTo>
                    <a:lnTo>
                      <a:pt x="1877" y="0"/>
                    </a:lnTo>
                    <a:lnTo>
                      <a:pt x="2345" y="90"/>
                    </a:lnTo>
                    <a:lnTo>
                      <a:pt x="1174" y="314"/>
                    </a:lnTo>
                    <a:lnTo>
                      <a:pt x="0" y="90"/>
                    </a:lnTo>
                    <a:close/>
                  </a:path>
                </a:pathLst>
              </a:custGeom>
              <a:gradFill rotWithShape="1">
                <a:gsLst>
                  <a:gs pos="0">
                    <a:srgbClr val="000000"/>
                  </a:gs>
                  <a:gs pos="100000">
                    <a:srgbClr val="4A4A4A"/>
                  </a:gs>
                </a:gsLst>
                <a:lin ang="27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sp>
          <p:nvSpPr>
            <p:cNvPr id="46" name="Freeform 11"/>
            <p:cNvSpPr>
              <a:spLocks/>
            </p:cNvSpPr>
            <p:nvPr/>
          </p:nvSpPr>
          <p:spPr bwMode="auto">
            <a:xfrm>
              <a:off x="2887269" y="2465704"/>
              <a:ext cx="1065223"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544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7" name="Freeform 10"/>
            <p:cNvSpPr>
              <a:spLocks/>
            </p:cNvSpPr>
            <p:nvPr/>
          </p:nvSpPr>
          <p:spPr bwMode="auto">
            <a:xfrm>
              <a:off x="2467747" y="3240439"/>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gradFill rotWithShape="1">
              <a:gsLst>
                <a:gs pos="0">
                  <a:srgbClr val="002060"/>
                </a:gs>
                <a:gs pos="100000">
                  <a:srgbClr val="005696"/>
                </a:gs>
              </a:gsLst>
              <a:lin ang="540000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8" name="Freeform 9"/>
            <p:cNvSpPr>
              <a:spLocks/>
            </p:cNvSpPr>
            <p:nvPr/>
          </p:nvSpPr>
          <p:spPr bwMode="auto">
            <a:xfrm>
              <a:off x="1986088" y="4124580"/>
              <a:ext cx="2878188"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ysClr val="windowText" lastClr="000000">
                <a:lumMod val="65000"/>
                <a:lumOff val="35000"/>
              </a:sys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9" name="AutoShape 4"/>
            <p:cNvSpPr>
              <a:spLocks noChangeAspect="1" noChangeArrowheads="1" noTextEdit="1"/>
            </p:cNvSpPr>
            <p:nvPr/>
          </p:nvSpPr>
          <p:spPr bwMode="auto">
            <a:xfrm>
              <a:off x="1542710" y="1704602"/>
              <a:ext cx="3754136" cy="356215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0" name="Freeform 12"/>
            <p:cNvSpPr>
              <a:spLocks/>
            </p:cNvSpPr>
            <p:nvPr/>
          </p:nvSpPr>
          <p:spPr bwMode="auto">
            <a:xfrm>
              <a:off x="1563394" y="4287652"/>
              <a:ext cx="1861555" cy="1054177"/>
            </a:xfrm>
            <a:custGeom>
              <a:avLst/>
              <a:gdLst/>
              <a:ahLst/>
              <a:cxnLst>
                <a:cxn ang="0">
                  <a:pos x="180" y="16"/>
                </a:cxn>
                <a:cxn ang="0">
                  <a:pos x="180" y="102"/>
                </a:cxn>
                <a:cxn ang="0">
                  <a:pos x="0" y="71"/>
                </a:cxn>
                <a:cxn ang="0">
                  <a:pos x="41" y="0"/>
                </a:cxn>
                <a:cxn ang="0">
                  <a:pos x="180" y="16"/>
                </a:cxn>
              </a:cxnLst>
              <a:rect l="0" t="0" r="r" b="b"/>
              <a:pathLst>
                <a:path w="180" h="102">
                  <a:moveTo>
                    <a:pt x="180" y="16"/>
                  </a:moveTo>
                  <a:lnTo>
                    <a:pt x="180" y="102"/>
                  </a:lnTo>
                  <a:lnTo>
                    <a:pt x="0" y="71"/>
                  </a:lnTo>
                  <a:lnTo>
                    <a:pt x="41" y="0"/>
                  </a:lnTo>
                  <a:lnTo>
                    <a:pt x="180" y="16"/>
                  </a:lnTo>
                  <a:close/>
                </a:path>
              </a:pathLst>
            </a:custGeom>
            <a:solidFill>
              <a:srgbClr val="FCA904"/>
            </a:solidFill>
            <a:ln w="317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1" name="Freeform 13"/>
            <p:cNvSpPr>
              <a:spLocks/>
            </p:cNvSpPr>
            <p:nvPr/>
          </p:nvSpPr>
          <p:spPr bwMode="auto">
            <a:xfrm>
              <a:off x="3424949" y="4297986"/>
              <a:ext cx="1851213" cy="1043841"/>
            </a:xfrm>
            <a:custGeom>
              <a:avLst/>
              <a:gdLst/>
              <a:ahLst/>
              <a:cxnLst>
                <a:cxn ang="0">
                  <a:pos x="0" y="15"/>
                </a:cxn>
                <a:cxn ang="0">
                  <a:pos x="0" y="101"/>
                </a:cxn>
                <a:cxn ang="0">
                  <a:pos x="179" y="70"/>
                </a:cxn>
                <a:cxn ang="0">
                  <a:pos x="138" y="0"/>
                </a:cxn>
                <a:cxn ang="0">
                  <a:pos x="0" y="15"/>
                </a:cxn>
              </a:cxnLst>
              <a:rect l="0" t="0" r="r" b="b"/>
              <a:pathLst>
                <a:path w="179" h="101">
                  <a:moveTo>
                    <a:pt x="0" y="15"/>
                  </a:moveTo>
                  <a:lnTo>
                    <a:pt x="0" y="101"/>
                  </a:lnTo>
                  <a:lnTo>
                    <a:pt x="179" y="70"/>
                  </a:lnTo>
                  <a:lnTo>
                    <a:pt x="138" y="0"/>
                  </a:lnTo>
                  <a:lnTo>
                    <a:pt x="0" y="15"/>
                  </a:lnTo>
                  <a:close/>
                </a:path>
              </a:pathLst>
            </a:custGeom>
            <a:gradFill rotWithShape="1">
              <a:gsLst>
                <a:gs pos="0">
                  <a:srgbClr val="FFFF00"/>
                </a:gs>
                <a:gs pos="100000">
                  <a:srgbClr val="FFFF0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2" name="Freeform 14"/>
            <p:cNvSpPr>
              <a:spLocks/>
            </p:cNvSpPr>
            <p:nvPr/>
          </p:nvSpPr>
          <p:spPr bwMode="auto">
            <a:xfrm>
              <a:off x="1987416" y="3378882"/>
              <a:ext cx="1437534" cy="981831"/>
            </a:xfrm>
            <a:custGeom>
              <a:avLst/>
              <a:gdLst/>
              <a:ahLst/>
              <a:cxnLst>
                <a:cxn ang="0">
                  <a:pos x="139" y="15"/>
                </a:cxn>
                <a:cxn ang="0">
                  <a:pos x="139" y="95"/>
                </a:cxn>
                <a:cxn ang="0">
                  <a:pos x="0" y="79"/>
                </a:cxn>
                <a:cxn ang="0">
                  <a:pos x="46" y="0"/>
                </a:cxn>
                <a:cxn ang="0">
                  <a:pos x="139" y="15"/>
                </a:cxn>
              </a:cxnLst>
              <a:rect l="0" t="0" r="r" b="b"/>
              <a:pathLst>
                <a:path w="139" h="95">
                  <a:moveTo>
                    <a:pt x="139" y="15"/>
                  </a:moveTo>
                  <a:lnTo>
                    <a:pt x="139" y="95"/>
                  </a:lnTo>
                  <a:lnTo>
                    <a:pt x="0" y="79"/>
                  </a:lnTo>
                  <a:lnTo>
                    <a:pt x="46" y="0"/>
                  </a:lnTo>
                  <a:lnTo>
                    <a:pt x="139" y="1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3" name="Freeform 15"/>
            <p:cNvSpPr>
              <a:spLocks/>
            </p:cNvSpPr>
            <p:nvPr/>
          </p:nvSpPr>
          <p:spPr bwMode="auto">
            <a:xfrm>
              <a:off x="3424949" y="3378882"/>
              <a:ext cx="1427191" cy="981831"/>
            </a:xfrm>
            <a:custGeom>
              <a:avLst/>
              <a:gdLst/>
              <a:ahLst/>
              <a:cxnLst>
                <a:cxn ang="0">
                  <a:pos x="0" y="95"/>
                </a:cxn>
                <a:cxn ang="0">
                  <a:pos x="138" y="80"/>
                </a:cxn>
                <a:cxn ang="0">
                  <a:pos x="92" y="0"/>
                </a:cxn>
                <a:cxn ang="0">
                  <a:pos x="0" y="15"/>
                </a:cxn>
                <a:cxn ang="0">
                  <a:pos x="0" y="95"/>
                </a:cxn>
              </a:cxnLst>
              <a:rect l="0" t="0" r="r" b="b"/>
              <a:pathLst>
                <a:path w="138" h="95">
                  <a:moveTo>
                    <a:pt x="0" y="95"/>
                  </a:moveTo>
                  <a:lnTo>
                    <a:pt x="138" y="80"/>
                  </a:lnTo>
                  <a:lnTo>
                    <a:pt x="92" y="0"/>
                  </a:lnTo>
                  <a:lnTo>
                    <a:pt x="0" y="15"/>
                  </a:lnTo>
                  <a:lnTo>
                    <a:pt x="0" y="95"/>
                  </a:lnTo>
                  <a:close/>
                </a:path>
              </a:pathLst>
            </a:custGeom>
            <a:gradFill rotWithShape="0">
              <a:gsLst>
                <a:gs pos="0">
                  <a:srgbClr val="FF0000">
                    <a:alpha val="90000"/>
                  </a:srgbClr>
                </a:gs>
                <a:gs pos="100000">
                  <a:srgbClr val="C00000">
                    <a:alpha val="80000"/>
                  </a:srgbClr>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4" name="Freeform 16"/>
            <p:cNvSpPr>
              <a:spLocks/>
            </p:cNvSpPr>
            <p:nvPr/>
          </p:nvSpPr>
          <p:spPr bwMode="auto">
            <a:xfrm>
              <a:off x="2463145" y="2561832"/>
              <a:ext cx="961804" cy="878480"/>
            </a:xfrm>
            <a:custGeom>
              <a:avLst/>
              <a:gdLst/>
              <a:ahLst/>
              <a:cxnLst>
                <a:cxn ang="0">
                  <a:pos x="93" y="9"/>
                </a:cxn>
                <a:cxn ang="0">
                  <a:pos x="93" y="85"/>
                </a:cxn>
                <a:cxn ang="0">
                  <a:pos x="0" y="70"/>
                </a:cxn>
                <a:cxn ang="0">
                  <a:pos x="41" y="0"/>
                </a:cxn>
                <a:cxn ang="0">
                  <a:pos x="93" y="9"/>
                </a:cxn>
              </a:cxnLst>
              <a:rect l="0" t="0" r="r" b="b"/>
              <a:pathLst>
                <a:path w="93" h="85">
                  <a:moveTo>
                    <a:pt x="93" y="9"/>
                  </a:moveTo>
                  <a:lnTo>
                    <a:pt x="93" y="85"/>
                  </a:lnTo>
                  <a:lnTo>
                    <a:pt x="0" y="70"/>
                  </a:lnTo>
                  <a:lnTo>
                    <a:pt x="41" y="0"/>
                  </a:lnTo>
                  <a:lnTo>
                    <a:pt x="93" y="9"/>
                  </a:lnTo>
                  <a:close/>
                </a:path>
              </a:pathLst>
            </a:custGeom>
            <a:gradFill rotWithShape="0">
              <a:gsLst>
                <a:gs pos="0">
                  <a:srgbClr val="00B0F0"/>
                </a:gs>
                <a:gs pos="100000">
                  <a:srgbClr val="0070C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5" name="Freeform 17"/>
            <p:cNvSpPr>
              <a:spLocks/>
            </p:cNvSpPr>
            <p:nvPr/>
          </p:nvSpPr>
          <p:spPr bwMode="auto">
            <a:xfrm>
              <a:off x="3424949" y="2561832"/>
              <a:ext cx="951462" cy="878480"/>
            </a:xfrm>
            <a:custGeom>
              <a:avLst/>
              <a:gdLst/>
              <a:ahLst/>
              <a:cxnLst>
                <a:cxn ang="0">
                  <a:pos x="0" y="85"/>
                </a:cxn>
                <a:cxn ang="0">
                  <a:pos x="92" y="70"/>
                </a:cxn>
                <a:cxn ang="0">
                  <a:pos x="51" y="0"/>
                </a:cxn>
                <a:cxn ang="0">
                  <a:pos x="0" y="9"/>
                </a:cxn>
                <a:cxn ang="0">
                  <a:pos x="0" y="85"/>
                </a:cxn>
              </a:cxnLst>
              <a:rect l="0" t="0" r="r" b="b"/>
              <a:pathLst>
                <a:path w="92" h="85">
                  <a:moveTo>
                    <a:pt x="0" y="85"/>
                  </a:moveTo>
                  <a:lnTo>
                    <a:pt x="92" y="70"/>
                  </a:lnTo>
                  <a:lnTo>
                    <a:pt x="51" y="0"/>
                  </a:lnTo>
                  <a:lnTo>
                    <a:pt x="0" y="9"/>
                  </a:lnTo>
                  <a:lnTo>
                    <a:pt x="0" y="85"/>
                  </a:lnTo>
                  <a:close/>
                </a:path>
              </a:pathLst>
            </a:custGeom>
            <a:gradFill rotWithShape="0">
              <a:gsLst>
                <a:gs pos="0">
                  <a:srgbClr val="79DCFF"/>
                </a:gs>
                <a:gs pos="100000">
                  <a:srgbClr val="00B0F0"/>
                </a:gs>
              </a:gsLst>
              <a:lin ang="0" scaled="1"/>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6" name="Freeform 18"/>
            <p:cNvSpPr>
              <a:spLocks/>
            </p:cNvSpPr>
            <p:nvPr/>
          </p:nvSpPr>
          <p:spPr bwMode="auto">
            <a:xfrm>
              <a:off x="3424949" y="1566159"/>
              <a:ext cx="527441" cy="1023171"/>
            </a:xfrm>
            <a:custGeom>
              <a:avLst/>
              <a:gdLst/>
              <a:ahLst/>
              <a:cxnLst>
                <a:cxn ang="0">
                  <a:pos x="0" y="0"/>
                </a:cxn>
                <a:cxn ang="0">
                  <a:pos x="51" y="90"/>
                </a:cxn>
                <a:cxn ang="0">
                  <a:pos x="0" y="99"/>
                </a:cxn>
                <a:cxn ang="0">
                  <a:pos x="0" y="0"/>
                </a:cxn>
              </a:cxnLst>
              <a:rect l="0" t="0" r="r" b="b"/>
              <a:pathLst>
                <a:path w="51" h="99">
                  <a:moveTo>
                    <a:pt x="0" y="0"/>
                  </a:moveTo>
                  <a:lnTo>
                    <a:pt x="51" y="90"/>
                  </a:lnTo>
                  <a:lnTo>
                    <a:pt x="0" y="99"/>
                  </a:lnTo>
                  <a:lnTo>
                    <a:pt x="0" y="0"/>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810000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7" name="Freeform 19"/>
            <p:cNvSpPr>
              <a:spLocks/>
            </p:cNvSpPr>
            <p:nvPr/>
          </p:nvSpPr>
          <p:spPr bwMode="auto">
            <a:xfrm>
              <a:off x="2887167" y="1566159"/>
              <a:ext cx="537782" cy="1023170"/>
            </a:xfrm>
            <a:custGeom>
              <a:avLst/>
              <a:gdLst/>
              <a:ahLst/>
              <a:cxnLst>
                <a:cxn ang="0">
                  <a:pos x="52" y="99"/>
                </a:cxn>
                <a:cxn ang="0">
                  <a:pos x="0" y="90"/>
                </a:cxn>
                <a:cxn ang="0">
                  <a:pos x="52" y="0"/>
                </a:cxn>
                <a:cxn ang="0">
                  <a:pos x="52" y="99"/>
                </a:cxn>
              </a:cxnLst>
              <a:rect l="0" t="0" r="r" b="b"/>
              <a:pathLst>
                <a:path w="52" h="99">
                  <a:moveTo>
                    <a:pt x="52" y="99"/>
                  </a:moveTo>
                  <a:lnTo>
                    <a:pt x="0" y="90"/>
                  </a:lnTo>
                  <a:lnTo>
                    <a:pt x="52" y="0"/>
                  </a:lnTo>
                  <a:lnTo>
                    <a:pt x="52" y="99"/>
                  </a:lnTo>
                  <a:close/>
                </a:path>
              </a:pathLst>
            </a:custGeom>
            <a:gradFill flip="none" rotWithShape="1">
              <a:gsLst>
                <a:gs pos="0">
                  <a:srgbClr val="00B050">
                    <a:shade val="30000"/>
                    <a:satMod val="115000"/>
                  </a:srgbClr>
                </a:gs>
                <a:gs pos="50000">
                  <a:srgbClr val="00B050">
                    <a:shade val="67500"/>
                    <a:satMod val="115000"/>
                  </a:srgbClr>
                </a:gs>
                <a:gs pos="100000">
                  <a:srgbClr val="00B050">
                    <a:shade val="100000"/>
                    <a:satMod val="115000"/>
                  </a:srgbClr>
                </a:gs>
              </a:gsLst>
              <a:lin ang="2700000" scaled="1"/>
              <a:tileRect/>
            </a:gra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8" name="Freeform 7"/>
            <p:cNvSpPr>
              <a:spLocks/>
            </p:cNvSpPr>
            <p:nvPr/>
          </p:nvSpPr>
          <p:spPr bwMode="auto">
            <a:xfrm>
              <a:off x="1563394" y="4711389"/>
              <a:ext cx="3712768" cy="630439"/>
            </a:xfrm>
            <a:custGeom>
              <a:avLst/>
              <a:gdLst/>
              <a:ahLst/>
              <a:cxnLst>
                <a:cxn ang="0">
                  <a:pos x="0" y="30"/>
                </a:cxn>
                <a:cxn ang="0">
                  <a:pos x="180" y="61"/>
                </a:cxn>
                <a:cxn ang="0">
                  <a:pos x="359" y="30"/>
                </a:cxn>
                <a:cxn ang="0">
                  <a:pos x="180" y="0"/>
                </a:cxn>
                <a:cxn ang="0">
                  <a:pos x="0" y="30"/>
                </a:cxn>
              </a:cxnLst>
              <a:rect l="0" t="0" r="r" b="b"/>
              <a:pathLst>
                <a:path w="359" h="61">
                  <a:moveTo>
                    <a:pt x="0" y="30"/>
                  </a:moveTo>
                  <a:lnTo>
                    <a:pt x="180" y="61"/>
                  </a:lnTo>
                  <a:lnTo>
                    <a:pt x="359" y="30"/>
                  </a:lnTo>
                  <a:lnTo>
                    <a:pt x="180" y="0"/>
                  </a:lnTo>
                  <a:lnTo>
                    <a:pt x="0" y="30"/>
                  </a:lnTo>
                  <a:close/>
                </a:path>
              </a:pathLst>
            </a:custGeom>
            <a:solidFill>
              <a:srgbClr val="EB742B"/>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59" name="Freeform 9"/>
            <p:cNvSpPr>
              <a:spLocks/>
            </p:cNvSpPr>
            <p:nvPr/>
          </p:nvSpPr>
          <p:spPr bwMode="auto">
            <a:xfrm>
              <a:off x="1986087" y="4029991"/>
              <a:ext cx="2862812" cy="330722"/>
            </a:xfrm>
            <a:custGeom>
              <a:avLst/>
              <a:gdLst/>
              <a:ahLst/>
              <a:cxnLst>
                <a:cxn ang="0">
                  <a:pos x="0" y="16"/>
                </a:cxn>
                <a:cxn ang="0">
                  <a:pos x="139" y="32"/>
                </a:cxn>
                <a:cxn ang="0">
                  <a:pos x="277" y="17"/>
                </a:cxn>
                <a:cxn ang="0">
                  <a:pos x="139" y="0"/>
                </a:cxn>
                <a:cxn ang="0">
                  <a:pos x="0" y="16"/>
                </a:cxn>
              </a:cxnLst>
              <a:rect l="0" t="0" r="r" b="b"/>
              <a:pathLst>
                <a:path w="277" h="32">
                  <a:moveTo>
                    <a:pt x="0" y="16"/>
                  </a:moveTo>
                  <a:lnTo>
                    <a:pt x="139" y="32"/>
                  </a:lnTo>
                  <a:lnTo>
                    <a:pt x="277" y="17"/>
                  </a:lnTo>
                  <a:lnTo>
                    <a:pt x="139" y="0"/>
                  </a:lnTo>
                  <a:lnTo>
                    <a:pt x="0" y="16"/>
                  </a:lnTo>
                  <a:close/>
                </a:path>
              </a:pathLst>
            </a:custGeom>
            <a:solidFill>
              <a:srgbClr val="C00000"/>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0" name="Freeform 10"/>
            <p:cNvSpPr>
              <a:spLocks/>
            </p:cNvSpPr>
            <p:nvPr/>
          </p:nvSpPr>
          <p:spPr bwMode="auto">
            <a:xfrm>
              <a:off x="2461499" y="3140595"/>
              <a:ext cx="1911986" cy="299717"/>
            </a:xfrm>
            <a:custGeom>
              <a:avLst/>
              <a:gdLst/>
              <a:ahLst/>
              <a:cxnLst>
                <a:cxn ang="0">
                  <a:pos x="0" y="14"/>
                </a:cxn>
                <a:cxn ang="0">
                  <a:pos x="93" y="29"/>
                </a:cxn>
                <a:cxn ang="0">
                  <a:pos x="185" y="14"/>
                </a:cxn>
                <a:cxn ang="0">
                  <a:pos x="93" y="0"/>
                </a:cxn>
                <a:cxn ang="0">
                  <a:pos x="0" y="14"/>
                </a:cxn>
              </a:cxnLst>
              <a:rect l="0" t="0" r="r" b="b"/>
              <a:pathLst>
                <a:path w="185" h="29">
                  <a:moveTo>
                    <a:pt x="0" y="14"/>
                  </a:moveTo>
                  <a:lnTo>
                    <a:pt x="93" y="29"/>
                  </a:lnTo>
                  <a:lnTo>
                    <a:pt x="185" y="14"/>
                  </a:lnTo>
                  <a:lnTo>
                    <a:pt x="93" y="0"/>
                  </a:lnTo>
                  <a:lnTo>
                    <a:pt x="0" y="14"/>
                  </a:lnTo>
                  <a:close/>
                </a:path>
              </a:pathLst>
            </a:custGeom>
            <a:solidFill>
              <a:srgbClr val="005DA2"/>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1" name="Freeform 11"/>
            <p:cNvSpPr>
              <a:spLocks/>
            </p:cNvSpPr>
            <p:nvPr/>
          </p:nvSpPr>
          <p:spPr bwMode="auto">
            <a:xfrm>
              <a:off x="2885237" y="2403299"/>
              <a:ext cx="1064511" cy="186031"/>
            </a:xfrm>
            <a:custGeom>
              <a:avLst/>
              <a:gdLst/>
              <a:ahLst/>
              <a:cxnLst>
                <a:cxn ang="0">
                  <a:pos x="0" y="9"/>
                </a:cxn>
                <a:cxn ang="0">
                  <a:pos x="52" y="18"/>
                </a:cxn>
                <a:cxn ang="0">
                  <a:pos x="103" y="9"/>
                </a:cxn>
                <a:cxn ang="0">
                  <a:pos x="52" y="0"/>
                </a:cxn>
                <a:cxn ang="0">
                  <a:pos x="0" y="9"/>
                </a:cxn>
              </a:cxnLst>
              <a:rect l="0" t="0" r="r" b="b"/>
              <a:pathLst>
                <a:path w="103" h="18">
                  <a:moveTo>
                    <a:pt x="0" y="9"/>
                  </a:moveTo>
                  <a:lnTo>
                    <a:pt x="52" y="18"/>
                  </a:lnTo>
                  <a:lnTo>
                    <a:pt x="103" y="9"/>
                  </a:lnTo>
                  <a:lnTo>
                    <a:pt x="52" y="0"/>
                  </a:lnTo>
                  <a:lnTo>
                    <a:pt x="0" y="9"/>
                  </a:lnTo>
                  <a:close/>
                </a:path>
              </a:pathLst>
            </a:custGeom>
            <a:solidFill>
              <a:srgbClr val="92D050">
                <a:alpha val="60000"/>
              </a:srgbClr>
            </a:solidFill>
            <a:ln w="9525">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62" name="Line 52"/>
            <p:cNvSpPr>
              <a:spLocks noChangeShapeType="1"/>
            </p:cNvSpPr>
            <p:nvPr/>
          </p:nvSpPr>
          <p:spPr bwMode="auto">
            <a:xfrm>
              <a:off x="3421615" y="1581586"/>
              <a:ext cx="703" cy="3937786"/>
            </a:xfrm>
            <a:prstGeom prst="line">
              <a:avLst/>
            </a:prstGeom>
            <a:noFill/>
            <a:ln w="19050">
              <a:solidFill>
                <a:sysClr val="window" lastClr="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cxnSp>
        <p:nvCxnSpPr>
          <p:cNvPr id="66" name="直接连接符 65"/>
          <p:cNvCxnSpPr/>
          <p:nvPr/>
        </p:nvCxnSpPr>
        <p:spPr>
          <a:xfrm rot="5460000">
            <a:off x="2016904" y="2316441"/>
            <a:ext cx="2548714" cy="1362607"/>
          </a:xfrm>
          <a:prstGeom prst="line">
            <a:avLst/>
          </a:prstGeom>
          <a:noFill/>
          <a:ln w="9525" cap="flat" cmpd="sng" algn="ctr">
            <a:solidFill>
              <a:srgbClr val="808080">
                <a:shade val="95000"/>
                <a:satMod val="105000"/>
              </a:srgbClr>
            </a:solidFill>
            <a:prstDash val="solid"/>
          </a:ln>
          <a:effectLst/>
        </p:spPr>
      </p:cxnSp>
      <p:sp>
        <p:nvSpPr>
          <p:cNvPr id="67" name="TextBox 66"/>
          <p:cNvSpPr txBox="1"/>
          <p:nvPr/>
        </p:nvSpPr>
        <p:spPr>
          <a:xfrm rot="1740000">
            <a:off x="2862683" y="1653309"/>
            <a:ext cx="492443" cy="2529910"/>
          </a:xfrm>
          <a:prstGeom prst="rect">
            <a:avLst/>
          </a:prstGeom>
          <a:noFill/>
        </p:spPr>
        <p:txBody>
          <a:bodyPr vert="eaVert" wrap="square" rtlCol="0">
            <a:spAutoFit/>
          </a:bodyPr>
          <a:lstStyle/>
          <a:p>
            <a:pPr algn="ctr" fontAlgn="auto">
              <a:spcBef>
                <a:spcPts val="0"/>
              </a:spcBef>
              <a:spcAft>
                <a:spcPts val="0"/>
              </a:spcAft>
            </a:pPr>
            <a:r>
              <a:rPr lang="zh-CN" altLang="en-US" sz="2000" b="1" spc="300" dirty="0" smtClean="0">
                <a:solidFill>
                  <a:prstClr val="black"/>
                </a:solidFill>
                <a:latin typeface="微软雅黑" pitchFamily="34" charset="-122"/>
                <a:ea typeface="微软雅黑" pitchFamily="34" charset="-122"/>
              </a:rPr>
              <a:t>成长阶段</a:t>
            </a:r>
          </a:p>
        </p:txBody>
      </p:sp>
      <p:grpSp>
        <p:nvGrpSpPr>
          <p:cNvPr id="68" name="组合 67"/>
          <p:cNvGrpSpPr/>
          <p:nvPr/>
        </p:nvGrpSpPr>
        <p:grpSpPr>
          <a:xfrm>
            <a:off x="4564802" y="2037088"/>
            <a:ext cx="1797552" cy="584775"/>
            <a:chOff x="2986914" y="1612900"/>
            <a:chExt cx="1797552" cy="584775"/>
          </a:xfrm>
        </p:grpSpPr>
        <p:cxnSp>
          <p:nvCxnSpPr>
            <p:cNvPr id="69" name="直接连接符 68"/>
            <p:cNvCxnSpPr/>
            <p:nvPr/>
          </p:nvCxnSpPr>
          <p:spPr>
            <a:xfrm>
              <a:off x="2986914" y="1993392"/>
              <a:ext cx="1760923" cy="0"/>
            </a:xfrm>
            <a:prstGeom prst="line">
              <a:avLst/>
            </a:prstGeom>
            <a:noFill/>
            <a:ln w="19050" cap="flat" cmpd="sng" algn="ctr">
              <a:solidFill>
                <a:sysClr val="windowText" lastClr="000000">
                  <a:lumMod val="65000"/>
                  <a:lumOff val="35000"/>
                  <a:alpha val="80000"/>
                </a:sysClr>
              </a:solidFill>
              <a:prstDash val="solid"/>
              <a:headEnd type="oval"/>
              <a:tailEnd type="oval"/>
            </a:ln>
            <a:effectLst/>
            <a:scene3d>
              <a:camera prst="orthographicFront"/>
              <a:lightRig rig="threePt" dir="t"/>
            </a:scene3d>
            <a:sp3d contourW="12700">
              <a:contourClr>
                <a:sysClr val="window" lastClr="FFFFFF"/>
              </a:contourClr>
            </a:sp3d>
          </p:spPr>
        </p:cxnSp>
        <p:sp>
          <p:nvSpPr>
            <p:cNvPr id="70" name="TextBox 146"/>
            <p:cNvSpPr txBox="1">
              <a:spLocks noChangeArrowheads="1"/>
            </p:cNvSpPr>
            <p:nvPr/>
          </p:nvSpPr>
          <p:spPr bwMode="auto">
            <a:xfrm>
              <a:off x="3440058" y="1612900"/>
              <a:ext cx="1344408" cy="584775"/>
            </a:xfrm>
            <a:prstGeom prst="rect">
              <a:avLst/>
            </a:prstGeom>
            <a:noFill/>
            <a:ln w="9525" algn="ctr">
              <a:noFill/>
              <a:miter lim="800000"/>
              <a:headEnd/>
              <a:tailEnd/>
            </a:ln>
            <a:effectLst/>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uLnTx/>
                  <a:uFillTx/>
                  <a:latin typeface="微软雅黑" pitchFamily="34" charset="-122"/>
                  <a:ea typeface="微软雅黑" pitchFamily="34" charset="-122"/>
                </a:rPr>
                <a:t>整合效应</a:t>
              </a:r>
            </a:p>
          </p:txBody>
        </p:sp>
      </p:grpSp>
      <p:grpSp>
        <p:nvGrpSpPr>
          <p:cNvPr id="71" name="组合 70"/>
          <p:cNvGrpSpPr/>
          <p:nvPr/>
        </p:nvGrpSpPr>
        <p:grpSpPr>
          <a:xfrm>
            <a:off x="4879516" y="2659388"/>
            <a:ext cx="1797552" cy="584775"/>
            <a:chOff x="3301628" y="2235200"/>
            <a:chExt cx="1797552" cy="584775"/>
          </a:xfrm>
        </p:grpSpPr>
        <p:cxnSp>
          <p:nvCxnSpPr>
            <p:cNvPr id="72" name="直接连接符 71"/>
            <p:cNvCxnSpPr/>
            <p:nvPr/>
          </p:nvCxnSpPr>
          <p:spPr>
            <a:xfrm>
              <a:off x="3301628" y="2572766"/>
              <a:ext cx="1760923" cy="0"/>
            </a:xfrm>
            <a:prstGeom prst="line">
              <a:avLst/>
            </a:prstGeom>
            <a:noFill/>
            <a:ln w="19050" cap="flat" cmpd="sng" algn="ctr">
              <a:solidFill>
                <a:sysClr val="windowText" lastClr="000000">
                  <a:lumMod val="65000"/>
                  <a:lumOff val="35000"/>
                  <a:alpha val="80000"/>
                </a:sysClr>
              </a:solidFill>
              <a:prstDash val="solid"/>
              <a:headEnd type="oval"/>
              <a:tailEnd type="oval"/>
            </a:ln>
            <a:effectLst/>
            <a:scene3d>
              <a:camera prst="orthographicFront"/>
              <a:lightRig rig="threePt" dir="t"/>
            </a:scene3d>
            <a:sp3d contourW="12700">
              <a:contourClr>
                <a:sysClr val="window" lastClr="FFFFFF"/>
              </a:contourClr>
            </a:sp3d>
          </p:spPr>
        </p:cxnSp>
        <p:sp>
          <p:nvSpPr>
            <p:cNvPr id="73" name="TextBox 146"/>
            <p:cNvSpPr txBox="1">
              <a:spLocks noChangeArrowheads="1"/>
            </p:cNvSpPr>
            <p:nvPr/>
          </p:nvSpPr>
          <p:spPr bwMode="auto">
            <a:xfrm>
              <a:off x="3754772" y="2235200"/>
              <a:ext cx="1344408" cy="584775"/>
            </a:xfrm>
            <a:prstGeom prst="rect">
              <a:avLst/>
            </a:prstGeom>
            <a:noFill/>
            <a:ln w="9525" algn="ctr">
              <a:noFill/>
              <a:miter lim="800000"/>
              <a:headEnd/>
              <a:tailEnd/>
            </a:ln>
            <a:effectLst/>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uLnTx/>
                  <a:uFillTx/>
                  <a:latin typeface="微软雅黑" pitchFamily="34" charset="-122"/>
                  <a:ea typeface="微软雅黑" pitchFamily="34" charset="-122"/>
                </a:rPr>
                <a:t>平稳扩张</a:t>
              </a:r>
            </a:p>
          </p:txBody>
        </p:sp>
      </p:grpSp>
      <p:grpSp>
        <p:nvGrpSpPr>
          <p:cNvPr id="74" name="组合 73"/>
          <p:cNvGrpSpPr/>
          <p:nvPr/>
        </p:nvGrpSpPr>
        <p:grpSpPr>
          <a:xfrm>
            <a:off x="5252244" y="3326138"/>
            <a:ext cx="1797552" cy="584775"/>
            <a:chOff x="3674356" y="2901950"/>
            <a:chExt cx="1797552" cy="584775"/>
          </a:xfrm>
        </p:grpSpPr>
        <p:cxnSp>
          <p:nvCxnSpPr>
            <p:cNvPr id="75" name="直接连接符 74"/>
            <p:cNvCxnSpPr/>
            <p:nvPr/>
          </p:nvCxnSpPr>
          <p:spPr>
            <a:xfrm>
              <a:off x="3674356" y="3270493"/>
              <a:ext cx="1760923" cy="0"/>
            </a:xfrm>
            <a:prstGeom prst="line">
              <a:avLst/>
            </a:prstGeom>
            <a:noFill/>
            <a:ln w="19050" cap="flat" cmpd="sng" algn="ctr">
              <a:solidFill>
                <a:sysClr val="windowText" lastClr="000000">
                  <a:lumMod val="65000"/>
                  <a:lumOff val="35000"/>
                  <a:alpha val="80000"/>
                </a:sysClr>
              </a:solidFill>
              <a:prstDash val="solid"/>
              <a:headEnd type="oval"/>
              <a:tailEnd type="oval"/>
            </a:ln>
            <a:effectLst/>
            <a:scene3d>
              <a:camera prst="orthographicFront"/>
              <a:lightRig rig="threePt" dir="t"/>
            </a:scene3d>
            <a:sp3d contourW="12700">
              <a:contourClr>
                <a:sysClr val="window" lastClr="FFFFFF"/>
              </a:contourClr>
            </a:sp3d>
          </p:spPr>
        </p:cxnSp>
        <p:sp>
          <p:nvSpPr>
            <p:cNvPr id="76" name="TextBox 146"/>
            <p:cNvSpPr txBox="1">
              <a:spLocks noChangeArrowheads="1"/>
            </p:cNvSpPr>
            <p:nvPr/>
          </p:nvSpPr>
          <p:spPr bwMode="auto">
            <a:xfrm>
              <a:off x="4127500" y="2901950"/>
              <a:ext cx="1344408" cy="584775"/>
            </a:xfrm>
            <a:prstGeom prst="rect">
              <a:avLst/>
            </a:prstGeom>
            <a:noFill/>
            <a:ln w="9525" algn="ctr">
              <a:noFill/>
              <a:miter lim="800000"/>
              <a:headEnd/>
              <a:tailEnd/>
            </a:ln>
            <a:effectLst/>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uLnTx/>
                  <a:uFillTx/>
                  <a:latin typeface="微软雅黑" pitchFamily="34" charset="-122"/>
                  <a:ea typeface="微软雅黑" pitchFamily="34" charset="-122"/>
                </a:rPr>
                <a:t>快速上升</a:t>
              </a:r>
            </a:p>
          </p:txBody>
        </p:sp>
      </p:grpSp>
      <p:grpSp>
        <p:nvGrpSpPr>
          <p:cNvPr id="77" name="组合 76"/>
          <p:cNvGrpSpPr/>
          <p:nvPr/>
        </p:nvGrpSpPr>
        <p:grpSpPr>
          <a:xfrm>
            <a:off x="5574798" y="3948438"/>
            <a:ext cx="1797552" cy="584775"/>
            <a:chOff x="3996910" y="3524250"/>
            <a:chExt cx="1797552" cy="584775"/>
          </a:xfrm>
        </p:grpSpPr>
        <p:cxnSp>
          <p:nvCxnSpPr>
            <p:cNvPr id="78" name="直接连接符 77"/>
            <p:cNvCxnSpPr/>
            <p:nvPr/>
          </p:nvCxnSpPr>
          <p:spPr>
            <a:xfrm>
              <a:off x="3996910" y="3879761"/>
              <a:ext cx="1760923" cy="0"/>
            </a:xfrm>
            <a:prstGeom prst="line">
              <a:avLst/>
            </a:prstGeom>
            <a:noFill/>
            <a:ln w="19050" cap="flat" cmpd="sng" algn="ctr">
              <a:solidFill>
                <a:sysClr val="windowText" lastClr="000000">
                  <a:lumMod val="65000"/>
                  <a:lumOff val="35000"/>
                  <a:alpha val="80000"/>
                </a:sysClr>
              </a:solidFill>
              <a:prstDash val="solid"/>
              <a:headEnd type="oval"/>
              <a:tailEnd type="oval"/>
            </a:ln>
            <a:effectLst/>
            <a:scene3d>
              <a:camera prst="orthographicFront"/>
              <a:lightRig rig="threePt" dir="t"/>
            </a:scene3d>
            <a:sp3d contourW="12700">
              <a:contourClr>
                <a:sysClr val="window" lastClr="FFFFFF"/>
              </a:contourClr>
            </a:sp3d>
          </p:spPr>
        </p:cxnSp>
        <p:sp>
          <p:nvSpPr>
            <p:cNvPr id="79" name="TextBox 146"/>
            <p:cNvSpPr txBox="1">
              <a:spLocks noChangeArrowheads="1"/>
            </p:cNvSpPr>
            <p:nvPr/>
          </p:nvSpPr>
          <p:spPr bwMode="auto">
            <a:xfrm>
              <a:off x="4450054" y="3524250"/>
              <a:ext cx="1344408" cy="584775"/>
            </a:xfrm>
            <a:prstGeom prst="rect">
              <a:avLst/>
            </a:prstGeom>
            <a:noFill/>
            <a:ln w="9525" algn="ctr">
              <a:noFill/>
              <a:miter lim="800000"/>
              <a:headEnd/>
              <a:tailEnd/>
            </a:ln>
            <a:effectLst/>
          </p:spPr>
          <p:txBody>
            <a:bodyPr wrap="square">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effectLst>
                    <a:outerShdw blurRad="63500" sx="102000" sy="102000" algn="ctr" rotWithShape="0">
                      <a:prstClr val="black">
                        <a:alpha val="40000"/>
                      </a:prstClr>
                    </a:outerShdw>
                  </a:effectLst>
                  <a:uLnTx/>
                  <a:uFillTx/>
                  <a:latin typeface="微软雅黑" pitchFamily="34" charset="-122"/>
                  <a:ea typeface="微软雅黑" pitchFamily="34" charset="-122"/>
                </a:rPr>
                <a:t>原始积累</a:t>
              </a:r>
            </a:p>
          </p:txBody>
        </p:sp>
      </p:grpSp>
      <p:pic>
        <p:nvPicPr>
          <p:cNvPr id="80" name="Picture 2" descr="People Silhouettes - Group 9 "/>
          <p:cNvPicPr>
            <a:picLocks noChangeAspect="1" noChangeArrowheads="1"/>
          </p:cNvPicPr>
          <p:nvPr/>
        </p:nvPicPr>
        <p:blipFill>
          <a:blip r:embed="rId2" cstate="print"/>
          <a:stretch>
            <a:fillRect/>
          </a:stretch>
        </p:blipFill>
        <p:spPr bwMode="auto">
          <a:xfrm>
            <a:off x="2882900" y="3903988"/>
            <a:ext cx="2460805" cy="1513396"/>
          </a:xfrm>
          <a:prstGeom prst="rect">
            <a:avLst/>
          </a:prstGeom>
          <a:noFill/>
          <a:ln>
            <a:noFill/>
          </a:ln>
        </p:spPr>
      </p:pic>
    </p:spTree>
    <p:extLst>
      <p:ext uri="{BB962C8B-B14F-4D97-AF65-F5344CB8AC3E}">
        <p14:creationId xmlns:p14="http://schemas.microsoft.com/office/powerpoint/2010/main" val="3719695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2000"/>
                                        <p:tgtEl>
                                          <p:spTgt spid="44"/>
                                        </p:tgtEl>
                                      </p:cBhvr>
                                    </p:animEffect>
                                  </p:childTnLst>
                                </p:cTn>
                              </p:par>
                            </p:childTnLst>
                          </p:cTn>
                        </p:par>
                        <p:par>
                          <p:cTn id="8" fill="hold">
                            <p:stCondLst>
                              <p:cond delay="2000"/>
                            </p:stCondLst>
                            <p:childTnLst>
                              <p:par>
                                <p:cTn id="9" presetID="53" presetClass="entr" presetSubtype="0" fill="hold" nodeType="afterEffect">
                                  <p:stCondLst>
                                    <p:cond delay="0"/>
                                  </p:stCondLst>
                                  <p:childTnLst>
                                    <p:set>
                                      <p:cBhvr>
                                        <p:cTn id="10" dur="1" fill="hold">
                                          <p:stCondLst>
                                            <p:cond delay="0"/>
                                          </p:stCondLst>
                                        </p:cTn>
                                        <p:tgtEl>
                                          <p:spTgt spid="80"/>
                                        </p:tgtEl>
                                        <p:attrNameLst>
                                          <p:attrName>style.visibility</p:attrName>
                                        </p:attrNameLst>
                                      </p:cBhvr>
                                      <p:to>
                                        <p:strVal val="visible"/>
                                      </p:to>
                                    </p:set>
                                    <p:anim calcmode="lin" valueType="num">
                                      <p:cBhvr>
                                        <p:cTn id="11" dur="500" fill="hold"/>
                                        <p:tgtEl>
                                          <p:spTgt spid="80"/>
                                        </p:tgtEl>
                                        <p:attrNameLst>
                                          <p:attrName>ppt_w</p:attrName>
                                        </p:attrNameLst>
                                      </p:cBhvr>
                                      <p:tavLst>
                                        <p:tav tm="0">
                                          <p:val>
                                            <p:fltVal val="0"/>
                                          </p:val>
                                        </p:tav>
                                        <p:tav tm="100000">
                                          <p:val>
                                            <p:strVal val="#ppt_w"/>
                                          </p:val>
                                        </p:tav>
                                      </p:tavLst>
                                    </p:anim>
                                    <p:anim calcmode="lin" valueType="num">
                                      <p:cBhvr>
                                        <p:cTn id="12" dur="500" fill="hold"/>
                                        <p:tgtEl>
                                          <p:spTgt spid="80"/>
                                        </p:tgtEl>
                                        <p:attrNameLst>
                                          <p:attrName>ppt_h</p:attrName>
                                        </p:attrNameLst>
                                      </p:cBhvr>
                                      <p:tavLst>
                                        <p:tav tm="0">
                                          <p:val>
                                            <p:fltVal val="0"/>
                                          </p:val>
                                        </p:tav>
                                        <p:tav tm="100000">
                                          <p:val>
                                            <p:strVal val="#ppt_h"/>
                                          </p:val>
                                        </p:tav>
                                      </p:tavLst>
                                    </p:anim>
                                    <p:animEffect transition="in" filter="fade">
                                      <p:cBhvr>
                                        <p:cTn id="13" dur="500"/>
                                        <p:tgtEl>
                                          <p:spTgt spid="80"/>
                                        </p:tgtEl>
                                      </p:cBhvr>
                                    </p:animEffect>
                                  </p:childTnLst>
                                </p:cTn>
                              </p:par>
                            </p:childTnLst>
                          </p:cTn>
                        </p:par>
                        <p:par>
                          <p:cTn id="14" fill="hold">
                            <p:stCondLst>
                              <p:cond delay="2500"/>
                            </p:stCondLst>
                            <p:childTnLst>
                              <p:par>
                                <p:cTn id="15" presetID="18" presetClass="entr" presetSubtype="3" fill="hold" grpId="0" nodeType="afterEffect">
                                  <p:stCondLst>
                                    <p:cond delay="0"/>
                                  </p:stCondLst>
                                  <p:childTnLst>
                                    <p:set>
                                      <p:cBhvr>
                                        <p:cTn id="16" dur="1" fill="hold">
                                          <p:stCondLst>
                                            <p:cond delay="0"/>
                                          </p:stCondLst>
                                        </p:cTn>
                                        <p:tgtEl>
                                          <p:spTgt spid="67"/>
                                        </p:tgtEl>
                                        <p:attrNameLst>
                                          <p:attrName>style.visibility</p:attrName>
                                        </p:attrNameLst>
                                      </p:cBhvr>
                                      <p:to>
                                        <p:strVal val="visible"/>
                                      </p:to>
                                    </p:set>
                                    <p:animEffect transition="in" filter="strips(upRight)">
                                      <p:cBhvr>
                                        <p:cTn id="17" dur="500"/>
                                        <p:tgtEl>
                                          <p:spTgt spid="67"/>
                                        </p:tgtEl>
                                      </p:cBhvr>
                                    </p:animEffect>
                                  </p:childTnLst>
                                </p:cTn>
                              </p:par>
                              <p:par>
                                <p:cTn id="18" presetID="18" presetClass="entr" presetSubtype="3" fill="hold" nodeType="withEffect">
                                  <p:stCondLst>
                                    <p:cond delay="0"/>
                                  </p:stCondLst>
                                  <p:childTnLst>
                                    <p:set>
                                      <p:cBhvr>
                                        <p:cTn id="19" dur="1" fill="hold">
                                          <p:stCondLst>
                                            <p:cond delay="0"/>
                                          </p:stCondLst>
                                        </p:cTn>
                                        <p:tgtEl>
                                          <p:spTgt spid="66"/>
                                        </p:tgtEl>
                                        <p:attrNameLst>
                                          <p:attrName>style.visibility</p:attrName>
                                        </p:attrNameLst>
                                      </p:cBhvr>
                                      <p:to>
                                        <p:strVal val="visible"/>
                                      </p:to>
                                    </p:set>
                                    <p:animEffect transition="in" filter="strips(upRight)">
                                      <p:cBhvr>
                                        <p:cTn id="20" dur="500"/>
                                        <p:tgtEl>
                                          <p:spTgt spid="66"/>
                                        </p:tgtEl>
                                      </p:cBhvr>
                                    </p:animEffect>
                                  </p:childTnLst>
                                </p:cTn>
                              </p:par>
                            </p:childTnLst>
                          </p:cTn>
                        </p:par>
                        <p:par>
                          <p:cTn id="21" fill="hold">
                            <p:stCondLst>
                              <p:cond delay="3000"/>
                            </p:stCondLst>
                            <p:childTnLst>
                              <p:par>
                                <p:cTn id="22" presetID="22" presetClass="entr" presetSubtype="8" fill="hold" nodeType="afterEffect">
                                  <p:stCondLst>
                                    <p:cond delay="0"/>
                                  </p:stCondLst>
                                  <p:childTnLst>
                                    <p:set>
                                      <p:cBhvr>
                                        <p:cTn id="23" dur="1" fill="hold">
                                          <p:stCondLst>
                                            <p:cond delay="0"/>
                                          </p:stCondLst>
                                        </p:cTn>
                                        <p:tgtEl>
                                          <p:spTgt spid="77"/>
                                        </p:tgtEl>
                                        <p:attrNameLst>
                                          <p:attrName>style.visibility</p:attrName>
                                        </p:attrNameLst>
                                      </p:cBhvr>
                                      <p:to>
                                        <p:strVal val="visible"/>
                                      </p:to>
                                    </p:set>
                                    <p:animEffect transition="in" filter="wipe(left)">
                                      <p:cBhvr>
                                        <p:cTn id="24" dur="500"/>
                                        <p:tgtEl>
                                          <p:spTgt spid="77"/>
                                        </p:tgtEl>
                                      </p:cBhvr>
                                    </p:animEffect>
                                  </p:childTnLst>
                                </p:cTn>
                              </p:par>
                            </p:childTnLst>
                          </p:cTn>
                        </p:par>
                        <p:par>
                          <p:cTn id="25" fill="hold">
                            <p:stCondLst>
                              <p:cond delay="3500"/>
                            </p:stCondLst>
                            <p:childTnLst>
                              <p:par>
                                <p:cTn id="26" presetID="22" presetClass="entr" presetSubtype="8" fill="hold" nodeType="after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wipe(left)">
                                      <p:cBhvr>
                                        <p:cTn id="28" dur="500"/>
                                        <p:tgtEl>
                                          <p:spTgt spid="74"/>
                                        </p:tgtEl>
                                      </p:cBhvr>
                                    </p:animEffect>
                                  </p:childTnLst>
                                </p:cTn>
                              </p:par>
                            </p:childTnLst>
                          </p:cTn>
                        </p:par>
                        <p:par>
                          <p:cTn id="29" fill="hold">
                            <p:stCondLst>
                              <p:cond delay="4000"/>
                            </p:stCondLst>
                            <p:childTnLst>
                              <p:par>
                                <p:cTn id="30" presetID="22" presetClass="entr" presetSubtype="8"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Effect transition="in" filter="wipe(left)">
                                      <p:cBhvr>
                                        <p:cTn id="32" dur="500"/>
                                        <p:tgtEl>
                                          <p:spTgt spid="71"/>
                                        </p:tgtEl>
                                      </p:cBhvr>
                                    </p:animEffect>
                                  </p:childTnLst>
                                </p:cTn>
                              </p:par>
                            </p:childTnLst>
                          </p:cTn>
                        </p:par>
                        <p:par>
                          <p:cTn id="33" fill="hold">
                            <p:stCondLst>
                              <p:cond delay="4500"/>
                            </p:stCondLst>
                            <p:childTnLst>
                              <p:par>
                                <p:cTn id="34" presetID="22" presetClass="entr" presetSubtype="8"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Effect transition="in" filter="wipe(left)">
                                      <p:cBhvr>
                                        <p:cTn id="3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标题 1"/>
          <p:cNvSpPr txBox="1">
            <a:spLocks/>
          </p:cNvSpPr>
          <p:nvPr/>
        </p:nvSpPr>
        <p:spPr>
          <a:xfrm>
            <a:off x="457200" y="894149"/>
            <a:ext cx="8229600" cy="63526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27" name="组合 28"/>
          <p:cNvGrpSpPr>
            <a:grpSpLocks/>
          </p:cNvGrpSpPr>
          <p:nvPr/>
        </p:nvGrpSpPr>
        <p:grpSpPr bwMode="auto">
          <a:xfrm>
            <a:off x="2938462" y="1895863"/>
            <a:ext cx="4745038" cy="1036637"/>
            <a:chOff x="3245534" y="2319210"/>
            <a:chExt cx="4745037" cy="1036765"/>
          </a:xfrm>
        </p:grpSpPr>
        <p:sp>
          <p:nvSpPr>
            <p:cNvPr id="28" name="AutoShape 37"/>
            <p:cNvSpPr>
              <a:spLocks noChangeArrowheads="1"/>
            </p:cNvSpPr>
            <p:nvPr/>
          </p:nvSpPr>
          <p:spPr bwMode="gray">
            <a:xfrm>
              <a:off x="3245534" y="2319210"/>
              <a:ext cx="4330926" cy="895690"/>
            </a:xfrm>
            <a:prstGeom prst="roundRect">
              <a:avLst>
                <a:gd name="adj" fmla="val 0"/>
              </a:avLst>
            </a:prstGeom>
            <a:solidFill>
              <a:sysClr val="window" lastClr="FFFFFF"/>
            </a:solidFill>
            <a:ln w="3175" cap="flat" cmpd="sng" algn="ctr">
              <a:solidFill>
                <a:sysClr val="window" lastClr="FFFFFF"/>
              </a:solidFill>
              <a:prstDash val="solid"/>
            </a:ln>
            <a:effectLst/>
            <a:scene3d>
              <a:camera prst="orthographicFront">
                <a:rot lat="0" lon="0" rev="0"/>
              </a:camera>
              <a:lightRig rig="chilly" dir="t">
                <a:rot lat="0" lon="0" rev="18480000"/>
              </a:lightRig>
            </a:scene3d>
            <a:sp3d prstMaterial="clear">
              <a:bevelT h="63500"/>
            </a:sp3d>
          </p:spPr>
          <p:txBody>
            <a:bodyPr anchor="ctr"/>
            <a:lstStyle/>
            <a:p>
              <a:pPr marL="0" marR="0" lvl="2" indent="0" algn="ctr" defTabSz="914400" eaLnBrk="1" fontAlgn="auto" latinLnBrk="0" hangingPunct="1">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29" name="TextBox 43"/>
            <p:cNvSpPr txBox="1">
              <a:spLocks noChangeArrowheads="1"/>
            </p:cNvSpPr>
            <p:nvPr/>
          </p:nvSpPr>
          <p:spPr bwMode="auto">
            <a:xfrm>
              <a:off x="4109134" y="2512957"/>
              <a:ext cx="3265318" cy="5847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pic>
          <p:nvPicPr>
            <p:cNvPr id="30"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234921" y="2600325"/>
              <a:ext cx="755650" cy="755650"/>
            </a:xfrm>
            <a:prstGeom prst="rect">
              <a:avLst/>
            </a:prstGeom>
            <a:noFill/>
            <a:ln w="9525">
              <a:noFill/>
              <a:miter lim="800000"/>
              <a:headEnd/>
              <a:tailEnd/>
            </a:ln>
          </p:spPr>
        </p:pic>
      </p:grpSp>
      <p:grpSp>
        <p:nvGrpSpPr>
          <p:cNvPr id="31" name="组合 26"/>
          <p:cNvGrpSpPr>
            <a:grpSpLocks/>
          </p:cNvGrpSpPr>
          <p:nvPr/>
        </p:nvGrpSpPr>
        <p:grpSpPr bwMode="auto">
          <a:xfrm>
            <a:off x="1498600" y="4562863"/>
            <a:ext cx="5943600" cy="998537"/>
            <a:chOff x="1805671" y="4986210"/>
            <a:chExt cx="5943600" cy="998665"/>
          </a:xfrm>
        </p:grpSpPr>
        <p:sp>
          <p:nvSpPr>
            <p:cNvPr id="32" name="TextBox 43"/>
            <p:cNvSpPr txBox="1">
              <a:spLocks noChangeArrowheads="1"/>
            </p:cNvSpPr>
            <p:nvPr/>
          </p:nvSpPr>
          <p:spPr bwMode="auto">
            <a:xfrm>
              <a:off x="2750234" y="5179957"/>
              <a:ext cx="3264001" cy="5847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grpSp>
          <p:nvGrpSpPr>
            <p:cNvPr id="33" name="组合 25"/>
            <p:cNvGrpSpPr>
              <a:grpSpLocks/>
            </p:cNvGrpSpPr>
            <p:nvPr/>
          </p:nvGrpSpPr>
          <p:grpSpPr bwMode="auto">
            <a:xfrm>
              <a:off x="1805671" y="4986210"/>
              <a:ext cx="5943600" cy="998665"/>
              <a:chOff x="1805671" y="4986210"/>
              <a:chExt cx="5943600" cy="998665"/>
            </a:xfrm>
          </p:grpSpPr>
          <p:sp>
            <p:nvSpPr>
              <p:cNvPr id="34" name="AutoShape 41"/>
              <p:cNvSpPr>
                <a:spLocks noChangeArrowheads="1"/>
              </p:cNvSpPr>
              <p:nvPr/>
            </p:nvSpPr>
            <p:spPr bwMode="gray">
              <a:xfrm>
                <a:off x="1805671" y="4986210"/>
                <a:ext cx="5525619" cy="895690"/>
              </a:xfrm>
              <a:prstGeom prst="roundRect">
                <a:avLst>
                  <a:gd name="adj" fmla="val 0"/>
                </a:avLst>
              </a:prstGeom>
              <a:solidFill>
                <a:sysClr val="window" lastClr="FFFFFF"/>
              </a:solidFill>
              <a:ln w="3175" cap="flat" cmpd="sng" algn="ctr">
                <a:noFill/>
                <a:prstDash val="solid"/>
              </a:ln>
              <a:effectLst/>
              <a:scene3d>
                <a:camera prst="orthographicFront">
                  <a:rot lat="0" lon="0" rev="0"/>
                </a:camera>
                <a:lightRig rig="chilly" dir="t">
                  <a:rot lat="0" lon="0" rev="18480000"/>
                </a:lightRig>
              </a:scene3d>
              <a:sp3d prstMaterial="clear">
                <a:bevelT h="63500"/>
              </a:sp3d>
            </p:spPr>
            <p:txBody>
              <a:bodyPr anchor="ctr"/>
              <a:lstStyle/>
              <a:p>
                <a:pPr marL="0" marR="0" lvl="2" indent="0" algn="ctr" defTabSz="914400" eaLnBrk="1" fontAlgn="auto" latinLnBrk="0" hangingPunct="1">
                  <a:lnSpc>
                    <a:spcPct val="100000"/>
                  </a:lnSpc>
                  <a:spcBef>
                    <a:spcPts val="0"/>
                  </a:spcBef>
                  <a:spcAft>
                    <a:spcPts val="0"/>
                  </a:spcAft>
                  <a:buClr>
                    <a:srgbClr val="FF0000"/>
                  </a:buClr>
                  <a:buSzPct val="70000"/>
                  <a:buFont typeface="Wingdings" pitchFamily="2" charset="2"/>
                  <a:buChar char="n"/>
                  <a:tabLst>
                    <a:tab pos="136525" algn="l"/>
                  </a:tabLst>
                  <a:defRPr/>
                </a:pP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pic>
            <p:nvPicPr>
              <p:cNvPr id="35"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6993621" y="5229225"/>
                <a:ext cx="755650" cy="755650"/>
              </a:xfrm>
              <a:prstGeom prst="rect">
                <a:avLst/>
              </a:prstGeom>
              <a:noFill/>
              <a:ln w="9525">
                <a:noFill/>
                <a:miter lim="800000"/>
                <a:headEnd/>
                <a:tailEnd/>
              </a:ln>
            </p:spPr>
          </p:pic>
        </p:grpSp>
      </p:grpSp>
      <p:grpSp>
        <p:nvGrpSpPr>
          <p:cNvPr id="36" name="组合 27"/>
          <p:cNvGrpSpPr>
            <a:grpSpLocks/>
          </p:cNvGrpSpPr>
          <p:nvPr/>
        </p:nvGrpSpPr>
        <p:grpSpPr bwMode="auto">
          <a:xfrm>
            <a:off x="2219325" y="3216663"/>
            <a:ext cx="5337175" cy="1011237"/>
            <a:chOff x="2526396" y="3640010"/>
            <a:chExt cx="5337175" cy="1011365"/>
          </a:xfrm>
        </p:grpSpPr>
        <p:sp>
          <p:nvSpPr>
            <p:cNvPr id="37" name="AutoShape 38"/>
            <p:cNvSpPr>
              <a:spLocks noChangeArrowheads="1"/>
            </p:cNvSpPr>
            <p:nvPr/>
          </p:nvSpPr>
          <p:spPr bwMode="gray">
            <a:xfrm>
              <a:off x="2526396" y="3640010"/>
              <a:ext cx="4927614" cy="895690"/>
            </a:xfrm>
            <a:prstGeom prst="roundRect">
              <a:avLst>
                <a:gd name="adj" fmla="val 0"/>
              </a:avLst>
            </a:prstGeom>
            <a:solidFill>
              <a:sysClr val="window" lastClr="FFFFFF"/>
            </a:solidFill>
            <a:ln w="3175" cap="flat" cmpd="sng" algn="ctr">
              <a:noFill/>
              <a:prstDash val="solid"/>
            </a:ln>
            <a:effectLst/>
            <a:scene3d>
              <a:camera prst="orthographicFront">
                <a:rot lat="0" lon="0" rev="0"/>
              </a:camera>
              <a:lightRig rig="chilly" dir="t">
                <a:rot lat="0" lon="0" rev="18480000"/>
              </a:lightRig>
            </a:scene3d>
            <a:sp3d prstMaterial="clear">
              <a:bevelT h="63500"/>
            </a:sp3d>
          </p:spPr>
          <p:txBody>
            <a:bodyPr anchor="ctr"/>
            <a:lstStyle/>
            <a:p>
              <a:pPr marL="0" marR="0" lvl="2" indent="0" algn="ctr" defTabSz="914400" eaLnBrk="1" fontAlgn="auto" latinLnBrk="0" hangingPunct="1">
                <a:lnSpc>
                  <a:spcPct val="100000"/>
                </a:lnSpc>
                <a:spcBef>
                  <a:spcPts val="0"/>
                </a:spcBef>
                <a:spcAft>
                  <a:spcPts val="0"/>
                </a:spcAft>
                <a:buClr>
                  <a:srgbClr val="FF0000"/>
                </a:buClr>
                <a:buSzPct val="70000"/>
                <a:buFontTx/>
                <a:buNone/>
                <a:tabLst>
                  <a:tab pos="136525" algn="l"/>
                </a:tabLst>
                <a:defRPr/>
              </a:pP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38" name="TextBox 43"/>
            <p:cNvSpPr txBox="1">
              <a:spLocks noChangeArrowheads="1"/>
            </p:cNvSpPr>
            <p:nvPr/>
          </p:nvSpPr>
          <p:spPr bwMode="auto">
            <a:xfrm>
              <a:off x="3459847" y="3833757"/>
              <a:ext cx="3265318" cy="584775"/>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rPr>
                <a:t>点击添加文本 点击添加文本</a:t>
              </a:r>
              <a:endParaRPr kumimoji="0" lang="en-US" altLang="zh-CN" sz="1600" b="0" i="0" u="none" strike="noStrike" kern="0" cap="none" spc="0" normalizeH="0" baseline="0" noProof="0" smtClean="0">
                <a:ln>
                  <a:noFill/>
                </a:ln>
                <a:solidFill>
                  <a:prstClr val="black"/>
                </a:solidFill>
                <a:effectLst/>
                <a:uLnTx/>
                <a:uFillTx/>
                <a:latin typeface="微软雅黑" pitchFamily="34" charset="-122"/>
                <a:ea typeface="微软雅黑" pitchFamily="34" charset="-122"/>
              </a:endParaRPr>
            </a:p>
          </p:txBody>
        </p:sp>
        <p:pic>
          <p:nvPicPr>
            <p:cNvPr id="39" name="Picture 2" descr="F:\0矢量下载资料2\PNG\各种图形的评论图标\page_full.png"/>
            <p:cNvPicPr>
              <a:picLocks noChangeAspect="1" noChangeArrowheads="1"/>
            </p:cNvPicPr>
            <p:nvPr/>
          </p:nvPicPr>
          <p:blipFill>
            <a:blip r:embed="rId2" cstate="print"/>
            <a:srcRect/>
            <a:stretch>
              <a:fillRect/>
            </a:stretch>
          </p:blipFill>
          <p:spPr bwMode="auto">
            <a:xfrm>
              <a:off x="7107921" y="3895725"/>
              <a:ext cx="755650" cy="755650"/>
            </a:xfrm>
            <a:prstGeom prst="rect">
              <a:avLst/>
            </a:prstGeom>
            <a:noFill/>
            <a:ln w="9525">
              <a:noFill/>
              <a:miter lim="800000"/>
              <a:headEnd/>
              <a:tailEnd/>
            </a:ln>
          </p:spPr>
        </p:pic>
      </p:grpSp>
      <p:grpSp>
        <p:nvGrpSpPr>
          <p:cNvPr id="40" name="组合 20"/>
          <p:cNvGrpSpPr>
            <a:grpSpLocks/>
          </p:cNvGrpSpPr>
          <p:nvPr/>
        </p:nvGrpSpPr>
        <p:grpSpPr bwMode="auto">
          <a:xfrm>
            <a:off x="677862" y="4277113"/>
            <a:ext cx="1268413" cy="1193800"/>
            <a:chOff x="831850" y="4318000"/>
            <a:chExt cx="1527175" cy="1439863"/>
          </a:xfrm>
        </p:grpSpPr>
        <p:sp>
          <p:nvSpPr>
            <p:cNvPr id="41" name="AutoShape 42"/>
            <p:cNvSpPr>
              <a:spLocks noChangeArrowheads="1"/>
            </p:cNvSpPr>
            <p:nvPr/>
          </p:nvSpPr>
          <p:spPr bwMode="gray">
            <a:xfrm>
              <a:off x="831850" y="4318000"/>
              <a:ext cx="1527175" cy="1439863"/>
            </a:xfrm>
            <a:prstGeom prst="upArrow">
              <a:avLst>
                <a:gd name="adj1" fmla="val 70984"/>
                <a:gd name="adj2" fmla="val 47804"/>
              </a:avLst>
            </a:prstGeom>
            <a:gradFill flip="none" rotWithShape="1">
              <a:gsLst>
                <a:gs pos="0">
                  <a:srgbClr val="00B0F0">
                    <a:shade val="30000"/>
                    <a:satMod val="115000"/>
                  </a:srgbClr>
                </a:gs>
                <a:gs pos="50000">
                  <a:srgbClr val="00B0F0">
                    <a:shade val="67500"/>
                    <a:satMod val="115000"/>
                  </a:srgbClr>
                </a:gs>
                <a:gs pos="100000">
                  <a:srgbClr val="00B0F0">
                    <a:shade val="100000"/>
                    <a:satMod val="115000"/>
                  </a:srgbClr>
                </a:gs>
              </a:gsLst>
              <a:lin ang="162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anchor="ctr"/>
            <a:lstStyle/>
            <a:p>
              <a:pPr marL="0" marR="0" lvl="2" indent="0" algn="ctr" defTabSz="914400" eaLnBrk="0" fontAlgn="auto" latinLnBrk="0" hangingPunct="0">
                <a:lnSpc>
                  <a:spcPct val="100000"/>
                </a:lnSpc>
                <a:spcBef>
                  <a:spcPts val="0"/>
                </a:spcBef>
                <a:spcAft>
                  <a:spcPts val="0"/>
                </a:spcAft>
                <a:buClr>
                  <a:srgbClr val="FF0000"/>
                </a:buClr>
                <a:buSzPct val="70000"/>
                <a:buFont typeface="Wingdings" pitchFamily="2" charset="2"/>
                <a:buChar char="u"/>
                <a:tabLst>
                  <a:tab pos="136525" algn="l"/>
                </a:tabLst>
                <a:defRPr/>
              </a:pP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42" name="TextBox 41"/>
            <p:cNvSpPr txBox="1"/>
            <p:nvPr/>
          </p:nvSpPr>
          <p:spPr bwMode="auto">
            <a:xfrm>
              <a:off x="902782" y="5065205"/>
              <a:ext cx="1416407" cy="408336"/>
            </a:xfrm>
            <a:prstGeom prst="rect">
              <a:avLst/>
            </a:prstGeom>
            <a:noFill/>
            <a:scene3d>
              <a:camera prst="orthographicFront"/>
              <a:lightRig rig="threePt" dir="t"/>
            </a:scene3d>
            <a:sp3d/>
          </p:spPr>
          <p:txBody>
            <a:bodyPr>
              <a:spAutoFit/>
            </a:bodyPr>
            <a:lstStyle/>
            <a:p>
              <a:pPr marL="0" marR="0" lvl="0" indent="0" algn="ctr" defTabSz="914400" eaLnBrk="1" fontAlgn="ctr" latinLnBrk="0" hangingPunct="1">
                <a:lnSpc>
                  <a:spcPct val="100000"/>
                </a:lnSpc>
                <a:spcBef>
                  <a:spcPts val="0"/>
                </a:spcBef>
                <a:spcAft>
                  <a:spcPts val="0"/>
                </a:spcAft>
                <a:buClr>
                  <a:srgbClr val="FF0000"/>
                </a:buClr>
                <a:buSzPct val="70000"/>
                <a:buFontTx/>
                <a:buNone/>
                <a:tabLst/>
                <a:defRPr/>
              </a:pPr>
              <a:r>
                <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添加标题</a:t>
              </a:r>
            </a:p>
          </p:txBody>
        </p:sp>
      </p:grpSp>
      <p:grpSp>
        <p:nvGrpSpPr>
          <p:cNvPr id="43" name="组合 19"/>
          <p:cNvGrpSpPr>
            <a:grpSpLocks/>
          </p:cNvGrpSpPr>
          <p:nvPr/>
        </p:nvGrpSpPr>
        <p:grpSpPr bwMode="auto">
          <a:xfrm>
            <a:off x="1404937" y="2930913"/>
            <a:ext cx="1268413" cy="1193800"/>
            <a:chOff x="1558925" y="2933700"/>
            <a:chExt cx="1528763" cy="1439863"/>
          </a:xfrm>
        </p:grpSpPr>
        <p:sp>
          <p:nvSpPr>
            <p:cNvPr id="44" name="AutoShape 42"/>
            <p:cNvSpPr>
              <a:spLocks noChangeArrowheads="1"/>
            </p:cNvSpPr>
            <p:nvPr/>
          </p:nvSpPr>
          <p:spPr bwMode="gray">
            <a:xfrm>
              <a:off x="1558925" y="2933700"/>
              <a:ext cx="1528763" cy="1439863"/>
            </a:xfrm>
            <a:prstGeom prst="upArrow">
              <a:avLst>
                <a:gd name="adj1" fmla="val 70984"/>
                <a:gd name="adj2" fmla="val 47804"/>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
                  <a:srgbClr val="FF0000"/>
                </a:buClr>
                <a:buSzPct val="70000"/>
                <a:buFont typeface="Wingdings" pitchFamily="2" charset="2"/>
                <a:buChar char="u"/>
                <a:tabLst/>
                <a:defRPr/>
              </a:pPr>
              <a:endParaRPr kumimoji="0" lang="zh-CN" altLang="en-US" sz="1800" b="0" i="0" u="none" strike="noStrike" kern="0" cap="none" spc="0" normalizeH="0" baseline="0" noProof="0" dirty="0">
                <a:ln>
                  <a:noFill/>
                </a:ln>
                <a:solidFill>
                  <a:prstClr val="white"/>
                </a:solidFill>
                <a:effectLst/>
                <a:uLnTx/>
                <a:uFillTx/>
                <a:latin typeface="Verdana"/>
                <a:ea typeface="微软雅黑"/>
              </a:endParaRPr>
            </a:p>
          </p:txBody>
        </p:sp>
        <p:sp>
          <p:nvSpPr>
            <p:cNvPr id="45" name="TextBox 44"/>
            <p:cNvSpPr txBox="1"/>
            <p:nvPr/>
          </p:nvSpPr>
          <p:spPr bwMode="auto">
            <a:xfrm>
              <a:off x="1624673" y="3669545"/>
              <a:ext cx="1416407" cy="408336"/>
            </a:xfrm>
            <a:prstGeom prst="rect">
              <a:avLst/>
            </a:prstGeom>
            <a:noFill/>
            <a:scene3d>
              <a:camera prst="orthographicFront"/>
              <a:lightRig rig="threePt" dir="t"/>
            </a:scene3d>
            <a:sp3d/>
          </p:spPr>
          <p:txBody>
            <a:bodyPr>
              <a:spAutoFit/>
            </a:bodyPr>
            <a:lstStyle/>
            <a:p>
              <a:pPr marL="0" marR="0" lvl="0" indent="0" algn="ctr" defTabSz="914400" eaLnBrk="1" fontAlgn="ctr" latinLnBrk="0" hangingPunct="1">
                <a:lnSpc>
                  <a:spcPct val="100000"/>
                </a:lnSpc>
                <a:spcBef>
                  <a:spcPts val="0"/>
                </a:spcBef>
                <a:spcAft>
                  <a:spcPts val="0"/>
                </a:spcAft>
                <a:buClr>
                  <a:srgbClr val="FF0000"/>
                </a:buClr>
                <a:buSzPct val="70000"/>
                <a:buFontTx/>
                <a:buNone/>
                <a:tabLst/>
                <a:defRPr/>
              </a:pPr>
              <a:r>
                <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添加标题</a:t>
              </a:r>
            </a:p>
          </p:txBody>
        </p:sp>
      </p:grpSp>
      <p:grpSp>
        <p:nvGrpSpPr>
          <p:cNvPr id="46" name="组合 18"/>
          <p:cNvGrpSpPr>
            <a:grpSpLocks/>
          </p:cNvGrpSpPr>
          <p:nvPr/>
        </p:nvGrpSpPr>
        <p:grpSpPr bwMode="auto">
          <a:xfrm>
            <a:off x="2133600" y="1610113"/>
            <a:ext cx="1268412" cy="1193800"/>
            <a:chOff x="2287588" y="1549400"/>
            <a:chExt cx="1527175" cy="1439863"/>
          </a:xfrm>
        </p:grpSpPr>
        <p:sp>
          <p:nvSpPr>
            <p:cNvPr id="47" name="AutoShape 42"/>
            <p:cNvSpPr>
              <a:spLocks noChangeArrowheads="1"/>
            </p:cNvSpPr>
            <p:nvPr/>
          </p:nvSpPr>
          <p:spPr bwMode="gray">
            <a:xfrm>
              <a:off x="2287588" y="1549400"/>
              <a:ext cx="1527175" cy="1439863"/>
            </a:xfrm>
            <a:prstGeom prst="upArrow">
              <a:avLst>
                <a:gd name="adj1" fmla="val 70984"/>
                <a:gd name="adj2" fmla="val 47804"/>
              </a:avLst>
            </a:prstGeom>
            <a:gradFill flip="none" rotWithShape="1">
              <a:gsLst>
                <a:gs pos="0">
                  <a:srgbClr val="B00000">
                    <a:shade val="30000"/>
                    <a:satMod val="115000"/>
                  </a:srgbClr>
                </a:gs>
                <a:gs pos="50000">
                  <a:srgbClr val="B00000">
                    <a:shade val="67500"/>
                    <a:satMod val="115000"/>
                  </a:srgbClr>
                </a:gs>
                <a:gs pos="100000">
                  <a:srgbClr val="B00000">
                    <a:shade val="100000"/>
                    <a:satMod val="115000"/>
                  </a:srgbClr>
                </a:gs>
              </a:gsLst>
              <a:lin ang="16200000" scaled="1"/>
              <a:tileRect/>
            </a:gradFill>
            <a:ln w="12700" cap="flat" cmpd="sng" algn="ctr">
              <a:solidFill>
                <a:sysClr val="window" lastClr="FFFFFF"/>
              </a:solidFill>
              <a:prstDash val="solid"/>
            </a:ln>
            <a:effectLst>
              <a:outerShdw blurRad="50800" dist="38100" dir="5400000" algn="t" rotWithShape="0">
                <a:prstClr val="black">
                  <a:alpha val="40000"/>
                </a:prstClr>
              </a:outerShdw>
            </a:effectLst>
          </p:spPr>
          <p:txBody>
            <a:bodyPr anchor="ctr"/>
            <a:lstStyle/>
            <a:p>
              <a:pPr marL="0" marR="0" lvl="2" indent="0" algn="ctr" defTabSz="914400" eaLnBrk="1" fontAlgn="auto" latinLnBrk="0" hangingPunct="1">
                <a:lnSpc>
                  <a:spcPct val="100000"/>
                </a:lnSpc>
                <a:spcBef>
                  <a:spcPts val="0"/>
                </a:spcBef>
                <a:spcAft>
                  <a:spcPts val="0"/>
                </a:spcAft>
                <a:buClr>
                  <a:srgbClr val="FF0000"/>
                </a:buClr>
                <a:buSzPct val="70000"/>
                <a:buFont typeface="Wingdings" pitchFamily="2" charset="2"/>
                <a:buChar char="u"/>
                <a:tabLst/>
                <a:defRPr/>
              </a:pP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48" name="TextBox 6"/>
            <p:cNvSpPr txBox="1"/>
            <p:nvPr/>
          </p:nvSpPr>
          <p:spPr bwMode="auto">
            <a:xfrm>
              <a:off x="2358601" y="2273880"/>
              <a:ext cx="1416406" cy="408336"/>
            </a:xfrm>
            <a:prstGeom prst="rect">
              <a:avLst/>
            </a:prstGeom>
            <a:noFill/>
            <a:scene3d>
              <a:camera prst="orthographicFront"/>
              <a:lightRig rig="threePt" dir="t"/>
            </a:scene3d>
            <a:sp3d/>
          </p:spPr>
          <p:txBody>
            <a:bodyPr>
              <a:spAutoFit/>
            </a:bodyPr>
            <a:lstStyle/>
            <a:p>
              <a:pPr marL="0" marR="0" lvl="0" indent="0" algn="ctr" defTabSz="914400" eaLnBrk="1" fontAlgn="ctr" latinLnBrk="0" hangingPunct="1">
                <a:lnSpc>
                  <a:spcPct val="100000"/>
                </a:lnSpc>
                <a:spcBef>
                  <a:spcPts val="0"/>
                </a:spcBef>
                <a:spcAft>
                  <a:spcPts val="0"/>
                </a:spcAft>
                <a:buClr>
                  <a:srgbClr val="FF0000"/>
                </a:buClr>
                <a:buSzPct val="70000"/>
                <a:buFontTx/>
                <a:buNone/>
                <a:tabLst/>
                <a:defRPr/>
              </a:pPr>
              <a:r>
                <a:rPr kumimoji="0" lang="zh-CN" altLang="en-US" sz="1600" b="0" i="0" u="none" strike="noStrike" kern="0" cap="none" spc="0" normalizeH="0" baseline="0" noProof="0" dirty="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添加标题</a:t>
              </a:r>
            </a:p>
          </p:txBody>
        </p:sp>
      </p:grpSp>
    </p:spTree>
    <p:extLst>
      <p:ext uri="{BB962C8B-B14F-4D97-AF65-F5344CB8AC3E}">
        <p14:creationId xmlns:p14="http://schemas.microsoft.com/office/powerpoint/2010/main" val="2267661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slide(fromBottom)">
                                      <p:cBhvr>
                                        <p:cTn id="7" dur="500"/>
                                        <p:tgtEl>
                                          <p:spTgt spid="40"/>
                                        </p:tgtEl>
                                      </p:cBhvr>
                                    </p:animEffect>
                                  </p:childTnLst>
                                </p:cTn>
                              </p:par>
                              <p:par>
                                <p:cTn id="8" presetID="12" presetClass="entr" presetSubtype="4" fill="hold" nodeType="withEffect">
                                  <p:stCondLst>
                                    <p:cond delay="300"/>
                                  </p:stCondLst>
                                  <p:childTnLst>
                                    <p:set>
                                      <p:cBhvr>
                                        <p:cTn id="9" dur="1" fill="hold">
                                          <p:stCondLst>
                                            <p:cond delay="0"/>
                                          </p:stCondLst>
                                        </p:cTn>
                                        <p:tgtEl>
                                          <p:spTgt spid="43"/>
                                        </p:tgtEl>
                                        <p:attrNameLst>
                                          <p:attrName>style.visibility</p:attrName>
                                        </p:attrNameLst>
                                      </p:cBhvr>
                                      <p:to>
                                        <p:strVal val="visible"/>
                                      </p:to>
                                    </p:set>
                                    <p:animEffect transition="in" filter="slide(fromBottom)">
                                      <p:cBhvr>
                                        <p:cTn id="10" dur="500"/>
                                        <p:tgtEl>
                                          <p:spTgt spid="43"/>
                                        </p:tgtEl>
                                      </p:cBhvr>
                                    </p:animEffect>
                                  </p:childTnLst>
                                </p:cTn>
                              </p:par>
                              <p:par>
                                <p:cTn id="11" presetID="12" presetClass="entr" presetSubtype="4" fill="hold" nodeType="withEffect">
                                  <p:stCondLst>
                                    <p:cond delay="500"/>
                                  </p:stCondLst>
                                  <p:childTnLst>
                                    <p:set>
                                      <p:cBhvr>
                                        <p:cTn id="12" dur="1" fill="hold">
                                          <p:stCondLst>
                                            <p:cond delay="0"/>
                                          </p:stCondLst>
                                        </p:cTn>
                                        <p:tgtEl>
                                          <p:spTgt spid="46"/>
                                        </p:tgtEl>
                                        <p:attrNameLst>
                                          <p:attrName>style.visibility</p:attrName>
                                        </p:attrNameLst>
                                      </p:cBhvr>
                                      <p:to>
                                        <p:strVal val="visible"/>
                                      </p:to>
                                    </p:set>
                                    <p:animEffect transition="in" filter="slide(fromBottom)">
                                      <p:cBhvr>
                                        <p:cTn id="13" dur="500"/>
                                        <p:tgtEl>
                                          <p:spTgt spid="46"/>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slide(fromLeft)">
                                      <p:cBhvr>
                                        <p:cTn id="17" dur="500"/>
                                        <p:tgtEl>
                                          <p:spTgt spid="31"/>
                                        </p:tgtEl>
                                      </p:cBhvr>
                                    </p:animEffect>
                                  </p:childTnLst>
                                </p:cTn>
                              </p:par>
                              <p:par>
                                <p:cTn id="18" presetID="12" presetClass="entr" presetSubtype="8" fill="hold" nodeType="withEffect">
                                  <p:stCondLst>
                                    <p:cond delay="400"/>
                                  </p:stCondLst>
                                  <p:childTnLst>
                                    <p:set>
                                      <p:cBhvr>
                                        <p:cTn id="19" dur="1" fill="hold">
                                          <p:stCondLst>
                                            <p:cond delay="0"/>
                                          </p:stCondLst>
                                        </p:cTn>
                                        <p:tgtEl>
                                          <p:spTgt spid="36"/>
                                        </p:tgtEl>
                                        <p:attrNameLst>
                                          <p:attrName>style.visibility</p:attrName>
                                        </p:attrNameLst>
                                      </p:cBhvr>
                                      <p:to>
                                        <p:strVal val="visible"/>
                                      </p:to>
                                    </p:set>
                                    <p:animEffect transition="in" filter="slide(fromLeft)">
                                      <p:cBhvr>
                                        <p:cTn id="20" dur="500"/>
                                        <p:tgtEl>
                                          <p:spTgt spid="36"/>
                                        </p:tgtEl>
                                      </p:cBhvr>
                                    </p:animEffect>
                                  </p:childTnLst>
                                </p:cTn>
                              </p:par>
                              <p:par>
                                <p:cTn id="21" presetID="12" presetClass="entr" presetSubtype="8" fill="hold" nodeType="withEffect">
                                  <p:stCondLst>
                                    <p:cond delay="600"/>
                                  </p:stCondLst>
                                  <p:childTnLst>
                                    <p:set>
                                      <p:cBhvr>
                                        <p:cTn id="22" dur="1" fill="hold">
                                          <p:stCondLst>
                                            <p:cond delay="0"/>
                                          </p:stCondLst>
                                        </p:cTn>
                                        <p:tgtEl>
                                          <p:spTgt spid="27"/>
                                        </p:tgtEl>
                                        <p:attrNameLst>
                                          <p:attrName>style.visibility</p:attrName>
                                        </p:attrNameLst>
                                      </p:cBhvr>
                                      <p:to>
                                        <p:strVal val="visible"/>
                                      </p:to>
                                    </p:set>
                                    <p:animEffect transition="in" filter="slide(fromLeft)">
                                      <p:cBhvr>
                                        <p:cTn id="2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0" y="114220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3" name="Rectangle 4"/>
          <p:cNvSpPr>
            <a:spLocks noChangeArrowheads="1"/>
          </p:cNvSpPr>
          <p:nvPr/>
        </p:nvSpPr>
        <p:spPr bwMode="auto">
          <a:xfrm>
            <a:off x="4859338" y="2080419"/>
            <a:ext cx="3816350" cy="431800"/>
          </a:xfrm>
          <a:prstGeom prst="rect">
            <a:avLst/>
          </a:prstGeom>
          <a:solidFill>
            <a:srgbClr val="5F5F5F"/>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Verdana"/>
                <a:ea typeface="微软雅黑"/>
              </a:rPr>
              <a:t>单击添加标题文字</a:t>
            </a:r>
          </a:p>
        </p:txBody>
      </p:sp>
      <p:sp>
        <p:nvSpPr>
          <p:cNvPr id="14" name="AutoShape 7"/>
          <p:cNvSpPr>
            <a:spLocks noChangeArrowheads="1"/>
          </p:cNvSpPr>
          <p:nvPr/>
        </p:nvSpPr>
        <p:spPr bwMode="auto">
          <a:xfrm>
            <a:off x="4889500" y="2742406"/>
            <a:ext cx="3786188" cy="2879725"/>
          </a:xfrm>
          <a:prstGeom prst="roundRect">
            <a:avLst>
              <a:gd name="adj" fmla="val 0"/>
            </a:avLst>
          </a:prstGeom>
          <a:noFill/>
          <a:ln w="3175">
            <a:solidFill>
              <a:srgbClr val="969696"/>
            </a:solidFill>
            <a:round/>
            <a:headEnd/>
            <a:tailEnd/>
          </a:ln>
        </p:spPr>
        <p:txBody>
          <a:bodyPr/>
          <a:lstStyle/>
          <a:p>
            <a:pPr marL="357188" indent="-357188" fontAlgn="auto">
              <a:lnSpc>
                <a:spcPct val="120000"/>
              </a:lnSpc>
              <a:spcBef>
                <a:spcPct val="50000"/>
              </a:spcBef>
              <a:spcAft>
                <a:spcPts val="0"/>
              </a:spcAft>
              <a:buClr>
                <a:srgbClr val="B2B2B2"/>
              </a:buClr>
              <a:buFont typeface="Wingdings" pitchFamily="2" charset="2"/>
              <a:buChar char="n"/>
            </a:pPr>
            <a:r>
              <a:rPr lang="zh-CN" altLang="en-US" sz="1600">
                <a:solidFill>
                  <a:srgbClr val="000000"/>
                </a:solidFill>
                <a:latin typeface="Verdana"/>
                <a:ea typeface="微软雅黑"/>
              </a:rPr>
              <a:t>段落一：单击添加内容文字单击添加段落文字单击添加段落文字。</a:t>
            </a:r>
            <a:endParaRPr lang="en-US" altLang="zh-CN" sz="1600">
              <a:solidFill>
                <a:srgbClr val="000000"/>
              </a:solidFill>
              <a:latin typeface="Verdana"/>
              <a:ea typeface="微软雅黑"/>
            </a:endParaRPr>
          </a:p>
          <a:p>
            <a:pPr marL="357188" indent="-357188" fontAlgn="auto">
              <a:lnSpc>
                <a:spcPct val="120000"/>
              </a:lnSpc>
              <a:spcBef>
                <a:spcPct val="50000"/>
              </a:spcBef>
              <a:spcAft>
                <a:spcPts val="0"/>
              </a:spcAft>
              <a:buClr>
                <a:srgbClr val="FF9933"/>
              </a:buClr>
              <a:buFont typeface="Wingdings" pitchFamily="2" charset="2"/>
              <a:buChar char="n"/>
            </a:pPr>
            <a:r>
              <a:rPr lang="zh-CN" altLang="en-US" sz="1600">
                <a:solidFill>
                  <a:srgbClr val="FF6600"/>
                </a:solidFill>
                <a:latin typeface="Verdana"/>
                <a:ea typeface="微软雅黑"/>
              </a:rPr>
              <a:t>段落二：单击添加内容文字单击添加段落文字单击添加段落文字。</a:t>
            </a:r>
            <a:endParaRPr lang="en-US" altLang="zh-CN" sz="1600">
              <a:solidFill>
                <a:srgbClr val="FF66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r>
              <a:rPr lang="zh-CN" altLang="en-US" sz="1600">
                <a:solidFill>
                  <a:srgbClr val="000000"/>
                </a:solidFill>
                <a:latin typeface="Verdana"/>
                <a:ea typeface="微软雅黑"/>
              </a:rPr>
              <a:t>段落三：单击添加内容文字单击添加段落文字单击添加段落文字单击添加段落文字单击添加段落文字。</a:t>
            </a:r>
            <a:endParaRPr lang="en-US" altLang="zh-CN" sz="1600">
              <a:solidFill>
                <a:srgbClr val="000000"/>
              </a:solidFill>
              <a:latin typeface="Verdana"/>
              <a:ea typeface="微软雅黑"/>
            </a:endParaRPr>
          </a:p>
          <a:p>
            <a:pPr marL="357188" indent="-357188" fontAlgn="auto">
              <a:spcBef>
                <a:spcPts val="0"/>
              </a:spcBef>
              <a:spcAft>
                <a:spcPts val="0"/>
              </a:spcAft>
              <a:buClr>
                <a:srgbClr val="B2B2B2"/>
              </a:buClr>
              <a:buFont typeface="Wingdings" pitchFamily="2" charset="2"/>
              <a:buChar char="n"/>
            </a:pPr>
            <a:endParaRPr lang="en-US" altLang="zh-CN" sz="160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a:solidFill>
                <a:srgbClr val="000000"/>
              </a:solidFill>
              <a:latin typeface="Verdana"/>
              <a:ea typeface="微软雅黑"/>
            </a:endParaRPr>
          </a:p>
        </p:txBody>
      </p:sp>
      <p:pic>
        <p:nvPicPr>
          <p:cNvPr id="15" name="Picture 57"/>
          <p:cNvPicPr>
            <a:picLocks noChangeAspect="1" noChangeArrowheads="1"/>
          </p:cNvPicPr>
          <p:nvPr/>
        </p:nvPicPr>
        <p:blipFill>
          <a:blip r:embed="rId2" cstate="print">
            <a:lum bright="24000"/>
          </a:blip>
          <a:srcRect t="50450" r="-420"/>
          <a:stretch>
            <a:fillRect/>
          </a:stretch>
        </p:blipFill>
        <p:spPr bwMode="gray">
          <a:xfrm>
            <a:off x="4705350" y="2520156"/>
            <a:ext cx="4119563" cy="101600"/>
          </a:xfrm>
          <a:prstGeom prst="rect">
            <a:avLst/>
          </a:prstGeom>
          <a:noFill/>
          <a:ln w="9525">
            <a:noFill/>
            <a:miter lim="800000"/>
            <a:headEnd/>
            <a:tailEnd/>
          </a:ln>
        </p:spPr>
      </p:pic>
      <p:grpSp>
        <p:nvGrpSpPr>
          <p:cNvPr id="16" name="组合 15"/>
          <p:cNvGrpSpPr/>
          <p:nvPr/>
        </p:nvGrpSpPr>
        <p:grpSpPr>
          <a:xfrm>
            <a:off x="319087" y="2080419"/>
            <a:ext cx="4119563" cy="3652837"/>
            <a:chOff x="319087" y="1484313"/>
            <a:chExt cx="4119563" cy="3652837"/>
          </a:xfrm>
        </p:grpSpPr>
        <p:sp>
          <p:nvSpPr>
            <p:cNvPr id="17" name="Rectangle 3"/>
            <p:cNvSpPr>
              <a:spLocks noChangeArrowheads="1"/>
            </p:cNvSpPr>
            <p:nvPr/>
          </p:nvSpPr>
          <p:spPr bwMode="auto">
            <a:xfrm>
              <a:off x="468313" y="1484313"/>
              <a:ext cx="3816350" cy="431800"/>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18" name="AutoShape 6"/>
            <p:cNvSpPr>
              <a:spLocks noChangeArrowheads="1"/>
            </p:cNvSpPr>
            <p:nvPr/>
          </p:nvSpPr>
          <p:spPr bwMode="auto">
            <a:xfrm>
              <a:off x="468313" y="2146300"/>
              <a:ext cx="3786187" cy="2879725"/>
            </a:xfrm>
            <a:prstGeom prst="roundRect">
              <a:avLst>
                <a:gd name="adj" fmla="val 0"/>
              </a:avLst>
            </a:prstGeom>
            <a:noFill/>
            <a:ln w="3175">
              <a:solidFill>
                <a:srgbClr val="969696"/>
              </a:solidFill>
              <a:round/>
              <a:headEnd/>
              <a:tailEnd/>
            </a:ln>
          </p:spPr>
          <p:txBody>
            <a:bodyPr/>
            <a:lstStyle/>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段落一：单击添加内容文字单击添加段落文字单击添加段落文字。</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段落二：单击添加内容文字单击添加段落文字单击添加段落文字。</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段落三：单击添加内容文字单击添加段落文字单击添加段落文字单击添加段落文字单击添加段落文字。</a:t>
              </a:r>
              <a:endParaRPr lang="en-US" altLang="zh-CN" sz="1600" dirty="0">
                <a:solidFill>
                  <a:srgbClr val="000000"/>
                </a:solidFill>
                <a:latin typeface="Verdana"/>
                <a:ea typeface="微软雅黑"/>
              </a:endParaRPr>
            </a:p>
            <a:p>
              <a:pPr marL="357188" indent="-357188" fontAlgn="auto">
                <a:spcBef>
                  <a:spcPts val="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p:txBody>
        </p:sp>
        <p:pic>
          <p:nvPicPr>
            <p:cNvPr id="19" name="Picture 57"/>
            <p:cNvPicPr>
              <a:picLocks noChangeAspect="1" noChangeArrowheads="1"/>
            </p:cNvPicPr>
            <p:nvPr/>
          </p:nvPicPr>
          <p:blipFill>
            <a:blip r:embed="rId2" cstate="print">
              <a:lum bright="24000"/>
            </a:blip>
            <a:srcRect t="50450" r="-420"/>
            <a:stretch>
              <a:fillRect/>
            </a:stretch>
          </p:blipFill>
          <p:spPr bwMode="gray">
            <a:xfrm>
              <a:off x="319087" y="1924050"/>
              <a:ext cx="4119563" cy="101600"/>
            </a:xfrm>
            <a:prstGeom prst="rect">
              <a:avLst/>
            </a:prstGeom>
            <a:noFill/>
            <a:ln w="9525">
              <a:noFill/>
              <a:miter lim="800000"/>
              <a:headEnd/>
              <a:tailEnd/>
            </a:ln>
          </p:spPr>
        </p:pic>
        <p:pic>
          <p:nvPicPr>
            <p:cNvPr id="20" name="Picture 57"/>
            <p:cNvPicPr>
              <a:picLocks noChangeAspect="1" noChangeArrowheads="1"/>
            </p:cNvPicPr>
            <p:nvPr/>
          </p:nvPicPr>
          <p:blipFill>
            <a:blip r:embed="rId2" cstate="print">
              <a:lum bright="24000"/>
            </a:blip>
            <a:srcRect t="50450" r="-420"/>
            <a:stretch>
              <a:fillRect/>
            </a:stretch>
          </p:blipFill>
          <p:spPr bwMode="gray">
            <a:xfrm>
              <a:off x="319087" y="5035550"/>
              <a:ext cx="4119563" cy="101600"/>
            </a:xfrm>
            <a:prstGeom prst="rect">
              <a:avLst/>
            </a:prstGeom>
            <a:noFill/>
            <a:ln w="9525">
              <a:noFill/>
              <a:miter lim="800000"/>
              <a:headEnd/>
              <a:tailEnd/>
            </a:ln>
          </p:spPr>
        </p:pic>
      </p:grpSp>
      <p:pic>
        <p:nvPicPr>
          <p:cNvPr id="21" name="Picture 57"/>
          <p:cNvPicPr>
            <a:picLocks noChangeAspect="1" noChangeArrowheads="1"/>
          </p:cNvPicPr>
          <p:nvPr/>
        </p:nvPicPr>
        <p:blipFill>
          <a:blip r:embed="rId2" cstate="print">
            <a:lum bright="24000"/>
          </a:blip>
          <a:srcRect t="50450" r="-420"/>
          <a:stretch>
            <a:fillRect/>
          </a:stretch>
        </p:blipFill>
        <p:spPr bwMode="gray">
          <a:xfrm>
            <a:off x="4749800" y="5631656"/>
            <a:ext cx="4119563" cy="101600"/>
          </a:xfrm>
          <a:prstGeom prst="rect">
            <a:avLst/>
          </a:prstGeom>
          <a:noFill/>
          <a:ln w="9525">
            <a:noFill/>
            <a:miter lim="800000"/>
            <a:headEnd/>
            <a:tailEnd/>
          </a:ln>
        </p:spPr>
      </p:pic>
    </p:spTree>
    <p:extLst>
      <p:ext uri="{BB962C8B-B14F-4D97-AF65-F5344CB8AC3E}">
        <p14:creationId xmlns:p14="http://schemas.microsoft.com/office/powerpoint/2010/main" val="15805947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1"/>
          <p:cNvSpPr txBox="1">
            <a:spLocks/>
          </p:cNvSpPr>
          <p:nvPr/>
        </p:nvSpPr>
        <p:spPr>
          <a:xfrm>
            <a:off x="0" y="88376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1" name="任意多边形 10"/>
          <p:cNvSpPr/>
          <p:nvPr/>
        </p:nvSpPr>
        <p:spPr>
          <a:xfrm>
            <a:off x="1255043" y="1432955"/>
            <a:ext cx="6633914" cy="3317961"/>
          </a:xfrm>
          <a:custGeom>
            <a:avLst/>
            <a:gdLst/>
            <a:ahLst/>
            <a:cxnLst/>
            <a:rect l="l" t="t" r="r" b="b"/>
            <a:pathLst>
              <a:path w="9471331" h="4737100">
                <a:moveTo>
                  <a:pt x="9460710" y="4604172"/>
                </a:moveTo>
                <a:lnTo>
                  <a:pt x="9467460" y="4609055"/>
                </a:lnTo>
                <a:lnTo>
                  <a:pt x="9460723" y="4609055"/>
                </a:lnTo>
                <a:close/>
                <a:moveTo>
                  <a:pt x="9459779" y="4267992"/>
                </a:moveTo>
                <a:lnTo>
                  <a:pt x="9471331" y="4267992"/>
                </a:lnTo>
                <a:lnTo>
                  <a:pt x="9459806" y="4277542"/>
                </a:lnTo>
                <a:close/>
                <a:moveTo>
                  <a:pt x="8769335" y="4213223"/>
                </a:moveTo>
                <a:cubicBezTo>
                  <a:pt x="8731527" y="4213223"/>
                  <a:pt x="8700877" y="4243873"/>
                  <a:pt x="8700877" y="4281681"/>
                </a:cubicBezTo>
                <a:lnTo>
                  <a:pt x="8700877" y="4485828"/>
                </a:lnTo>
                <a:cubicBezTo>
                  <a:pt x="8700877" y="4523636"/>
                  <a:pt x="8731527" y="4554286"/>
                  <a:pt x="8769335" y="4554286"/>
                </a:cubicBezTo>
                <a:lnTo>
                  <a:pt x="8919937" y="4554286"/>
                </a:lnTo>
                <a:cubicBezTo>
                  <a:pt x="8957745" y="4554286"/>
                  <a:pt x="8988395" y="4523636"/>
                  <a:pt x="8988395" y="4485828"/>
                </a:cubicBezTo>
                <a:lnTo>
                  <a:pt x="8988395" y="4281681"/>
                </a:lnTo>
                <a:cubicBezTo>
                  <a:pt x="8988395" y="4243873"/>
                  <a:pt x="8957745" y="4213223"/>
                  <a:pt x="8919937" y="4213223"/>
                </a:cubicBezTo>
                <a:close/>
                <a:moveTo>
                  <a:pt x="8252748" y="4199483"/>
                </a:moveTo>
                <a:cubicBezTo>
                  <a:pt x="8218147" y="4199483"/>
                  <a:pt x="8190097" y="4227533"/>
                  <a:pt x="8190097" y="4262134"/>
                </a:cubicBezTo>
                <a:lnTo>
                  <a:pt x="8190097" y="4423126"/>
                </a:lnTo>
                <a:cubicBezTo>
                  <a:pt x="8190097" y="4457727"/>
                  <a:pt x="8218147" y="4485777"/>
                  <a:pt x="8252748" y="4485777"/>
                </a:cubicBezTo>
                <a:lnTo>
                  <a:pt x="8390575" y="4485777"/>
                </a:lnTo>
                <a:cubicBezTo>
                  <a:pt x="8425176" y="4485777"/>
                  <a:pt x="8453226" y="4457727"/>
                  <a:pt x="8453226" y="4423126"/>
                </a:cubicBezTo>
                <a:lnTo>
                  <a:pt x="8453226" y="4262134"/>
                </a:lnTo>
                <a:cubicBezTo>
                  <a:pt x="8453226" y="4227533"/>
                  <a:pt x="8425176" y="4199483"/>
                  <a:pt x="8390575" y="4199483"/>
                </a:cubicBezTo>
                <a:close/>
                <a:moveTo>
                  <a:pt x="7760171" y="4137570"/>
                </a:moveTo>
                <a:cubicBezTo>
                  <a:pt x="7729328" y="4137570"/>
                  <a:pt x="7704324" y="4162574"/>
                  <a:pt x="7704324" y="4193417"/>
                </a:cubicBezTo>
                <a:lnTo>
                  <a:pt x="7704324" y="4376453"/>
                </a:lnTo>
                <a:cubicBezTo>
                  <a:pt x="7704324" y="4407296"/>
                  <a:pt x="7729328" y="4432300"/>
                  <a:pt x="7760171" y="4432300"/>
                </a:cubicBezTo>
                <a:lnTo>
                  <a:pt x="7883031" y="4432300"/>
                </a:lnTo>
                <a:cubicBezTo>
                  <a:pt x="7913874" y="4432300"/>
                  <a:pt x="7938878" y="4407296"/>
                  <a:pt x="7938878" y="4376453"/>
                </a:cubicBezTo>
                <a:lnTo>
                  <a:pt x="7938878" y="4193417"/>
                </a:lnTo>
                <a:cubicBezTo>
                  <a:pt x="7938878" y="4162574"/>
                  <a:pt x="7913874" y="4137570"/>
                  <a:pt x="7883031" y="4137570"/>
                </a:cubicBezTo>
                <a:close/>
                <a:moveTo>
                  <a:pt x="7323040" y="4104233"/>
                </a:moveTo>
                <a:cubicBezTo>
                  <a:pt x="7296894" y="4104233"/>
                  <a:pt x="7275698" y="4125429"/>
                  <a:pt x="7275698" y="4151575"/>
                </a:cubicBezTo>
                <a:lnTo>
                  <a:pt x="7275698" y="4351621"/>
                </a:lnTo>
                <a:cubicBezTo>
                  <a:pt x="7275698" y="4377767"/>
                  <a:pt x="7296894" y="4398963"/>
                  <a:pt x="7323040" y="4398963"/>
                </a:cubicBezTo>
                <a:lnTo>
                  <a:pt x="7427190" y="4398963"/>
                </a:lnTo>
                <a:cubicBezTo>
                  <a:pt x="7453336" y="4398963"/>
                  <a:pt x="7474532" y="4377767"/>
                  <a:pt x="7474532" y="4351621"/>
                </a:cubicBezTo>
                <a:lnTo>
                  <a:pt x="7474532" y="4151575"/>
                </a:lnTo>
                <a:cubicBezTo>
                  <a:pt x="7474532" y="4125429"/>
                  <a:pt x="7453336" y="4104233"/>
                  <a:pt x="7427190" y="4104233"/>
                </a:cubicBezTo>
                <a:close/>
                <a:moveTo>
                  <a:pt x="6908703" y="4070350"/>
                </a:moveTo>
                <a:cubicBezTo>
                  <a:pt x="6882557" y="4070350"/>
                  <a:pt x="6861361" y="4091546"/>
                  <a:pt x="6861361" y="4117692"/>
                </a:cubicBezTo>
                <a:lnTo>
                  <a:pt x="6861361" y="4306376"/>
                </a:lnTo>
                <a:cubicBezTo>
                  <a:pt x="6861361" y="4332522"/>
                  <a:pt x="6882557" y="4353718"/>
                  <a:pt x="6908703" y="4353718"/>
                </a:cubicBezTo>
                <a:lnTo>
                  <a:pt x="7012853" y="4353718"/>
                </a:lnTo>
                <a:cubicBezTo>
                  <a:pt x="7038999" y="4353718"/>
                  <a:pt x="7060195" y="4332522"/>
                  <a:pt x="7060195" y="4306376"/>
                </a:cubicBezTo>
                <a:lnTo>
                  <a:pt x="7060195" y="4117692"/>
                </a:lnTo>
                <a:cubicBezTo>
                  <a:pt x="7060195" y="4091546"/>
                  <a:pt x="7038999" y="4070350"/>
                  <a:pt x="7012853" y="4070350"/>
                </a:cubicBezTo>
                <a:close/>
                <a:moveTo>
                  <a:pt x="6518178" y="4039394"/>
                </a:moveTo>
                <a:cubicBezTo>
                  <a:pt x="6492032" y="4039394"/>
                  <a:pt x="6470836" y="4060590"/>
                  <a:pt x="6470836" y="4086736"/>
                </a:cubicBezTo>
                <a:lnTo>
                  <a:pt x="6470836" y="4275420"/>
                </a:lnTo>
                <a:cubicBezTo>
                  <a:pt x="6470836" y="4301566"/>
                  <a:pt x="6492032" y="4322762"/>
                  <a:pt x="6518178" y="4322762"/>
                </a:cubicBezTo>
                <a:lnTo>
                  <a:pt x="6622328" y="4322762"/>
                </a:lnTo>
                <a:cubicBezTo>
                  <a:pt x="6648474" y="4322762"/>
                  <a:pt x="6669670" y="4301566"/>
                  <a:pt x="6669670" y="4275420"/>
                </a:cubicBezTo>
                <a:lnTo>
                  <a:pt x="6669670" y="4086736"/>
                </a:lnTo>
                <a:cubicBezTo>
                  <a:pt x="6669670" y="4060590"/>
                  <a:pt x="6648474" y="4039394"/>
                  <a:pt x="6622328" y="4039394"/>
                </a:cubicBezTo>
                <a:close/>
                <a:moveTo>
                  <a:pt x="6165978" y="4015582"/>
                </a:moveTo>
                <a:cubicBezTo>
                  <a:pt x="6142336" y="4015582"/>
                  <a:pt x="6123171" y="4034747"/>
                  <a:pt x="6123171" y="4058389"/>
                </a:cubicBezTo>
                <a:lnTo>
                  <a:pt x="6123171" y="4227568"/>
                </a:lnTo>
                <a:cubicBezTo>
                  <a:pt x="6123171" y="4251210"/>
                  <a:pt x="6142336" y="4270375"/>
                  <a:pt x="6165978" y="4270375"/>
                </a:cubicBezTo>
                <a:lnTo>
                  <a:pt x="6260149" y="4270375"/>
                </a:lnTo>
                <a:cubicBezTo>
                  <a:pt x="6283791" y="4270375"/>
                  <a:pt x="6302956" y="4251210"/>
                  <a:pt x="6302956" y="4227568"/>
                </a:cubicBezTo>
                <a:lnTo>
                  <a:pt x="6302956" y="4058389"/>
                </a:lnTo>
                <a:cubicBezTo>
                  <a:pt x="6302956" y="4034747"/>
                  <a:pt x="6283791" y="4015582"/>
                  <a:pt x="6260149" y="4015582"/>
                </a:cubicBezTo>
                <a:close/>
                <a:moveTo>
                  <a:pt x="5844850" y="3994147"/>
                </a:moveTo>
                <a:cubicBezTo>
                  <a:pt x="5824966" y="3994147"/>
                  <a:pt x="5808846" y="4010267"/>
                  <a:pt x="5808846" y="4030151"/>
                </a:cubicBezTo>
                <a:lnTo>
                  <a:pt x="5808846" y="4205795"/>
                </a:lnTo>
                <a:cubicBezTo>
                  <a:pt x="5808846" y="4225679"/>
                  <a:pt x="5824966" y="4241799"/>
                  <a:pt x="5844850" y="4241799"/>
                </a:cubicBezTo>
                <a:lnTo>
                  <a:pt x="5924054" y="4241799"/>
                </a:lnTo>
                <a:cubicBezTo>
                  <a:pt x="5943938" y="4241799"/>
                  <a:pt x="5960058" y="4225679"/>
                  <a:pt x="5960058" y="4205795"/>
                </a:cubicBezTo>
                <a:lnTo>
                  <a:pt x="5960058" y="4030151"/>
                </a:lnTo>
                <a:cubicBezTo>
                  <a:pt x="5960058" y="4010267"/>
                  <a:pt x="5943938" y="3994147"/>
                  <a:pt x="5924054" y="3994147"/>
                </a:cubicBezTo>
                <a:close/>
                <a:moveTo>
                  <a:pt x="5541976" y="3958428"/>
                </a:moveTo>
                <a:cubicBezTo>
                  <a:pt x="5523657" y="3958428"/>
                  <a:pt x="5508807" y="3973278"/>
                  <a:pt x="5508807" y="3991597"/>
                </a:cubicBezTo>
                <a:lnTo>
                  <a:pt x="5508807" y="4158625"/>
                </a:lnTo>
                <a:cubicBezTo>
                  <a:pt x="5508807" y="4176944"/>
                  <a:pt x="5523657" y="4191794"/>
                  <a:pt x="5541976" y="4191794"/>
                </a:cubicBezTo>
                <a:lnTo>
                  <a:pt x="5614944" y="4191794"/>
                </a:lnTo>
                <a:cubicBezTo>
                  <a:pt x="5633263" y="4191794"/>
                  <a:pt x="5648113" y="4176944"/>
                  <a:pt x="5648113" y="4158625"/>
                </a:cubicBezTo>
                <a:lnTo>
                  <a:pt x="5648113" y="3991597"/>
                </a:lnTo>
                <a:cubicBezTo>
                  <a:pt x="5648113" y="3973278"/>
                  <a:pt x="5633263" y="3958428"/>
                  <a:pt x="5614944" y="3958428"/>
                </a:cubicBezTo>
                <a:close/>
                <a:moveTo>
                  <a:pt x="5270513" y="3920328"/>
                </a:moveTo>
                <a:cubicBezTo>
                  <a:pt x="5252194" y="3920328"/>
                  <a:pt x="5237344" y="3935178"/>
                  <a:pt x="5237344" y="3953497"/>
                </a:cubicBezTo>
                <a:lnTo>
                  <a:pt x="5237344" y="4127669"/>
                </a:lnTo>
                <a:cubicBezTo>
                  <a:pt x="5237344" y="4145988"/>
                  <a:pt x="5252194" y="4160838"/>
                  <a:pt x="5270513" y="4160838"/>
                </a:cubicBezTo>
                <a:lnTo>
                  <a:pt x="5343481" y="4160838"/>
                </a:lnTo>
                <a:cubicBezTo>
                  <a:pt x="5361800" y="4160838"/>
                  <a:pt x="5376650" y="4145988"/>
                  <a:pt x="5376650" y="4127669"/>
                </a:cubicBezTo>
                <a:lnTo>
                  <a:pt x="5376650" y="3953497"/>
                </a:lnTo>
                <a:cubicBezTo>
                  <a:pt x="5376650" y="3935178"/>
                  <a:pt x="5361800" y="3920328"/>
                  <a:pt x="5343481" y="3920328"/>
                </a:cubicBezTo>
                <a:close/>
                <a:moveTo>
                  <a:pt x="5003813" y="3908421"/>
                </a:moveTo>
                <a:cubicBezTo>
                  <a:pt x="4985494" y="3908421"/>
                  <a:pt x="4970644" y="3923271"/>
                  <a:pt x="4970644" y="3941590"/>
                </a:cubicBezTo>
                <a:lnTo>
                  <a:pt x="4970644" y="4103855"/>
                </a:lnTo>
                <a:cubicBezTo>
                  <a:pt x="4970644" y="4122174"/>
                  <a:pt x="4985494" y="4137024"/>
                  <a:pt x="5003813" y="4137024"/>
                </a:cubicBezTo>
                <a:lnTo>
                  <a:pt x="5076781" y="4137024"/>
                </a:lnTo>
                <a:cubicBezTo>
                  <a:pt x="5095100" y="4137024"/>
                  <a:pt x="5109950" y="4122174"/>
                  <a:pt x="5109950" y="4103855"/>
                </a:cubicBezTo>
                <a:lnTo>
                  <a:pt x="5109950" y="3941590"/>
                </a:lnTo>
                <a:cubicBezTo>
                  <a:pt x="5109950" y="3923271"/>
                  <a:pt x="5095100" y="3908421"/>
                  <a:pt x="5076781" y="3908421"/>
                </a:cubicBezTo>
                <a:close/>
                <a:moveTo>
                  <a:pt x="4746638" y="3872702"/>
                </a:moveTo>
                <a:cubicBezTo>
                  <a:pt x="4728319" y="3872702"/>
                  <a:pt x="4713469" y="3887552"/>
                  <a:pt x="4713469" y="3905871"/>
                </a:cubicBezTo>
                <a:lnTo>
                  <a:pt x="4713469" y="4068136"/>
                </a:lnTo>
                <a:cubicBezTo>
                  <a:pt x="4713469" y="4086455"/>
                  <a:pt x="4728319" y="4101305"/>
                  <a:pt x="4746638" y="4101305"/>
                </a:cubicBezTo>
                <a:lnTo>
                  <a:pt x="4819606" y="4101305"/>
                </a:lnTo>
                <a:cubicBezTo>
                  <a:pt x="4837925" y="4101305"/>
                  <a:pt x="4852775" y="4086455"/>
                  <a:pt x="4852775" y="4068136"/>
                </a:cubicBezTo>
                <a:lnTo>
                  <a:pt x="4852775" y="3905871"/>
                </a:lnTo>
                <a:cubicBezTo>
                  <a:pt x="4852775" y="3887552"/>
                  <a:pt x="4837925" y="3872702"/>
                  <a:pt x="4819606" y="3872702"/>
                </a:cubicBezTo>
                <a:close/>
                <a:moveTo>
                  <a:pt x="4507491" y="3841744"/>
                </a:moveTo>
                <a:cubicBezTo>
                  <a:pt x="4491051" y="3841744"/>
                  <a:pt x="4477724" y="3855071"/>
                  <a:pt x="4477724" y="3871511"/>
                </a:cubicBezTo>
                <a:lnTo>
                  <a:pt x="4477724" y="4033439"/>
                </a:lnTo>
                <a:cubicBezTo>
                  <a:pt x="4477724" y="4049879"/>
                  <a:pt x="4491051" y="4063206"/>
                  <a:pt x="4507491" y="4063206"/>
                </a:cubicBezTo>
                <a:lnTo>
                  <a:pt x="4572977" y="4063206"/>
                </a:lnTo>
                <a:cubicBezTo>
                  <a:pt x="4589417" y="4063206"/>
                  <a:pt x="4602744" y="4049879"/>
                  <a:pt x="4602744" y="4033439"/>
                </a:cubicBezTo>
                <a:lnTo>
                  <a:pt x="4602744" y="3871511"/>
                </a:lnTo>
                <a:cubicBezTo>
                  <a:pt x="4602744" y="3855071"/>
                  <a:pt x="4589417" y="3841744"/>
                  <a:pt x="4572977" y="3841744"/>
                </a:cubicBezTo>
                <a:close/>
                <a:moveTo>
                  <a:pt x="4306672" y="3822693"/>
                </a:moveTo>
                <a:cubicBezTo>
                  <a:pt x="4294616" y="3822693"/>
                  <a:pt x="4284842" y="3832467"/>
                  <a:pt x="4284842" y="3844523"/>
                </a:cubicBezTo>
                <a:lnTo>
                  <a:pt x="4284842" y="3996132"/>
                </a:lnTo>
                <a:cubicBezTo>
                  <a:pt x="4284842" y="4008188"/>
                  <a:pt x="4294616" y="4017962"/>
                  <a:pt x="4306672" y="4017962"/>
                </a:cubicBezTo>
                <a:lnTo>
                  <a:pt x="4354696" y="4017962"/>
                </a:lnTo>
                <a:cubicBezTo>
                  <a:pt x="4366752" y="4017962"/>
                  <a:pt x="4376526" y="4008188"/>
                  <a:pt x="4376526" y="3996132"/>
                </a:cubicBezTo>
                <a:lnTo>
                  <a:pt x="4376526" y="3844523"/>
                </a:lnTo>
                <a:cubicBezTo>
                  <a:pt x="4376526" y="3832467"/>
                  <a:pt x="4366752" y="3822693"/>
                  <a:pt x="4354696" y="3822693"/>
                </a:cubicBezTo>
                <a:close/>
                <a:moveTo>
                  <a:pt x="4118553" y="3784593"/>
                </a:moveTo>
                <a:cubicBezTo>
                  <a:pt x="4106497" y="3784593"/>
                  <a:pt x="4096723" y="3794367"/>
                  <a:pt x="4096723" y="3806423"/>
                </a:cubicBezTo>
                <a:lnTo>
                  <a:pt x="4096723" y="3958032"/>
                </a:lnTo>
                <a:cubicBezTo>
                  <a:pt x="4096723" y="3970088"/>
                  <a:pt x="4106497" y="3979862"/>
                  <a:pt x="4118553" y="3979862"/>
                </a:cubicBezTo>
                <a:lnTo>
                  <a:pt x="4166577" y="3979862"/>
                </a:lnTo>
                <a:cubicBezTo>
                  <a:pt x="4178633" y="3979862"/>
                  <a:pt x="4188407" y="3970088"/>
                  <a:pt x="4188407" y="3958032"/>
                </a:cubicBezTo>
                <a:lnTo>
                  <a:pt x="4188407" y="3806423"/>
                </a:lnTo>
                <a:cubicBezTo>
                  <a:pt x="4188407" y="3794367"/>
                  <a:pt x="4178633" y="3784593"/>
                  <a:pt x="4166577" y="3784593"/>
                </a:cubicBezTo>
                <a:close/>
                <a:moveTo>
                  <a:pt x="3928053" y="3775068"/>
                </a:moveTo>
                <a:cubicBezTo>
                  <a:pt x="3915997" y="3775068"/>
                  <a:pt x="3906223" y="3784842"/>
                  <a:pt x="3906223" y="3796898"/>
                </a:cubicBezTo>
                <a:lnTo>
                  <a:pt x="3906223" y="3934220"/>
                </a:lnTo>
                <a:cubicBezTo>
                  <a:pt x="3906223" y="3946276"/>
                  <a:pt x="3915997" y="3956050"/>
                  <a:pt x="3928053" y="3956050"/>
                </a:cubicBezTo>
                <a:lnTo>
                  <a:pt x="3976077" y="3956050"/>
                </a:lnTo>
                <a:cubicBezTo>
                  <a:pt x="3988133" y="3956050"/>
                  <a:pt x="3997907" y="3946276"/>
                  <a:pt x="3997907" y="3934220"/>
                </a:cubicBezTo>
                <a:lnTo>
                  <a:pt x="3997907" y="3796898"/>
                </a:lnTo>
                <a:cubicBezTo>
                  <a:pt x="3997907" y="3784842"/>
                  <a:pt x="3988133" y="3775068"/>
                  <a:pt x="3976077" y="3775068"/>
                </a:cubicBezTo>
                <a:close/>
                <a:moveTo>
                  <a:pt x="3768288" y="3746500"/>
                </a:moveTo>
                <a:cubicBezTo>
                  <a:pt x="3757015" y="3746500"/>
                  <a:pt x="3747877" y="3755638"/>
                  <a:pt x="3747877" y="3766911"/>
                </a:cubicBezTo>
                <a:lnTo>
                  <a:pt x="3747877" y="3904683"/>
                </a:lnTo>
                <a:cubicBezTo>
                  <a:pt x="3747877" y="3915956"/>
                  <a:pt x="3757015" y="3925094"/>
                  <a:pt x="3768288" y="3925094"/>
                </a:cubicBezTo>
                <a:lnTo>
                  <a:pt x="3813190" y="3925094"/>
                </a:lnTo>
                <a:cubicBezTo>
                  <a:pt x="3824463" y="3925094"/>
                  <a:pt x="3833601" y="3915956"/>
                  <a:pt x="3833601" y="3904683"/>
                </a:cubicBezTo>
                <a:lnTo>
                  <a:pt x="3833601" y="3766911"/>
                </a:lnTo>
                <a:cubicBezTo>
                  <a:pt x="3833601" y="3755638"/>
                  <a:pt x="3824463" y="3746500"/>
                  <a:pt x="3813190" y="3746500"/>
                </a:cubicBezTo>
                <a:close/>
                <a:moveTo>
                  <a:pt x="3618269" y="3717925"/>
                </a:moveTo>
                <a:cubicBezTo>
                  <a:pt x="3606996" y="3717925"/>
                  <a:pt x="3597858" y="3727063"/>
                  <a:pt x="3597858" y="3738336"/>
                </a:cubicBezTo>
                <a:lnTo>
                  <a:pt x="3597858" y="3876108"/>
                </a:lnTo>
                <a:cubicBezTo>
                  <a:pt x="3597858" y="3887381"/>
                  <a:pt x="3606996" y="3896519"/>
                  <a:pt x="3618269" y="3896519"/>
                </a:cubicBezTo>
                <a:lnTo>
                  <a:pt x="3663171" y="3896519"/>
                </a:lnTo>
                <a:cubicBezTo>
                  <a:pt x="3674444" y="3896519"/>
                  <a:pt x="3683582" y="3887381"/>
                  <a:pt x="3683582" y="3876108"/>
                </a:cubicBezTo>
                <a:lnTo>
                  <a:pt x="3683582" y="3738336"/>
                </a:lnTo>
                <a:cubicBezTo>
                  <a:pt x="3683582" y="3727063"/>
                  <a:pt x="3674444" y="3717925"/>
                  <a:pt x="3663171" y="3717925"/>
                </a:cubicBezTo>
                <a:close/>
                <a:moveTo>
                  <a:pt x="3473125" y="3689350"/>
                </a:moveTo>
                <a:cubicBezTo>
                  <a:pt x="3463105" y="3689350"/>
                  <a:pt x="3454982" y="3697473"/>
                  <a:pt x="3454982" y="3707493"/>
                </a:cubicBezTo>
                <a:lnTo>
                  <a:pt x="3454982" y="3833131"/>
                </a:lnTo>
                <a:cubicBezTo>
                  <a:pt x="3454982" y="3843151"/>
                  <a:pt x="3463105" y="3851274"/>
                  <a:pt x="3473125" y="3851274"/>
                </a:cubicBezTo>
                <a:lnTo>
                  <a:pt x="3513039" y="3851274"/>
                </a:lnTo>
                <a:cubicBezTo>
                  <a:pt x="3523059" y="3851274"/>
                  <a:pt x="3531182" y="3843151"/>
                  <a:pt x="3531182" y="3833131"/>
                </a:cubicBezTo>
                <a:lnTo>
                  <a:pt x="3531182" y="3707493"/>
                </a:lnTo>
                <a:cubicBezTo>
                  <a:pt x="3531182" y="3697473"/>
                  <a:pt x="3523059" y="3689350"/>
                  <a:pt x="3513039" y="3689350"/>
                </a:cubicBezTo>
                <a:close/>
                <a:moveTo>
                  <a:pt x="3317890" y="3663156"/>
                </a:moveTo>
                <a:cubicBezTo>
                  <a:pt x="3309435" y="3663156"/>
                  <a:pt x="3302581" y="3670010"/>
                  <a:pt x="3302581" y="3678465"/>
                </a:cubicBezTo>
                <a:lnTo>
                  <a:pt x="3302581" y="3809771"/>
                </a:lnTo>
                <a:cubicBezTo>
                  <a:pt x="3302581" y="3818226"/>
                  <a:pt x="3309435" y="3825080"/>
                  <a:pt x="3317890" y="3825080"/>
                </a:cubicBezTo>
                <a:lnTo>
                  <a:pt x="3351567" y="3825080"/>
                </a:lnTo>
                <a:cubicBezTo>
                  <a:pt x="3360022" y="3825080"/>
                  <a:pt x="3366876" y="3818226"/>
                  <a:pt x="3366876" y="3809771"/>
                </a:cubicBezTo>
                <a:lnTo>
                  <a:pt x="3366876" y="3678465"/>
                </a:lnTo>
                <a:cubicBezTo>
                  <a:pt x="3366876" y="3670010"/>
                  <a:pt x="3360022" y="3663156"/>
                  <a:pt x="3351567" y="3663156"/>
                </a:cubicBezTo>
                <a:close/>
                <a:moveTo>
                  <a:pt x="3209032" y="3644102"/>
                </a:moveTo>
                <a:cubicBezTo>
                  <a:pt x="3201518" y="3644102"/>
                  <a:pt x="3195426" y="3650194"/>
                  <a:pt x="3195426" y="3657708"/>
                </a:cubicBezTo>
                <a:lnTo>
                  <a:pt x="3195426" y="3780513"/>
                </a:lnTo>
                <a:cubicBezTo>
                  <a:pt x="3195426" y="3788027"/>
                  <a:pt x="3201518" y="3794119"/>
                  <a:pt x="3209032" y="3794119"/>
                </a:cubicBezTo>
                <a:lnTo>
                  <a:pt x="3238966" y="3794119"/>
                </a:lnTo>
                <a:cubicBezTo>
                  <a:pt x="3246480" y="3794119"/>
                  <a:pt x="3252572" y="3788027"/>
                  <a:pt x="3252572" y="3780513"/>
                </a:cubicBezTo>
                <a:lnTo>
                  <a:pt x="3252572" y="3657708"/>
                </a:lnTo>
                <a:cubicBezTo>
                  <a:pt x="3252572" y="3650194"/>
                  <a:pt x="3246480" y="3644102"/>
                  <a:pt x="3238966" y="3644102"/>
                </a:cubicBezTo>
                <a:close/>
                <a:moveTo>
                  <a:pt x="3082826" y="3613145"/>
                </a:moveTo>
                <a:cubicBezTo>
                  <a:pt x="3075312" y="3613145"/>
                  <a:pt x="3069220" y="3619237"/>
                  <a:pt x="3069220" y="3626751"/>
                </a:cubicBezTo>
                <a:lnTo>
                  <a:pt x="3069220" y="3761461"/>
                </a:lnTo>
                <a:cubicBezTo>
                  <a:pt x="3069220" y="3768975"/>
                  <a:pt x="3075312" y="3775067"/>
                  <a:pt x="3082826" y="3775067"/>
                </a:cubicBezTo>
                <a:lnTo>
                  <a:pt x="3112760" y="3775067"/>
                </a:lnTo>
                <a:cubicBezTo>
                  <a:pt x="3120274" y="3775067"/>
                  <a:pt x="3126366" y="3768975"/>
                  <a:pt x="3126366" y="3761461"/>
                </a:cubicBezTo>
                <a:lnTo>
                  <a:pt x="3126366" y="3626751"/>
                </a:lnTo>
                <a:cubicBezTo>
                  <a:pt x="3126366" y="3619237"/>
                  <a:pt x="3120274" y="3613145"/>
                  <a:pt x="3112760" y="3613145"/>
                </a:cubicBezTo>
                <a:close/>
                <a:moveTo>
                  <a:pt x="2956620" y="3598858"/>
                </a:moveTo>
                <a:cubicBezTo>
                  <a:pt x="2949106" y="3598858"/>
                  <a:pt x="2943014" y="3604950"/>
                  <a:pt x="2943014" y="3612464"/>
                </a:cubicBezTo>
                <a:lnTo>
                  <a:pt x="2943014" y="3747174"/>
                </a:lnTo>
                <a:cubicBezTo>
                  <a:pt x="2943014" y="3754688"/>
                  <a:pt x="2949106" y="3760780"/>
                  <a:pt x="2956620" y="3760780"/>
                </a:cubicBezTo>
                <a:lnTo>
                  <a:pt x="2986554" y="3760780"/>
                </a:lnTo>
                <a:cubicBezTo>
                  <a:pt x="2994068" y="3760780"/>
                  <a:pt x="3000160" y="3754688"/>
                  <a:pt x="3000160" y="3747174"/>
                </a:cubicBezTo>
                <a:lnTo>
                  <a:pt x="3000160" y="3612464"/>
                </a:lnTo>
                <a:cubicBezTo>
                  <a:pt x="3000160" y="3604950"/>
                  <a:pt x="2994068" y="3598858"/>
                  <a:pt x="2986554" y="3598858"/>
                </a:cubicBezTo>
                <a:close/>
                <a:moveTo>
                  <a:pt x="2834817" y="3567902"/>
                </a:moveTo>
                <a:cubicBezTo>
                  <a:pt x="2828805" y="3567902"/>
                  <a:pt x="2823931" y="3572776"/>
                  <a:pt x="2823931" y="3578788"/>
                </a:cubicBezTo>
                <a:lnTo>
                  <a:pt x="2823931" y="3718938"/>
                </a:lnTo>
                <a:cubicBezTo>
                  <a:pt x="2823931" y="3724950"/>
                  <a:pt x="2828805" y="3729824"/>
                  <a:pt x="2834817" y="3729824"/>
                </a:cubicBezTo>
                <a:lnTo>
                  <a:pt x="2858764" y="3729824"/>
                </a:lnTo>
                <a:cubicBezTo>
                  <a:pt x="2864776" y="3729824"/>
                  <a:pt x="2869650" y="3724950"/>
                  <a:pt x="2869650" y="3718938"/>
                </a:cubicBezTo>
                <a:lnTo>
                  <a:pt x="2869650" y="3578788"/>
                </a:lnTo>
                <a:cubicBezTo>
                  <a:pt x="2869650" y="3572776"/>
                  <a:pt x="2864776" y="3567902"/>
                  <a:pt x="2858764" y="3567902"/>
                </a:cubicBezTo>
                <a:close/>
                <a:moveTo>
                  <a:pt x="2715754" y="3536946"/>
                </a:moveTo>
                <a:cubicBezTo>
                  <a:pt x="2709742" y="3536946"/>
                  <a:pt x="2704868" y="3541820"/>
                  <a:pt x="2704868" y="3547832"/>
                </a:cubicBezTo>
                <a:lnTo>
                  <a:pt x="2704868" y="3687982"/>
                </a:lnTo>
                <a:cubicBezTo>
                  <a:pt x="2704868" y="3693994"/>
                  <a:pt x="2709742" y="3698868"/>
                  <a:pt x="2715754" y="3698868"/>
                </a:cubicBezTo>
                <a:lnTo>
                  <a:pt x="2739701" y="3698868"/>
                </a:lnTo>
                <a:cubicBezTo>
                  <a:pt x="2745713" y="3698868"/>
                  <a:pt x="2750587" y="3693994"/>
                  <a:pt x="2750587" y="3687982"/>
                </a:cubicBezTo>
                <a:lnTo>
                  <a:pt x="2750587" y="3547832"/>
                </a:lnTo>
                <a:cubicBezTo>
                  <a:pt x="2750587" y="3541820"/>
                  <a:pt x="2745713" y="3536946"/>
                  <a:pt x="2739701" y="3536946"/>
                </a:cubicBezTo>
                <a:close/>
                <a:moveTo>
                  <a:pt x="2589548" y="3517896"/>
                </a:moveTo>
                <a:cubicBezTo>
                  <a:pt x="2583536" y="3517896"/>
                  <a:pt x="2578662" y="3522770"/>
                  <a:pt x="2578662" y="3528782"/>
                </a:cubicBezTo>
                <a:lnTo>
                  <a:pt x="2578662" y="3668932"/>
                </a:lnTo>
                <a:cubicBezTo>
                  <a:pt x="2578662" y="3674944"/>
                  <a:pt x="2583536" y="3679818"/>
                  <a:pt x="2589548" y="3679818"/>
                </a:cubicBezTo>
                <a:lnTo>
                  <a:pt x="2613495" y="3679818"/>
                </a:lnTo>
                <a:cubicBezTo>
                  <a:pt x="2619507" y="3679818"/>
                  <a:pt x="2624381" y="3674944"/>
                  <a:pt x="2624381" y="3668932"/>
                </a:cubicBezTo>
                <a:lnTo>
                  <a:pt x="2624381" y="3528782"/>
                </a:lnTo>
                <a:cubicBezTo>
                  <a:pt x="2624381" y="3522770"/>
                  <a:pt x="2619507" y="3517896"/>
                  <a:pt x="2613495" y="3517896"/>
                </a:cubicBezTo>
                <a:close/>
                <a:moveTo>
                  <a:pt x="2460961" y="3496465"/>
                </a:moveTo>
                <a:cubicBezTo>
                  <a:pt x="2454949" y="3496465"/>
                  <a:pt x="2450075" y="3501339"/>
                  <a:pt x="2450075" y="3507351"/>
                </a:cubicBezTo>
                <a:lnTo>
                  <a:pt x="2450075" y="3647501"/>
                </a:lnTo>
                <a:cubicBezTo>
                  <a:pt x="2450075" y="3653513"/>
                  <a:pt x="2454949" y="3658387"/>
                  <a:pt x="2460961" y="3658387"/>
                </a:cubicBezTo>
                <a:lnTo>
                  <a:pt x="2484908" y="3658387"/>
                </a:lnTo>
                <a:cubicBezTo>
                  <a:pt x="2490920" y="3658387"/>
                  <a:pt x="2495794" y="3653513"/>
                  <a:pt x="2495794" y="3647501"/>
                </a:cubicBezTo>
                <a:lnTo>
                  <a:pt x="2495794" y="3507351"/>
                </a:lnTo>
                <a:cubicBezTo>
                  <a:pt x="2495794" y="3501339"/>
                  <a:pt x="2490920" y="3496465"/>
                  <a:pt x="2484908" y="3496465"/>
                </a:cubicBezTo>
                <a:close/>
                <a:moveTo>
                  <a:pt x="2339517" y="3479794"/>
                </a:moveTo>
                <a:cubicBezTo>
                  <a:pt x="2333505" y="3479794"/>
                  <a:pt x="2328631" y="3484668"/>
                  <a:pt x="2328631" y="3490680"/>
                </a:cubicBezTo>
                <a:lnTo>
                  <a:pt x="2328631" y="3623693"/>
                </a:lnTo>
                <a:cubicBezTo>
                  <a:pt x="2328631" y="3629705"/>
                  <a:pt x="2333505" y="3634579"/>
                  <a:pt x="2339517" y="3634579"/>
                </a:cubicBezTo>
                <a:lnTo>
                  <a:pt x="2363464" y="3634579"/>
                </a:lnTo>
                <a:cubicBezTo>
                  <a:pt x="2369476" y="3634579"/>
                  <a:pt x="2374350" y="3629705"/>
                  <a:pt x="2374350" y="3623693"/>
                </a:cubicBezTo>
                <a:lnTo>
                  <a:pt x="2374350" y="3490680"/>
                </a:lnTo>
                <a:cubicBezTo>
                  <a:pt x="2374350" y="3484668"/>
                  <a:pt x="2369476" y="3479794"/>
                  <a:pt x="2363464" y="3479794"/>
                </a:cubicBezTo>
                <a:close/>
                <a:moveTo>
                  <a:pt x="2215692" y="3451219"/>
                </a:moveTo>
                <a:cubicBezTo>
                  <a:pt x="2209680" y="3451219"/>
                  <a:pt x="2204806" y="3456093"/>
                  <a:pt x="2204806" y="3462105"/>
                </a:cubicBezTo>
                <a:lnTo>
                  <a:pt x="2204806" y="3595118"/>
                </a:lnTo>
                <a:cubicBezTo>
                  <a:pt x="2204806" y="3601130"/>
                  <a:pt x="2209680" y="3606004"/>
                  <a:pt x="2215692" y="3606004"/>
                </a:cubicBezTo>
                <a:lnTo>
                  <a:pt x="2239639" y="3606004"/>
                </a:lnTo>
                <a:cubicBezTo>
                  <a:pt x="2245651" y="3606004"/>
                  <a:pt x="2250525" y="3601130"/>
                  <a:pt x="2250525" y="3595118"/>
                </a:cubicBezTo>
                <a:lnTo>
                  <a:pt x="2250525" y="3462105"/>
                </a:lnTo>
                <a:cubicBezTo>
                  <a:pt x="2250525" y="3456093"/>
                  <a:pt x="2245651" y="3451219"/>
                  <a:pt x="2239639" y="3451219"/>
                </a:cubicBezTo>
                <a:close/>
                <a:moveTo>
                  <a:pt x="2108536" y="3432169"/>
                </a:moveTo>
                <a:cubicBezTo>
                  <a:pt x="2102524" y="3432169"/>
                  <a:pt x="2097650" y="3437043"/>
                  <a:pt x="2097650" y="3443055"/>
                </a:cubicBezTo>
                <a:lnTo>
                  <a:pt x="2097650" y="3576068"/>
                </a:lnTo>
                <a:cubicBezTo>
                  <a:pt x="2097650" y="3582080"/>
                  <a:pt x="2102524" y="3586954"/>
                  <a:pt x="2108536" y="3586954"/>
                </a:cubicBezTo>
                <a:lnTo>
                  <a:pt x="2132483" y="3586954"/>
                </a:lnTo>
                <a:cubicBezTo>
                  <a:pt x="2138495" y="3586954"/>
                  <a:pt x="2143369" y="3582080"/>
                  <a:pt x="2143369" y="3576068"/>
                </a:cubicBezTo>
                <a:lnTo>
                  <a:pt x="2143369" y="3443055"/>
                </a:lnTo>
                <a:cubicBezTo>
                  <a:pt x="2143369" y="3437043"/>
                  <a:pt x="2138495" y="3432169"/>
                  <a:pt x="2132483" y="3432169"/>
                </a:cubicBezTo>
                <a:close/>
                <a:moveTo>
                  <a:pt x="1965660" y="3422645"/>
                </a:moveTo>
                <a:cubicBezTo>
                  <a:pt x="1959648" y="3422645"/>
                  <a:pt x="1954774" y="3427519"/>
                  <a:pt x="1954774" y="3433531"/>
                </a:cubicBezTo>
                <a:lnTo>
                  <a:pt x="1954774" y="3545115"/>
                </a:lnTo>
                <a:cubicBezTo>
                  <a:pt x="1954774" y="3551127"/>
                  <a:pt x="1959648" y="3556001"/>
                  <a:pt x="1965660" y="3556001"/>
                </a:cubicBezTo>
                <a:lnTo>
                  <a:pt x="1989607" y="3556001"/>
                </a:lnTo>
                <a:cubicBezTo>
                  <a:pt x="1995619" y="3556001"/>
                  <a:pt x="2000493" y="3551127"/>
                  <a:pt x="2000493" y="3545115"/>
                </a:cubicBezTo>
                <a:lnTo>
                  <a:pt x="2000493" y="3433531"/>
                </a:lnTo>
                <a:cubicBezTo>
                  <a:pt x="2000493" y="3427519"/>
                  <a:pt x="1995619" y="3422645"/>
                  <a:pt x="1989607" y="3422645"/>
                </a:cubicBezTo>
                <a:close/>
                <a:moveTo>
                  <a:pt x="1841833" y="3408358"/>
                </a:moveTo>
                <a:cubicBezTo>
                  <a:pt x="1835821" y="3408358"/>
                  <a:pt x="1830947" y="3413232"/>
                  <a:pt x="1830947" y="3419244"/>
                </a:cubicBezTo>
                <a:lnTo>
                  <a:pt x="1830947" y="3521302"/>
                </a:lnTo>
                <a:cubicBezTo>
                  <a:pt x="1830947" y="3527314"/>
                  <a:pt x="1835821" y="3532188"/>
                  <a:pt x="1841833" y="3532188"/>
                </a:cubicBezTo>
                <a:lnTo>
                  <a:pt x="1865780" y="3532188"/>
                </a:lnTo>
                <a:cubicBezTo>
                  <a:pt x="1871792" y="3532188"/>
                  <a:pt x="1876666" y="3527314"/>
                  <a:pt x="1876666" y="3521302"/>
                </a:cubicBezTo>
                <a:lnTo>
                  <a:pt x="1876666" y="3419244"/>
                </a:lnTo>
                <a:cubicBezTo>
                  <a:pt x="1876666" y="3413232"/>
                  <a:pt x="1871792" y="3408358"/>
                  <a:pt x="1865780" y="3408358"/>
                </a:cubicBezTo>
                <a:close/>
                <a:moveTo>
                  <a:pt x="1708482" y="3391689"/>
                </a:moveTo>
                <a:cubicBezTo>
                  <a:pt x="1702470" y="3391689"/>
                  <a:pt x="1697596" y="3396563"/>
                  <a:pt x="1697596" y="3402575"/>
                </a:cubicBezTo>
                <a:lnTo>
                  <a:pt x="1697596" y="3504633"/>
                </a:lnTo>
                <a:cubicBezTo>
                  <a:pt x="1697596" y="3510645"/>
                  <a:pt x="1702470" y="3515519"/>
                  <a:pt x="1708482" y="3515519"/>
                </a:cubicBezTo>
                <a:lnTo>
                  <a:pt x="1732429" y="3515519"/>
                </a:lnTo>
                <a:cubicBezTo>
                  <a:pt x="1738441" y="3515519"/>
                  <a:pt x="1743315" y="3510645"/>
                  <a:pt x="1743315" y="3504633"/>
                </a:cubicBezTo>
                <a:lnTo>
                  <a:pt x="1743315" y="3402575"/>
                </a:lnTo>
                <a:cubicBezTo>
                  <a:pt x="1743315" y="3396563"/>
                  <a:pt x="1738441" y="3391689"/>
                  <a:pt x="1732429" y="3391689"/>
                </a:cubicBezTo>
                <a:close/>
                <a:moveTo>
                  <a:pt x="1567989" y="3372639"/>
                </a:moveTo>
                <a:cubicBezTo>
                  <a:pt x="1561977" y="3372639"/>
                  <a:pt x="1557103" y="3377513"/>
                  <a:pt x="1557103" y="3383525"/>
                </a:cubicBezTo>
                <a:lnTo>
                  <a:pt x="1557103" y="3485583"/>
                </a:lnTo>
                <a:cubicBezTo>
                  <a:pt x="1557103" y="3491595"/>
                  <a:pt x="1561977" y="3496469"/>
                  <a:pt x="1567989" y="3496469"/>
                </a:cubicBezTo>
                <a:lnTo>
                  <a:pt x="1591936" y="3496469"/>
                </a:lnTo>
                <a:cubicBezTo>
                  <a:pt x="1597948" y="3496469"/>
                  <a:pt x="1602822" y="3491595"/>
                  <a:pt x="1602822" y="3485583"/>
                </a:cubicBezTo>
                <a:lnTo>
                  <a:pt x="1602822" y="3383525"/>
                </a:lnTo>
                <a:cubicBezTo>
                  <a:pt x="1602822" y="3377513"/>
                  <a:pt x="1597948" y="3372639"/>
                  <a:pt x="1591936" y="3372639"/>
                </a:cubicBezTo>
                <a:close/>
                <a:moveTo>
                  <a:pt x="1429877" y="3358351"/>
                </a:moveTo>
                <a:cubicBezTo>
                  <a:pt x="1423865" y="3358351"/>
                  <a:pt x="1418991" y="3363225"/>
                  <a:pt x="1418991" y="3369237"/>
                </a:cubicBezTo>
                <a:lnTo>
                  <a:pt x="1418991" y="3471295"/>
                </a:lnTo>
                <a:cubicBezTo>
                  <a:pt x="1418991" y="3477307"/>
                  <a:pt x="1423865" y="3482181"/>
                  <a:pt x="1429877" y="3482181"/>
                </a:cubicBezTo>
                <a:lnTo>
                  <a:pt x="1453824" y="3482181"/>
                </a:lnTo>
                <a:cubicBezTo>
                  <a:pt x="1459836" y="3482181"/>
                  <a:pt x="1464710" y="3477307"/>
                  <a:pt x="1464710" y="3471295"/>
                </a:cubicBezTo>
                <a:lnTo>
                  <a:pt x="1464710" y="3369237"/>
                </a:lnTo>
                <a:cubicBezTo>
                  <a:pt x="1464710" y="3363225"/>
                  <a:pt x="1459836" y="3358351"/>
                  <a:pt x="1453824" y="3358351"/>
                </a:cubicBezTo>
                <a:close/>
                <a:moveTo>
                  <a:pt x="1298909" y="3344064"/>
                </a:moveTo>
                <a:cubicBezTo>
                  <a:pt x="1292897" y="3344064"/>
                  <a:pt x="1288023" y="3348938"/>
                  <a:pt x="1288023" y="3354950"/>
                </a:cubicBezTo>
                <a:lnTo>
                  <a:pt x="1288023" y="3457008"/>
                </a:lnTo>
                <a:cubicBezTo>
                  <a:pt x="1288023" y="3463020"/>
                  <a:pt x="1292897" y="3467894"/>
                  <a:pt x="1298909" y="3467894"/>
                </a:cubicBezTo>
                <a:lnTo>
                  <a:pt x="1322856" y="3467894"/>
                </a:lnTo>
                <a:cubicBezTo>
                  <a:pt x="1328868" y="3467894"/>
                  <a:pt x="1333742" y="3463020"/>
                  <a:pt x="1333742" y="3457008"/>
                </a:cubicBezTo>
                <a:lnTo>
                  <a:pt x="1333742" y="3354950"/>
                </a:lnTo>
                <a:cubicBezTo>
                  <a:pt x="1333742" y="3348938"/>
                  <a:pt x="1328868" y="3344064"/>
                  <a:pt x="1322856" y="3344064"/>
                </a:cubicBezTo>
                <a:close/>
                <a:moveTo>
                  <a:pt x="1165559" y="3329776"/>
                </a:moveTo>
                <a:cubicBezTo>
                  <a:pt x="1159547" y="3329776"/>
                  <a:pt x="1154673" y="3334650"/>
                  <a:pt x="1154673" y="3340662"/>
                </a:cubicBezTo>
                <a:lnTo>
                  <a:pt x="1154673" y="3442720"/>
                </a:lnTo>
                <a:cubicBezTo>
                  <a:pt x="1154673" y="3448732"/>
                  <a:pt x="1159547" y="3453606"/>
                  <a:pt x="1165559" y="3453606"/>
                </a:cubicBezTo>
                <a:lnTo>
                  <a:pt x="1189506" y="3453606"/>
                </a:lnTo>
                <a:cubicBezTo>
                  <a:pt x="1195518" y="3453606"/>
                  <a:pt x="1200392" y="3448732"/>
                  <a:pt x="1200392" y="3442720"/>
                </a:cubicBezTo>
                <a:lnTo>
                  <a:pt x="1200392" y="3340662"/>
                </a:lnTo>
                <a:cubicBezTo>
                  <a:pt x="1200392" y="3334650"/>
                  <a:pt x="1195518" y="3329776"/>
                  <a:pt x="1189506" y="3329776"/>
                </a:cubicBezTo>
                <a:close/>
                <a:moveTo>
                  <a:pt x="901238" y="3325018"/>
                </a:moveTo>
                <a:cubicBezTo>
                  <a:pt x="895226" y="3325018"/>
                  <a:pt x="890352" y="3329892"/>
                  <a:pt x="890352" y="3335904"/>
                </a:cubicBezTo>
                <a:lnTo>
                  <a:pt x="890352" y="3421287"/>
                </a:lnTo>
                <a:cubicBezTo>
                  <a:pt x="890352" y="3427299"/>
                  <a:pt x="895226" y="3432173"/>
                  <a:pt x="901238" y="3432173"/>
                </a:cubicBezTo>
                <a:lnTo>
                  <a:pt x="925185" y="3432173"/>
                </a:lnTo>
                <a:cubicBezTo>
                  <a:pt x="931197" y="3432173"/>
                  <a:pt x="936071" y="3427299"/>
                  <a:pt x="936071" y="3421287"/>
                </a:cubicBezTo>
                <a:lnTo>
                  <a:pt x="936071" y="3335904"/>
                </a:lnTo>
                <a:cubicBezTo>
                  <a:pt x="936071" y="3329892"/>
                  <a:pt x="931197" y="3325018"/>
                  <a:pt x="925185" y="3325018"/>
                </a:cubicBezTo>
                <a:close/>
                <a:moveTo>
                  <a:pt x="1029826" y="3317874"/>
                </a:moveTo>
                <a:cubicBezTo>
                  <a:pt x="1023814" y="3317874"/>
                  <a:pt x="1018940" y="3322748"/>
                  <a:pt x="1018940" y="3328760"/>
                </a:cubicBezTo>
                <a:lnTo>
                  <a:pt x="1018940" y="3414143"/>
                </a:lnTo>
                <a:cubicBezTo>
                  <a:pt x="1018940" y="3420155"/>
                  <a:pt x="1023814" y="3425029"/>
                  <a:pt x="1029826" y="3425029"/>
                </a:cubicBezTo>
                <a:lnTo>
                  <a:pt x="1053773" y="3425029"/>
                </a:lnTo>
                <a:cubicBezTo>
                  <a:pt x="1059785" y="3425029"/>
                  <a:pt x="1064659" y="3420155"/>
                  <a:pt x="1064659" y="3414143"/>
                </a:cubicBezTo>
                <a:lnTo>
                  <a:pt x="1064659" y="3328760"/>
                </a:lnTo>
                <a:cubicBezTo>
                  <a:pt x="1064659" y="3322748"/>
                  <a:pt x="1059785" y="3317874"/>
                  <a:pt x="1053773" y="3317874"/>
                </a:cubicBezTo>
                <a:close/>
                <a:moveTo>
                  <a:pt x="748838" y="3303586"/>
                </a:moveTo>
                <a:cubicBezTo>
                  <a:pt x="742826" y="3303586"/>
                  <a:pt x="737952" y="3308460"/>
                  <a:pt x="737952" y="3314472"/>
                </a:cubicBezTo>
                <a:lnTo>
                  <a:pt x="737952" y="3399855"/>
                </a:lnTo>
                <a:cubicBezTo>
                  <a:pt x="737952" y="3405867"/>
                  <a:pt x="742826" y="3410741"/>
                  <a:pt x="748838" y="3410741"/>
                </a:cubicBezTo>
                <a:lnTo>
                  <a:pt x="772785" y="3410741"/>
                </a:lnTo>
                <a:cubicBezTo>
                  <a:pt x="778797" y="3410741"/>
                  <a:pt x="783671" y="3405867"/>
                  <a:pt x="783671" y="3399855"/>
                </a:cubicBezTo>
                <a:lnTo>
                  <a:pt x="783671" y="3314472"/>
                </a:lnTo>
                <a:cubicBezTo>
                  <a:pt x="783671" y="3308460"/>
                  <a:pt x="778797" y="3303586"/>
                  <a:pt x="772785" y="3303586"/>
                </a:cubicBezTo>
                <a:close/>
                <a:moveTo>
                  <a:pt x="603582" y="3284536"/>
                </a:moveTo>
                <a:cubicBezTo>
                  <a:pt x="597570" y="3284536"/>
                  <a:pt x="592696" y="3289410"/>
                  <a:pt x="592696" y="3295422"/>
                </a:cubicBezTo>
                <a:lnTo>
                  <a:pt x="592696" y="3380805"/>
                </a:lnTo>
                <a:cubicBezTo>
                  <a:pt x="592696" y="3386817"/>
                  <a:pt x="597570" y="3391691"/>
                  <a:pt x="603582" y="3391691"/>
                </a:cubicBezTo>
                <a:lnTo>
                  <a:pt x="627529" y="3391691"/>
                </a:lnTo>
                <a:cubicBezTo>
                  <a:pt x="633541" y="3391691"/>
                  <a:pt x="638415" y="3386817"/>
                  <a:pt x="638415" y="3380805"/>
                </a:cubicBezTo>
                <a:lnTo>
                  <a:pt x="638415" y="3295422"/>
                </a:lnTo>
                <a:cubicBezTo>
                  <a:pt x="638415" y="3289410"/>
                  <a:pt x="633541" y="3284536"/>
                  <a:pt x="627529" y="3284536"/>
                </a:cubicBezTo>
                <a:close/>
                <a:moveTo>
                  <a:pt x="446420" y="3277392"/>
                </a:moveTo>
                <a:cubicBezTo>
                  <a:pt x="440408" y="3277392"/>
                  <a:pt x="435534" y="3282266"/>
                  <a:pt x="435534" y="3288278"/>
                </a:cubicBezTo>
                <a:lnTo>
                  <a:pt x="435534" y="3373661"/>
                </a:lnTo>
                <a:cubicBezTo>
                  <a:pt x="435534" y="3379673"/>
                  <a:pt x="440408" y="3384547"/>
                  <a:pt x="446420" y="3384547"/>
                </a:cubicBezTo>
                <a:lnTo>
                  <a:pt x="470367" y="3384547"/>
                </a:lnTo>
                <a:cubicBezTo>
                  <a:pt x="476379" y="3384547"/>
                  <a:pt x="481253" y="3379673"/>
                  <a:pt x="481253" y="3373661"/>
                </a:cubicBezTo>
                <a:lnTo>
                  <a:pt x="481253" y="3288278"/>
                </a:lnTo>
                <a:cubicBezTo>
                  <a:pt x="481253" y="3282266"/>
                  <a:pt x="476379" y="3277392"/>
                  <a:pt x="470367" y="3277392"/>
                </a:cubicBezTo>
                <a:close/>
                <a:moveTo>
                  <a:pt x="305926" y="3263104"/>
                </a:moveTo>
                <a:cubicBezTo>
                  <a:pt x="299914" y="3263104"/>
                  <a:pt x="295040" y="3267978"/>
                  <a:pt x="295040" y="3273990"/>
                </a:cubicBezTo>
                <a:lnTo>
                  <a:pt x="295040" y="3359373"/>
                </a:lnTo>
                <a:cubicBezTo>
                  <a:pt x="295040" y="3365385"/>
                  <a:pt x="299914" y="3370259"/>
                  <a:pt x="305926" y="3370259"/>
                </a:cubicBezTo>
                <a:lnTo>
                  <a:pt x="329873" y="3370259"/>
                </a:lnTo>
                <a:cubicBezTo>
                  <a:pt x="335885" y="3370259"/>
                  <a:pt x="340759" y="3365385"/>
                  <a:pt x="340759" y="3359373"/>
                </a:cubicBezTo>
                <a:lnTo>
                  <a:pt x="340759" y="3273990"/>
                </a:lnTo>
                <a:cubicBezTo>
                  <a:pt x="340759" y="3267978"/>
                  <a:pt x="335885" y="3263104"/>
                  <a:pt x="329873" y="3263104"/>
                </a:cubicBezTo>
                <a:close/>
                <a:moveTo>
                  <a:pt x="158288" y="3255961"/>
                </a:moveTo>
                <a:cubicBezTo>
                  <a:pt x="152276" y="3255961"/>
                  <a:pt x="147402" y="3260835"/>
                  <a:pt x="147402" y="3266847"/>
                </a:cubicBezTo>
                <a:lnTo>
                  <a:pt x="147402" y="3352230"/>
                </a:lnTo>
                <a:cubicBezTo>
                  <a:pt x="147402" y="3358242"/>
                  <a:pt x="152276" y="3363116"/>
                  <a:pt x="158288" y="3363116"/>
                </a:cubicBezTo>
                <a:lnTo>
                  <a:pt x="182235" y="3363116"/>
                </a:lnTo>
                <a:cubicBezTo>
                  <a:pt x="188247" y="3363116"/>
                  <a:pt x="193121" y="3358242"/>
                  <a:pt x="193121" y="3352230"/>
                </a:cubicBezTo>
                <a:lnTo>
                  <a:pt x="193121" y="3266847"/>
                </a:lnTo>
                <a:cubicBezTo>
                  <a:pt x="193121" y="3260835"/>
                  <a:pt x="188247" y="3255961"/>
                  <a:pt x="182235" y="3255961"/>
                </a:cubicBezTo>
                <a:close/>
                <a:moveTo>
                  <a:pt x="13032" y="3253580"/>
                </a:moveTo>
                <a:cubicBezTo>
                  <a:pt x="7020" y="3253580"/>
                  <a:pt x="2146" y="3258454"/>
                  <a:pt x="2146" y="3264466"/>
                </a:cubicBezTo>
                <a:lnTo>
                  <a:pt x="2146" y="3349849"/>
                </a:lnTo>
                <a:cubicBezTo>
                  <a:pt x="2146" y="3355861"/>
                  <a:pt x="7020" y="3360735"/>
                  <a:pt x="13032" y="3360735"/>
                </a:cubicBezTo>
                <a:lnTo>
                  <a:pt x="36979" y="3360735"/>
                </a:lnTo>
                <a:cubicBezTo>
                  <a:pt x="42991" y="3360735"/>
                  <a:pt x="47865" y="3355861"/>
                  <a:pt x="47865" y="3349849"/>
                </a:cubicBezTo>
                <a:lnTo>
                  <a:pt x="47865" y="3264466"/>
                </a:lnTo>
                <a:cubicBezTo>
                  <a:pt x="47865" y="3258454"/>
                  <a:pt x="42991" y="3253580"/>
                  <a:pt x="36979" y="3253580"/>
                </a:cubicBezTo>
                <a:close/>
                <a:moveTo>
                  <a:pt x="37046" y="1858393"/>
                </a:moveTo>
                <a:cubicBezTo>
                  <a:pt x="32838" y="1858393"/>
                  <a:pt x="29426" y="1861805"/>
                  <a:pt x="29426" y="1866013"/>
                </a:cubicBezTo>
                <a:lnTo>
                  <a:pt x="29426" y="1959615"/>
                </a:lnTo>
                <a:cubicBezTo>
                  <a:pt x="29427" y="1963823"/>
                  <a:pt x="32839" y="1967235"/>
                  <a:pt x="37046" y="1967235"/>
                </a:cubicBezTo>
                <a:lnTo>
                  <a:pt x="67525" y="1967235"/>
                </a:lnTo>
                <a:cubicBezTo>
                  <a:pt x="71733" y="1967235"/>
                  <a:pt x="75145" y="1963823"/>
                  <a:pt x="75145" y="1959615"/>
                </a:cubicBezTo>
                <a:lnTo>
                  <a:pt x="75145" y="1866013"/>
                </a:lnTo>
                <a:cubicBezTo>
                  <a:pt x="75144" y="1861805"/>
                  <a:pt x="71732" y="1858393"/>
                  <a:pt x="67525" y="1858393"/>
                </a:cubicBezTo>
                <a:close/>
                <a:moveTo>
                  <a:pt x="187064" y="1839343"/>
                </a:moveTo>
                <a:cubicBezTo>
                  <a:pt x="182856" y="1839343"/>
                  <a:pt x="179444" y="1842755"/>
                  <a:pt x="179444" y="1846963"/>
                </a:cubicBezTo>
                <a:lnTo>
                  <a:pt x="179444" y="1940565"/>
                </a:lnTo>
                <a:cubicBezTo>
                  <a:pt x="179444" y="1944773"/>
                  <a:pt x="182856" y="1948185"/>
                  <a:pt x="187064" y="1948185"/>
                </a:cubicBezTo>
                <a:lnTo>
                  <a:pt x="217543" y="1948185"/>
                </a:lnTo>
                <a:cubicBezTo>
                  <a:pt x="221751" y="1948185"/>
                  <a:pt x="225163" y="1944773"/>
                  <a:pt x="225163" y="1940565"/>
                </a:cubicBezTo>
                <a:lnTo>
                  <a:pt x="225163" y="1846963"/>
                </a:lnTo>
                <a:cubicBezTo>
                  <a:pt x="225161" y="1842755"/>
                  <a:pt x="221750" y="1839343"/>
                  <a:pt x="217543" y="1839343"/>
                </a:cubicBezTo>
                <a:close/>
                <a:moveTo>
                  <a:pt x="329938" y="1813149"/>
                </a:moveTo>
                <a:cubicBezTo>
                  <a:pt x="325730" y="1813149"/>
                  <a:pt x="322318" y="1816561"/>
                  <a:pt x="322318" y="1820769"/>
                </a:cubicBezTo>
                <a:lnTo>
                  <a:pt x="322318" y="1926749"/>
                </a:lnTo>
                <a:cubicBezTo>
                  <a:pt x="322319" y="1930957"/>
                  <a:pt x="325730" y="1934369"/>
                  <a:pt x="329938" y="1934369"/>
                </a:cubicBezTo>
                <a:lnTo>
                  <a:pt x="360417" y="1934369"/>
                </a:lnTo>
                <a:cubicBezTo>
                  <a:pt x="364625" y="1934369"/>
                  <a:pt x="368037" y="1930957"/>
                  <a:pt x="368037" y="1926749"/>
                </a:cubicBezTo>
                <a:lnTo>
                  <a:pt x="368037" y="1820769"/>
                </a:lnTo>
                <a:cubicBezTo>
                  <a:pt x="368037" y="1816561"/>
                  <a:pt x="364625" y="1813149"/>
                  <a:pt x="360417" y="1813149"/>
                </a:cubicBezTo>
                <a:close/>
                <a:moveTo>
                  <a:pt x="475194" y="1794099"/>
                </a:moveTo>
                <a:cubicBezTo>
                  <a:pt x="470986" y="1794099"/>
                  <a:pt x="467574" y="1797511"/>
                  <a:pt x="467574" y="1801719"/>
                </a:cubicBezTo>
                <a:lnTo>
                  <a:pt x="467574" y="1907699"/>
                </a:lnTo>
                <a:cubicBezTo>
                  <a:pt x="467574" y="1911907"/>
                  <a:pt x="470986" y="1915319"/>
                  <a:pt x="475194" y="1915319"/>
                </a:cubicBezTo>
                <a:lnTo>
                  <a:pt x="505673" y="1915319"/>
                </a:lnTo>
                <a:cubicBezTo>
                  <a:pt x="509881" y="1915319"/>
                  <a:pt x="513293" y="1911907"/>
                  <a:pt x="513293" y="1907699"/>
                </a:cubicBezTo>
                <a:lnTo>
                  <a:pt x="513293" y="1801719"/>
                </a:lnTo>
                <a:cubicBezTo>
                  <a:pt x="513293" y="1797511"/>
                  <a:pt x="509881" y="1794099"/>
                  <a:pt x="505673" y="1794099"/>
                </a:cubicBezTo>
                <a:close/>
                <a:moveTo>
                  <a:pt x="625213" y="1775049"/>
                </a:moveTo>
                <a:cubicBezTo>
                  <a:pt x="621005" y="1775049"/>
                  <a:pt x="617593" y="1778461"/>
                  <a:pt x="617593" y="1782669"/>
                </a:cubicBezTo>
                <a:lnTo>
                  <a:pt x="617593" y="1888649"/>
                </a:lnTo>
                <a:cubicBezTo>
                  <a:pt x="617593" y="1892857"/>
                  <a:pt x="621005" y="1896269"/>
                  <a:pt x="625213" y="1896269"/>
                </a:cubicBezTo>
                <a:lnTo>
                  <a:pt x="655692" y="1896269"/>
                </a:lnTo>
                <a:cubicBezTo>
                  <a:pt x="659900" y="1896269"/>
                  <a:pt x="663312" y="1892857"/>
                  <a:pt x="663312" y="1888649"/>
                </a:cubicBezTo>
                <a:lnTo>
                  <a:pt x="663312" y="1782669"/>
                </a:lnTo>
                <a:cubicBezTo>
                  <a:pt x="663311" y="1778461"/>
                  <a:pt x="659899" y="1775049"/>
                  <a:pt x="655692" y="1775049"/>
                </a:cubicBezTo>
                <a:close/>
                <a:moveTo>
                  <a:pt x="772850" y="1755999"/>
                </a:moveTo>
                <a:cubicBezTo>
                  <a:pt x="768642" y="1755999"/>
                  <a:pt x="765230" y="1759411"/>
                  <a:pt x="765230" y="1763619"/>
                </a:cubicBezTo>
                <a:lnTo>
                  <a:pt x="765230" y="1869599"/>
                </a:lnTo>
                <a:cubicBezTo>
                  <a:pt x="765230" y="1873807"/>
                  <a:pt x="768642" y="1877219"/>
                  <a:pt x="772850" y="1877219"/>
                </a:cubicBezTo>
                <a:lnTo>
                  <a:pt x="803329" y="1877219"/>
                </a:lnTo>
                <a:cubicBezTo>
                  <a:pt x="807537" y="1877219"/>
                  <a:pt x="810949" y="1873807"/>
                  <a:pt x="810949" y="1869599"/>
                </a:cubicBezTo>
                <a:lnTo>
                  <a:pt x="810949" y="1763619"/>
                </a:lnTo>
                <a:cubicBezTo>
                  <a:pt x="810947" y="1759411"/>
                  <a:pt x="807537" y="1755999"/>
                  <a:pt x="803329" y="1755999"/>
                </a:cubicBezTo>
                <a:close/>
                <a:moveTo>
                  <a:pt x="920488" y="1736949"/>
                </a:moveTo>
                <a:cubicBezTo>
                  <a:pt x="916280" y="1736949"/>
                  <a:pt x="912868" y="1740361"/>
                  <a:pt x="912868" y="1744569"/>
                </a:cubicBezTo>
                <a:lnTo>
                  <a:pt x="912868" y="1850549"/>
                </a:lnTo>
                <a:cubicBezTo>
                  <a:pt x="912868" y="1854757"/>
                  <a:pt x="916280" y="1858169"/>
                  <a:pt x="920488" y="1858169"/>
                </a:cubicBezTo>
                <a:lnTo>
                  <a:pt x="950967" y="1858169"/>
                </a:lnTo>
                <a:cubicBezTo>
                  <a:pt x="955175" y="1858169"/>
                  <a:pt x="958587" y="1854757"/>
                  <a:pt x="958587" y="1850549"/>
                </a:cubicBezTo>
                <a:lnTo>
                  <a:pt x="958587" y="1744569"/>
                </a:lnTo>
                <a:cubicBezTo>
                  <a:pt x="958587" y="1740361"/>
                  <a:pt x="955175" y="1736949"/>
                  <a:pt x="950967" y="1736949"/>
                </a:cubicBezTo>
                <a:close/>
                <a:moveTo>
                  <a:pt x="1053838" y="1722662"/>
                </a:moveTo>
                <a:cubicBezTo>
                  <a:pt x="1049630" y="1722662"/>
                  <a:pt x="1046218" y="1726074"/>
                  <a:pt x="1046218" y="1730282"/>
                </a:cubicBezTo>
                <a:lnTo>
                  <a:pt x="1046218" y="1836262"/>
                </a:lnTo>
                <a:cubicBezTo>
                  <a:pt x="1046218" y="1840470"/>
                  <a:pt x="1049630" y="1843882"/>
                  <a:pt x="1053838" y="1843882"/>
                </a:cubicBezTo>
                <a:lnTo>
                  <a:pt x="1084317" y="1843882"/>
                </a:lnTo>
                <a:cubicBezTo>
                  <a:pt x="1088525" y="1843882"/>
                  <a:pt x="1091937" y="1840470"/>
                  <a:pt x="1091937" y="1836262"/>
                </a:cubicBezTo>
                <a:lnTo>
                  <a:pt x="1091937" y="1730282"/>
                </a:lnTo>
                <a:cubicBezTo>
                  <a:pt x="1091937" y="1726074"/>
                  <a:pt x="1088525" y="1722662"/>
                  <a:pt x="1084317" y="1722662"/>
                </a:cubicBezTo>
                <a:close/>
                <a:moveTo>
                  <a:pt x="1189570" y="1710755"/>
                </a:moveTo>
                <a:cubicBezTo>
                  <a:pt x="1185362" y="1710755"/>
                  <a:pt x="1181950" y="1714167"/>
                  <a:pt x="1181950" y="1718375"/>
                </a:cubicBezTo>
                <a:lnTo>
                  <a:pt x="1181950" y="1824355"/>
                </a:lnTo>
                <a:cubicBezTo>
                  <a:pt x="1181950" y="1828563"/>
                  <a:pt x="1185362" y="1831975"/>
                  <a:pt x="1189570" y="1831975"/>
                </a:cubicBezTo>
                <a:lnTo>
                  <a:pt x="1220049" y="1831975"/>
                </a:lnTo>
                <a:cubicBezTo>
                  <a:pt x="1224257" y="1831975"/>
                  <a:pt x="1227669" y="1828563"/>
                  <a:pt x="1227669" y="1824355"/>
                </a:cubicBezTo>
                <a:lnTo>
                  <a:pt x="1227669" y="1718375"/>
                </a:lnTo>
                <a:cubicBezTo>
                  <a:pt x="1227669" y="1714167"/>
                  <a:pt x="1224257" y="1710755"/>
                  <a:pt x="1220049" y="1710755"/>
                </a:cubicBezTo>
                <a:close/>
                <a:moveTo>
                  <a:pt x="1322919" y="1682180"/>
                </a:moveTo>
                <a:cubicBezTo>
                  <a:pt x="1318711" y="1682180"/>
                  <a:pt x="1315299" y="1685592"/>
                  <a:pt x="1315299" y="1689800"/>
                </a:cubicBezTo>
                <a:lnTo>
                  <a:pt x="1315299" y="1795780"/>
                </a:lnTo>
                <a:cubicBezTo>
                  <a:pt x="1315299" y="1799988"/>
                  <a:pt x="1318711" y="1803400"/>
                  <a:pt x="1322919" y="1803400"/>
                </a:cubicBezTo>
                <a:lnTo>
                  <a:pt x="1353398" y="1803400"/>
                </a:lnTo>
                <a:cubicBezTo>
                  <a:pt x="1357606" y="1803400"/>
                  <a:pt x="1361018" y="1799988"/>
                  <a:pt x="1361018" y="1795780"/>
                </a:cubicBezTo>
                <a:lnTo>
                  <a:pt x="1361018" y="1689800"/>
                </a:lnTo>
                <a:cubicBezTo>
                  <a:pt x="1361018" y="1685592"/>
                  <a:pt x="1357606" y="1682180"/>
                  <a:pt x="1353398" y="1682180"/>
                </a:cubicBezTo>
                <a:close/>
                <a:moveTo>
                  <a:pt x="1458650" y="1648842"/>
                </a:moveTo>
                <a:cubicBezTo>
                  <a:pt x="1454442" y="1648842"/>
                  <a:pt x="1451030" y="1652254"/>
                  <a:pt x="1451030" y="1656462"/>
                </a:cubicBezTo>
                <a:lnTo>
                  <a:pt x="1451030" y="1788636"/>
                </a:lnTo>
                <a:cubicBezTo>
                  <a:pt x="1451030" y="1792844"/>
                  <a:pt x="1454442" y="1796256"/>
                  <a:pt x="1458650" y="1796256"/>
                </a:cubicBezTo>
                <a:lnTo>
                  <a:pt x="1489129" y="1796256"/>
                </a:lnTo>
                <a:cubicBezTo>
                  <a:pt x="1493337" y="1796256"/>
                  <a:pt x="1496749" y="1792844"/>
                  <a:pt x="1496749" y="1788636"/>
                </a:cubicBezTo>
                <a:lnTo>
                  <a:pt x="1496749" y="1656462"/>
                </a:lnTo>
                <a:cubicBezTo>
                  <a:pt x="1496749" y="1652254"/>
                  <a:pt x="1493337" y="1648842"/>
                  <a:pt x="1489129" y="1648842"/>
                </a:cubicBezTo>
                <a:close/>
                <a:moveTo>
                  <a:pt x="1584856" y="1617886"/>
                </a:moveTo>
                <a:cubicBezTo>
                  <a:pt x="1580648" y="1617886"/>
                  <a:pt x="1577236" y="1621298"/>
                  <a:pt x="1577236" y="1625506"/>
                </a:cubicBezTo>
                <a:lnTo>
                  <a:pt x="1577236" y="1757680"/>
                </a:lnTo>
                <a:cubicBezTo>
                  <a:pt x="1577236" y="1761888"/>
                  <a:pt x="1580648" y="1765300"/>
                  <a:pt x="1584856" y="1765300"/>
                </a:cubicBezTo>
                <a:lnTo>
                  <a:pt x="1615335" y="1765300"/>
                </a:lnTo>
                <a:cubicBezTo>
                  <a:pt x="1619543" y="1765300"/>
                  <a:pt x="1622955" y="1761888"/>
                  <a:pt x="1622955" y="1757680"/>
                </a:cubicBezTo>
                <a:lnTo>
                  <a:pt x="1622955" y="1625506"/>
                </a:lnTo>
                <a:cubicBezTo>
                  <a:pt x="1622955" y="1621298"/>
                  <a:pt x="1619543" y="1617886"/>
                  <a:pt x="1615335" y="1617886"/>
                </a:cubicBezTo>
                <a:close/>
                <a:moveTo>
                  <a:pt x="1720586" y="1584547"/>
                </a:moveTo>
                <a:cubicBezTo>
                  <a:pt x="1716378" y="1584547"/>
                  <a:pt x="1712966" y="1587959"/>
                  <a:pt x="1712966" y="1592167"/>
                </a:cubicBezTo>
                <a:lnTo>
                  <a:pt x="1712966" y="1743392"/>
                </a:lnTo>
                <a:cubicBezTo>
                  <a:pt x="1712966" y="1747600"/>
                  <a:pt x="1716378" y="1751012"/>
                  <a:pt x="1720586" y="1751012"/>
                </a:cubicBezTo>
                <a:lnTo>
                  <a:pt x="1751065" y="1751012"/>
                </a:lnTo>
                <a:cubicBezTo>
                  <a:pt x="1755273" y="1751012"/>
                  <a:pt x="1758685" y="1747600"/>
                  <a:pt x="1758685" y="1743392"/>
                </a:cubicBezTo>
                <a:lnTo>
                  <a:pt x="1758685" y="1592167"/>
                </a:lnTo>
                <a:cubicBezTo>
                  <a:pt x="1758685" y="1587959"/>
                  <a:pt x="1755273" y="1584547"/>
                  <a:pt x="1751065" y="1584547"/>
                </a:cubicBezTo>
                <a:close/>
                <a:moveTo>
                  <a:pt x="1851555" y="1553591"/>
                </a:moveTo>
                <a:cubicBezTo>
                  <a:pt x="1847347" y="1553591"/>
                  <a:pt x="1843935" y="1557003"/>
                  <a:pt x="1843935" y="1561211"/>
                </a:cubicBezTo>
                <a:lnTo>
                  <a:pt x="1843935" y="1712436"/>
                </a:lnTo>
                <a:cubicBezTo>
                  <a:pt x="1843935" y="1716644"/>
                  <a:pt x="1847347" y="1720056"/>
                  <a:pt x="1851555" y="1720056"/>
                </a:cubicBezTo>
                <a:lnTo>
                  <a:pt x="1882034" y="1720056"/>
                </a:lnTo>
                <a:cubicBezTo>
                  <a:pt x="1886242" y="1720056"/>
                  <a:pt x="1889654" y="1716644"/>
                  <a:pt x="1889654" y="1712436"/>
                </a:cubicBezTo>
                <a:lnTo>
                  <a:pt x="1889654" y="1561211"/>
                </a:lnTo>
                <a:cubicBezTo>
                  <a:pt x="1889654" y="1557003"/>
                  <a:pt x="1886242" y="1553591"/>
                  <a:pt x="1882034" y="1553591"/>
                </a:cubicBezTo>
                <a:close/>
                <a:moveTo>
                  <a:pt x="1984905" y="1532160"/>
                </a:moveTo>
                <a:cubicBezTo>
                  <a:pt x="1980697" y="1532160"/>
                  <a:pt x="1977285" y="1535572"/>
                  <a:pt x="1977285" y="1539780"/>
                </a:cubicBezTo>
                <a:lnTo>
                  <a:pt x="1977285" y="1691005"/>
                </a:lnTo>
                <a:cubicBezTo>
                  <a:pt x="1977285" y="1695213"/>
                  <a:pt x="1980697" y="1698625"/>
                  <a:pt x="1984905" y="1698625"/>
                </a:cubicBezTo>
                <a:lnTo>
                  <a:pt x="2015384" y="1698625"/>
                </a:lnTo>
                <a:cubicBezTo>
                  <a:pt x="2019592" y="1698625"/>
                  <a:pt x="2023004" y="1695213"/>
                  <a:pt x="2023004" y="1691005"/>
                </a:cubicBezTo>
                <a:lnTo>
                  <a:pt x="2023004" y="1539780"/>
                </a:lnTo>
                <a:cubicBezTo>
                  <a:pt x="2023004" y="1535572"/>
                  <a:pt x="2019592" y="1532160"/>
                  <a:pt x="2015384" y="1532160"/>
                </a:cubicBezTo>
                <a:close/>
                <a:moveTo>
                  <a:pt x="2118255" y="1508348"/>
                </a:moveTo>
                <a:cubicBezTo>
                  <a:pt x="2114047" y="1508348"/>
                  <a:pt x="2110635" y="1511760"/>
                  <a:pt x="2110635" y="1515968"/>
                </a:cubicBezTo>
                <a:lnTo>
                  <a:pt x="2110635" y="1667193"/>
                </a:lnTo>
                <a:cubicBezTo>
                  <a:pt x="2110635" y="1671401"/>
                  <a:pt x="2114047" y="1674813"/>
                  <a:pt x="2118255" y="1674813"/>
                </a:cubicBezTo>
                <a:lnTo>
                  <a:pt x="2148734" y="1674813"/>
                </a:lnTo>
                <a:cubicBezTo>
                  <a:pt x="2152942" y="1674813"/>
                  <a:pt x="2156354" y="1671401"/>
                  <a:pt x="2156354" y="1667193"/>
                </a:cubicBezTo>
                <a:lnTo>
                  <a:pt x="2156354" y="1515968"/>
                </a:lnTo>
                <a:cubicBezTo>
                  <a:pt x="2156354" y="1511760"/>
                  <a:pt x="2152942" y="1508348"/>
                  <a:pt x="2148734" y="1508348"/>
                </a:cubicBezTo>
                <a:close/>
                <a:moveTo>
                  <a:pt x="2220649" y="1489298"/>
                </a:moveTo>
                <a:cubicBezTo>
                  <a:pt x="2216441" y="1489298"/>
                  <a:pt x="2213029" y="1492710"/>
                  <a:pt x="2213029" y="1496918"/>
                </a:cubicBezTo>
                <a:lnTo>
                  <a:pt x="2213029" y="1648143"/>
                </a:lnTo>
                <a:cubicBezTo>
                  <a:pt x="2213029" y="1652351"/>
                  <a:pt x="2216441" y="1655763"/>
                  <a:pt x="2220649" y="1655763"/>
                </a:cubicBezTo>
                <a:lnTo>
                  <a:pt x="2251128" y="1655763"/>
                </a:lnTo>
                <a:cubicBezTo>
                  <a:pt x="2255336" y="1655763"/>
                  <a:pt x="2258748" y="1652351"/>
                  <a:pt x="2258748" y="1648143"/>
                </a:cubicBezTo>
                <a:lnTo>
                  <a:pt x="2258748" y="1496918"/>
                </a:lnTo>
                <a:cubicBezTo>
                  <a:pt x="2258748" y="1492710"/>
                  <a:pt x="2255336" y="1489298"/>
                  <a:pt x="2251128" y="1489298"/>
                </a:cubicBezTo>
                <a:close/>
                <a:moveTo>
                  <a:pt x="2339711" y="1463104"/>
                </a:moveTo>
                <a:cubicBezTo>
                  <a:pt x="2335503" y="1463104"/>
                  <a:pt x="2332091" y="1466516"/>
                  <a:pt x="2332091" y="1470724"/>
                </a:cubicBezTo>
                <a:lnTo>
                  <a:pt x="2332091" y="1621949"/>
                </a:lnTo>
                <a:cubicBezTo>
                  <a:pt x="2332091" y="1626157"/>
                  <a:pt x="2335503" y="1629569"/>
                  <a:pt x="2339711" y="1629569"/>
                </a:cubicBezTo>
                <a:lnTo>
                  <a:pt x="2370190" y="1629569"/>
                </a:lnTo>
                <a:cubicBezTo>
                  <a:pt x="2374398" y="1629569"/>
                  <a:pt x="2377810" y="1626157"/>
                  <a:pt x="2377810" y="1621949"/>
                </a:cubicBezTo>
                <a:lnTo>
                  <a:pt x="2377810" y="1470724"/>
                </a:lnTo>
                <a:cubicBezTo>
                  <a:pt x="2377810" y="1466516"/>
                  <a:pt x="2374398" y="1463104"/>
                  <a:pt x="2370190" y="1463104"/>
                </a:cubicBezTo>
                <a:close/>
                <a:moveTo>
                  <a:pt x="2461155" y="1429766"/>
                </a:moveTo>
                <a:cubicBezTo>
                  <a:pt x="2456947" y="1429766"/>
                  <a:pt x="2453535" y="1433178"/>
                  <a:pt x="2453535" y="1437386"/>
                </a:cubicBezTo>
                <a:lnTo>
                  <a:pt x="2453535" y="1588611"/>
                </a:lnTo>
                <a:cubicBezTo>
                  <a:pt x="2453535" y="1592819"/>
                  <a:pt x="2456947" y="1596231"/>
                  <a:pt x="2461155" y="1596231"/>
                </a:cubicBezTo>
                <a:lnTo>
                  <a:pt x="2491634" y="1596231"/>
                </a:lnTo>
                <a:cubicBezTo>
                  <a:pt x="2495842" y="1596231"/>
                  <a:pt x="2499254" y="1592819"/>
                  <a:pt x="2499254" y="1588611"/>
                </a:cubicBezTo>
                <a:lnTo>
                  <a:pt x="2499254" y="1437386"/>
                </a:lnTo>
                <a:cubicBezTo>
                  <a:pt x="2499254" y="1433178"/>
                  <a:pt x="2495842" y="1429766"/>
                  <a:pt x="2491634" y="1429766"/>
                </a:cubicBezTo>
                <a:close/>
                <a:moveTo>
                  <a:pt x="2587361" y="1410716"/>
                </a:moveTo>
                <a:cubicBezTo>
                  <a:pt x="2583153" y="1410716"/>
                  <a:pt x="2579741" y="1414128"/>
                  <a:pt x="2579741" y="1418336"/>
                </a:cubicBezTo>
                <a:lnTo>
                  <a:pt x="2579741" y="1569561"/>
                </a:lnTo>
                <a:cubicBezTo>
                  <a:pt x="2579741" y="1573769"/>
                  <a:pt x="2583153" y="1577181"/>
                  <a:pt x="2587361" y="1577181"/>
                </a:cubicBezTo>
                <a:lnTo>
                  <a:pt x="2617840" y="1577181"/>
                </a:lnTo>
                <a:cubicBezTo>
                  <a:pt x="2622048" y="1577181"/>
                  <a:pt x="2625460" y="1573769"/>
                  <a:pt x="2625460" y="1569561"/>
                </a:cubicBezTo>
                <a:lnTo>
                  <a:pt x="2625460" y="1418336"/>
                </a:lnTo>
                <a:cubicBezTo>
                  <a:pt x="2625460" y="1414128"/>
                  <a:pt x="2622048" y="1410716"/>
                  <a:pt x="2617840" y="1410716"/>
                </a:cubicBezTo>
                <a:close/>
                <a:moveTo>
                  <a:pt x="2706424" y="1374997"/>
                </a:moveTo>
                <a:cubicBezTo>
                  <a:pt x="2702216" y="1374997"/>
                  <a:pt x="2698804" y="1378409"/>
                  <a:pt x="2698804" y="1382617"/>
                </a:cubicBezTo>
                <a:lnTo>
                  <a:pt x="2698804" y="1533842"/>
                </a:lnTo>
                <a:cubicBezTo>
                  <a:pt x="2698804" y="1538050"/>
                  <a:pt x="2702216" y="1541462"/>
                  <a:pt x="2706424" y="1541462"/>
                </a:cubicBezTo>
                <a:lnTo>
                  <a:pt x="2736903" y="1541462"/>
                </a:lnTo>
                <a:cubicBezTo>
                  <a:pt x="2741111" y="1541462"/>
                  <a:pt x="2744523" y="1538050"/>
                  <a:pt x="2744523" y="1533842"/>
                </a:cubicBezTo>
                <a:lnTo>
                  <a:pt x="2744523" y="1382617"/>
                </a:lnTo>
                <a:cubicBezTo>
                  <a:pt x="2744523" y="1378409"/>
                  <a:pt x="2741111" y="1374997"/>
                  <a:pt x="2736903" y="1374997"/>
                </a:cubicBezTo>
                <a:close/>
                <a:moveTo>
                  <a:pt x="2831893" y="1339750"/>
                </a:moveTo>
                <a:cubicBezTo>
                  <a:pt x="2827685" y="1339750"/>
                  <a:pt x="2824273" y="1343162"/>
                  <a:pt x="2824273" y="1347370"/>
                </a:cubicBezTo>
                <a:lnTo>
                  <a:pt x="2824273" y="1517173"/>
                </a:lnTo>
                <a:cubicBezTo>
                  <a:pt x="2824273" y="1521381"/>
                  <a:pt x="2827685" y="1524793"/>
                  <a:pt x="2831893" y="1524793"/>
                </a:cubicBezTo>
                <a:lnTo>
                  <a:pt x="2862372" y="1524793"/>
                </a:lnTo>
                <a:cubicBezTo>
                  <a:pt x="2866580" y="1524793"/>
                  <a:pt x="2869992" y="1521381"/>
                  <a:pt x="2869992" y="1517173"/>
                </a:cubicBezTo>
                <a:lnTo>
                  <a:pt x="2869992" y="1347370"/>
                </a:lnTo>
                <a:cubicBezTo>
                  <a:pt x="2869992" y="1343162"/>
                  <a:pt x="2866580" y="1339750"/>
                  <a:pt x="2862372" y="1339750"/>
                </a:cubicBezTo>
                <a:close/>
                <a:moveTo>
                  <a:pt x="2960481" y="1308794"/>
                </a:moveTo>
                <a:cubicBezTo>
                  <a:pt x="2956273" y="1308794"/>
                  <a:pt x="2952861" y="1312206"/>
                  <a:pt x="2952861" y="1316414"/>
                </a:cubicBezTo>
                <a:lnTo>
                  <a:pt x="2952861" y="1486217"/>
                </a:lnTo>
                <a:cubicBezTo>
                  <a:pt x="2952861" y="1490425"/>
                  <a:pt x="2956273" y="1493837"/>
                  <a:pt x="2960481" y="1493837"/>
                </a:cubicBezTo>
                <a:lnTo>
                  <a:pt x="2990960" y="1493837"/>
                </a:lnTo>
                <a:cubicBezTo>
                  <a:pt x="2995168" y="1493837"/>
                  <a:pt x="2998580" y="1490425"/>
                  <a:pt x="2998580" y="1486217"/>
                </a:cubicBezTo>
                <a:lnTo>
                  <a:pt x="2998580" y="1316414"/>
                </a:lnTo>
                <a:cubicBezTo>
                  <a:pt x="2998580" y="1312206"/>
                  <a:pt x="2995168" y="1308794"/>
                  <a:pt x="2990960" y="1308794"/>
                </a:cubicBezTo>
                <a:close/>
                <a:moveTo>
                  <a:pt x="3084306" y="1284981"/>
                </a:moveTo>
                <a:cubicBezTo>
                  <a:pt x="3080098" y="1284981"/>
                  <a:pt x="3076686" y="1288393"/>
                  <a:pt x="3076686" y="1292601"/>
                </a:cubicBezTo>
                <a:lnTo>
                  <a:pt x="3076686" y="1462404"/>
                </a:lnTo>
                <a:cubicBezTo>
                  <a:pt x="3076686" y="1466612"/>
                  <a:pt x="3080098" y="1470024"/>
                  <a:pt x="3084306" y="1470024"/>
                </a:cubicBezTo>
                <a:lnTo>
                  <a:pt x="3114785" y="1470024"/>
                </a:lnTo>
                <a:cubicBezTo>
                  <a:pt x="3118993" y="1470024"/>
                  <a:pt x="3122405" y="1466612"/>
                  <a:pt x="3122405" y="1462404"/>
                </a:cubicBezTo>
                <a:lnTo>
                  <a:pt x="3122405" y="1292601"/>
                </a:lnTo>
                <a:cubicBezTo>
                  <a:pt x="3122405" y="1288393"/>
                  <a:pt x="3118993" y="1284981"/>
                  <a:pt x="3114785" y="1284981"/>
                </a:cubicBezTo>
                <a:close/>
                <a:moveTo>
                  <a:pt x="3205750" y="1256406"/>
                </a:moveTo>
                <a:cubicBezTo>
                  <a:pt x="3201542" y="1256406"/>
                  <a:pt x="3198130" y="1259818"/>
                  <a:pt x="3198130" y="1264026"/>
                </a:cubicBezTo>
                <a:lnTo>
                  <a:pt x="3198130" y="1433829"/>
                </a:lnTo>
                <a:cubicBezTo>
                  <a:pt x="3198130" y="1438037"/>
                  <a:pt x="3201542" y="1441449"/>
                  <a:pt x="3205750" y="1441449"/>
                </a:cubicBezTo>
                <a:lnTo>
                  <a:pt x="3236229" y="1441449"/>
                </a:lnTo>
                <a:cubicBezTo>
                  <a:pt x="3240437" y="1441449"/>
                  <a:pt x="3243849" y="1438037"/>
                  <a:pt x="3243849" y="1433829"/>
                </a:cubicBezTo>
                <a:lnTo>
                  <a:pt x="3243849" y="1264026"/>
                </a:lnTo>
                <a:cubicBezTo>
                  <a:pt x="3243849" y="1259818"/>
                  <a:pt x="3240437" y="1256406"/>
                  <a:pt x="3236229" y="1256406"/>
                </a:cubicBezTo>
                <a:close/>
                <a:moveTo>
                  <a:pt x="3329574" y="1215924"/>
                </a:moveTo>
                <a:cubicBezTo>
                  <a:pt x="3325366" y="1215924"/>
                  <a:pt x="3321954" y="1219336"/>
                  <a:pt x="3321954" y="1223544"/>
                </a:cubicBezTo>
                <a:lnTo>
                  <a:pt x="3321954" y="1414779"/>
                </a:lnTo>
                <a:cubicBezTo>
                  <a:pt x="3321954" y="1418987"/>
                  <a:pt x="3325366" y="1422399"/>
                  <a:pt x="3329574" y="1422399"/>
                </a:cubicBezTo>
                <a:lnTo>
                  <a:pt x="3360053" y="1422399"/>
                </a:lnTo>
                <a:cubicBezTo>
                  <a:pt x="3364261" y="1422399"/>
                  <a:pt x="3367673" y="1418987"/>
                  <a:pt x="3367673" y="1414779"/>
                </a:cubicBezTo>
                <a:lnTo>
                  <a:pt x="3367673" y="1223544"/>
                </a:lnTo>
                <a:cubicBezTo>
                  <a:pt x="3367673" y="1219336"/>
                  <a:pt x="3364261" y="1215924"/>
                  <a:pt x="3360053" y="1215924"/>
                </a:cubicBezTo>
                <a:close/>
                <a:moveTo>
                  <a:pt x="3493880" y="1170680"/>
                </a:moveTo>
                <a:cubicBezTo>
                  <a:pt x="3489672" y="1170680"/>
                  <a:pt x="3486260" y="1174092"/>
                  <a:pt x="3486260" y="1178300"/>
                </a:cubicBezTo>
                <a:lnTo>
                  <a:pt x="3486260" y="1369535"/>
                </a:lnTo>
                <a:cubicBezTo>
                  <a:pt x="3486260" y="1373743"/>
                  <a:pt x="3489672" y="1377155"/>
                  <a:pt x="3493880" y="1377155"/>
                </a:cubicBezTo>
                <a:lnTo>
                  <a:pt x="3524359" y="1377155"/>
                </a:lnTo>
                <a:cubicBezTo>
                  <a:pt x="3528567" y="1377155"/>
                  <a:pt x="3531979" y="1373743"/>
                  <a:pt x="3531979" y="1369535"/>
                </a:cubicBezTo>
                <a:lnTo>
                  <a:pt x="3531979" y="1178300"/>
                </a:lnTo>
                <a:cubicBezTo>
                  <a:pt x="3531979" y="1174092"/>
                  <a:pt x="3528567" y="1170680"/>
                  <a:pt x="3524359" y="1170680"/>
                </a:cubicBezTo>
                <a:close/>
                <a:moveTo>
                  <a:pt x="3629612" y="1132580"/>
                </a:moveTo>
                <a:cubicBezTo>
                  <a:pt x="3625404" y="1132580"/>
                  <a:pt x="3621992" y="1135992"/>
                  <a:pt x="3621992" y="1140200"/>
                </a:cubicBezTo>
                <a:lnTo>
                  <a:pt x="3621992" y="1331435"/>
                </a:lnTo>
                <a:cubicBezTo>
                  <a:pt x="3621992" y="1335643"/>
                  <a:pt x="3625404" y="1339055"/>
                  <a:pt x="3629612" y="1339055"/>
                </a:cubicBezTo>
                <a:lnTo>
                  <a:pt x="3660091" y="1339055"/>
                </a:lnTo>
                <a:cubicBezTo>
                  <a:pt x="3664299" y="1339055"/>
                  <a:pt x="3667711" y="1335643"/>
                  <a:pt x="3667711" y="1331435"/>
                </a:cubicBezTo>
                <a:lnTo>
                  <a:pt x="3667711" y="1140200"/>
                </a:lnTo>
                <a:cubicBezTo>
                  <a:pt x="3667711" y="1135992"/>
                  <a:pt x="3664299" y="1132580"/>
                  <a:pt x="3660091" y="1132580"/>
                </a:cubicBezTo>
                <a:close/>
                <a:moveTo>
                  <a:pt x="3776849" y="1089715"/>
                </a:moveTo>
                <a:cubicBezTo>
                  <a:pt x="3771369" y="1089715"/>
                  <a:pt x="3766927" y="1094157"/>
                  <a:pt x="3766927" y="1099637"/>
                </a:cubicBezTo>
                <a:lnTo>
                  <a:pt x="3766927" y="1300558"/>
                </a:lnTo>
                <a:cubicBezTo>
                  <a:pt x="3766927" y="1306038"/>
                  <a:pt x="3771369" y="1310480"/>
                  <a:pt x="3776849" y="1310480"/>
                </a:cubicBezTo>
                <a:lnTo>
                  <a:pt x="3816535" y="1310480"/>
                </a:lnTo>
                <a:cubicBezTo>
                  <a:pt x="3822015" y="1310480"/>
                  <a:pt x="3826457" y="1306038"/>
                  <a:pt x="3826457" y="1300558"/>
                </a:cubicBezTo>
                <a:lnTo>
                  <a:pt x="3826457" y="1099637"/>
                </a:lnTo>
                <a:cubicBezTo>
                  <a:pt x="3826457" y="1094157"/>
                  <a:pt x="3822015" y="1089715"/>
                  <a:pt x="3816535" y="1089715"/>
                </a:cubicBezTo>
                <a:close/>
                <a:moveTo>
                  <a:pt x="3934011" y="1049234"/>
                </a:moveTo>
                <a:cubicBezTo>
                  <a:pt x="3928531" y="1049234"/>
                  <a:pt x="3924089" y="1053676"/>
                  <a:pt x="3924089" y="1059156"/>
                </a:cubicBezTo>
                <a:lnTo>
                  <a:pt x="3924089" y="1260077"/>
                </a:lnTo>
                <a:cubicBezTo>
                  <a:pt x="3924089" y="1265557"/>
                  <a:pt x="3928531" y="1269999"/>
                  <a:pt x="3934011" y="1269999"/>
                </a:cubicBezTo>
                <a:lnTo>
                  <a:pt x="3973697" y="1269999"/>
                </a:lnTo>
                <a:cubicBezTo>
                  <a:pt x="3979177" y="1269999"/>
                  <a:pt x="3983619" y="1265557"/>
                  <a:pt x="3983619" y="1260077"/>
                </a:cubicBezTo>
                <a:lnTo>
                  <a:pt x="3983619" y="1059156"/>
                </a:lnTo>
                <a:cubicBezTo>
                  <a:pt x="3983619" y="1053676"/>
                  <a:pt x="3979177" y="1049234"/>
                  <a:pt x="3973697" y="1049234"/>
                </a:cubicBezTo>
                <a:close/>
                <a:moveTo>
                  <a:pt x="4139592" y="989702"/>
                </a:moveTo>
                <a:cubicBezTo>
                  <a:pt x="4123153" y="989702"/>
                  <a:pt x="4109826" y="1003029"/>
                  <a:pt x="4109826" y="1019468"/>
                </a:cubicBezTo>
                <a:lnTo>
                  <a:pt x="4109826" y="1187846"/>
                </a:lnTo>
                <a:cubicBezTo>
                  <a:pt x="4109826" y="1204285"/>
                  <a:pt x="4123153" y="1217612"/>
                  <a:pt x="4139592" y="1217612"/>
                </a:cubicBezTo>
                <a:cubicBezTo>
                  <a:pt x="4156031" y="1217612"/>
                  <a:pt x="4169358" y="1204285"/>
                  <a:pt x="4169358" y="1187846"/>
                </a:cubicBezTo>
                <a:lnTo>
                  <a:pt x="4169358" y="1019468"/>
                </a:lnTo>
                <a:cubicBezTo>
                  <a:pt x="4169358" y="1003029"/>
                  <a:pt x="4156031" y="989702"/>
                  <a:pt x="4139592" y="989702"/>
                </a:cubicBezTo>
                <a:close/>
                <a:moveTo>
                  <a:pt x="4305086" y="939005"/>
                </a:moveTo>
                <a:cubicBezTo>
                  <a:pt x="4291934" y="939005"/>
                  <a:pt x="4281273" y="949666"/>
                  <a:pt x="4281273" y="962818"/>
                </a:cubicBezTo>
                <a:lnTo>
                  <a:pt x="4281273" y="1158079"/>
                </a:lnTo>
                <a:cubicBezTo>
                  <a:pt x="4281273" y="1171231"/>
                  <a:pt x="4291934" y="1181892"/>
                  <a:pt x="4305086" y="1181892"/>
                </a:cubicBezTo>
                <a:lnTo>
                  <a:pt x="4357473" y="1181892"/>
                </a:lnTo>
                <a:cubicBezTo>
                  <a:pt x="4370625" y="1181892"/>
                  <a:pt x="4381286" y="1171231"/>
                  <a:pt x="4381286" y="1158079"/>
                </a:cubicBezTo>
                <a:lnTo>
                  <a:pt x="4381286" y="962818"/>
                </a:lnTo>
                <a:cubicBezTo>
                  <a:pt x="4381286" y="949666"/>
                  <a:pt x="4370625" y="939005"/>
                  <a:pt x="4357473" y="939005"/>
                </a:cubicBezTo>
                <a:close/>
                <a:moveTo>
                  <a:pt x="4519399" y="896143"/>
                </a:moveTo>
                <a:cubicBezTo>
                  <a:pt x="4506247" y="896143"/>
                  <a:pt x="4495586" y="906804"/>
                  <a:pt x="4495586" y="919956"/>
                </a:cubicBezTo>
                <a:lnTo>
                  <a:pt x="4495586" y="1115217"/>
                </a:lnTo>
                <a:cubicBezTo>
                  <a:pt x="4495586" y="1128369"/>
                  <a:pt x="4506247" y="1139030"/>
                  <a:pt x="4519399" y="1139030"/>
                </a:cubicBezTo>
                <a:lnTo>
                  <a:pt x="4571786" y="1139030"/>
                </a:lnTo>
                <a:cubicBezTo>
                  <a:pt x="4584938" y="1139030"/>
                  <a:pt x="4595599" y="1128369"/>
                  <a:pt x="4595599" y="1115217"/>
                </a:cubicBezTo>
                <a:lnTo>
                  <a:pt x="4595599" y="919956"/>
                </a:lnTo>
                <a:cubicBezTo>
                  <a:pt x="4595599" y="906804"/>
                  <a:pt x="4584938" y="896143"/>
                  <a:pt x="4571786" y="896143"/>
                </a:cubicBezTo>
                <a:close/>
                <a:moveTo>
                  <a:pt x="4745164" y="853280"/>
                </a:moveTo>
                <a:cubicBezTo>
                  <a:pt x="4727002" y="853280"/>
                  <a:pt x="4712279" y="868003"/>
                  <a:pt x="4712279" y="886165"/>
                </a:cubicBezTo>
                <a:lnTo>
                  <a:pt x="4712279" y="1063282"/>
                </a:lnTo>
                <a:cubicBezTo>
                  <a:pt x="4712279" y="1081444"/>
                  <a:pt x="4727002" y="1096167"/>
                  <a:pt x="4745164" y="1096167"/>
                </a:cubicBezTo>
                <a:lnTo>
                  <a:pt x="4817509" y="1096167"/>
                </a:lnTo>
                <a:cubicBezTo>
                  <a:pt x="4835671" y="1096167"/>
                  <a:pt x="4850394" y="1081444"/>
                  <a:pt x="4850394" y="1063282"/>
                </a:cubicBezTo>
                <a:lnTo>
                  <a:pt x="4850394" y="886165"/>
                </a:lnTo>
                <a:cubicBezTo>
                  <a:pt x="4850394" y="868003"/>
                  <a:pt x="4835671" y="853280"/>
                  <a:pt x="4817509" y="853280"/>
                </a:cubicBezTo>
                <a:close/>
                <a:moveTo>
                  <a:pt x="4995194" y="793748"/>
                </a:moveTo>
                <a:cubicBezTo>
                  <a:pt x="4977032" y="793748"/>
                  <a:pt x="4962309" y="808471"/>
                  <a:pt x="4962309" y="826633"/>
                </a:cubicBezTo>
                <a:lnTo>
                  <a:pt x="4962309" y="1032327"/>
                </a:lnTo>
                <a:cubicBezTo>
                  <a:pt x="4962309" y="1050489"/>
                  <a:pt x="4977032" y="1065212"/>
                  <a:pt x="4995194" y="1065212"/>
                </a:cubicBezTo>
                <a:lnTo>
                  <a:pt x="5067539" y="1065212"/>
                </a:lnTo>
                <a:cubicBezTo>
                  <a:pt x="5085701" y="1065212"/>
                  <a:pt x="5100424" y="1050489"/>
                  <a:pt x="5100424" y="1032327"/>
                </a:cubicBezTo>
                <a:lnTo>
                  <a:pt x="5100424" y="826633"/>
                </a:lnTo>
                <a:cubicBezTo>
                  <a:pt x="5100424" y="808471"/>
                  <a:pt x="5085701" y="793748"/>
                  <a:pt x="5067539" y="793748"/>
                </a:cubicBezTo>
                <a:close/>
                <a:moveTo>
                  <a:pt x="5273799" y="743742"/>
                </a:moveTo>
                <a:cubicBezTo>
                  <a:pt x="5255637" y="743742"/>
                  <a:pt x="5240914" y="758465"/>
                  <a:pt x="5240914" y="776627"/>
                </a:cubicBezTo>
                <a:lnTo>
                  <a:pt x="5240914" y="1016349"/>
                </a:lnTo>
                <a:cubicBezTo>
                  <a:pt x="5240914" y="1034511"/>
                  <a:pt x="5255637" y="1049234"/>
                  <a:pt x="5273799" y="1049234"/>
                </a:cubicBezTo>
                <a:lnTo>
                  <a:pt x="5346144" y="1049234"/>
                </a:lnTo>
                <a:cubicBezTo>
                  <a:pt x="5364306" y="1049234"/>
                  <a:pt x="5379029" y="1034511"/>
                  <a:pt x="5379029" y="1016349"/>
                </a:cubicBezTo>
                <a:lnTo>
                  <a:pt x="5379029" y="776627"/>
                </a:lnTo>
                <a:cubicBezTo>
                  <a:pt x="5379029" y="758465"/>
                  <a:pt x="5364306" y="743742"/>
                  <a:pt x="5346144" y="743742"/>
                </a:cubicBezTo>
                <a:close/>
                <a:moveTo>
                  <a:pt x="5526211" y="698499"/>
                </a:moveTo>
                <a:cubicBezTo>
                  <a:pt x="5508049" y="698499"/>
                  <a:pt x="5493326" y="713222"/>
                  <a:pt x="5493326" y="731384"/>
                </a:cubicBezTo>
                <a:lnTo>
                  <a:pt x="5493326" y="971106"/>
                </a:lnTo>
                <a:cubicBezTo>
                  <a:pt x="5493326" y="989268"/>
                  <a:pt x="5508049" y="1003991"/>
                  <a:pt x="5526211" y="1003991"/>
                </a:cubicBezTo>
                <a:lnTo>
                  <a:pt x="5598556" y="1003991"/>
                </a:lnTo>
                <a:cubicBezTo>
                  <a:pt x="5616718" y="1003991"/>
                  <a:pt x="5631441" y="989268"/>
                  <a:pt x="5631441" y="971106"/>
                </a:cubicBezTo>
                <a:lnTo>
                  <a:pt x="5631441" y="731384"/>
                </a:lnTo>
                <a:cubicBezTo>
                  <a:pt x="5631441" y="713222"/>
                  <a:pt x="5616718" y="698499"/>
                  <a:pt x="5598556" y="698499"/>
                </a:cubicBezTo>
                <a:close/>
                <a:moveTo>
                  <a:pt x="5835774" y="660399"/>
                </a:moveTo>
                <a:cubicBezTo>
                  <a:pt x="5817612" y="660399"/>
                  <a:pt x="5802889" y="675122"/>
                  <a:pt x="5802889" y="693284"/>
                </a:cubicBezTo>
                <a:lnTo>
                  <a:pt x="5802889" y="933006"/>
                </a:lnTo>
                <a:cubicBezTo>
                  <a:pt x="5802889" y="951168"/>
                  <a:pt x="5817612" y="965891"/>
                  <a:pt x="5835774" y="965891"/>
                </a:cubicBezTo>
                <a:lnTo>
                  <a:pt x="5908119" y="965891"/>
                </a:lnTo>
                <a:cubicBezTo>
                  <a:pt x="5926281" y="965891"/>
                  <a:pt x="5941004" y="951168"/>
                  <a:pt x="5941004" y="933006"/>
                </a:cubicBezTo>
                <a:lnTo>
                  <a:pt x="5941004" y="693284"/>
                </a:lnTo>
                <a:cubicBezTo>
                  <a:pt x="5941004" y="675122"/>
                  <a:pt x="5926281" y="660399"/>
                  <a:pt x="5908119" y="660399"/>
                </a:cubicBezTo>
                <a:close/>
                <a:moveTo>
                  <a:pt x="6176292" y="617537"/>
                </a:moveTo>
                <a:cubicBezTo>
                  <a:pt x="6158130" y="617537"/>
                  <a:pt x="6143407" y="632260"/>
                  <a:pt x="6143407" y="650422"/>
                </a:cubicBezTo>
                <a:lnTo>
                  <a:pt x="6143407" y="890144"/>
                </a:lnTo>
                <a:cubicBezTo>
                  <a:pt x="6143407" y="908306"/>
                  <a:pt x="6158130" y="923029"/>
                  <a:pt x="6176292" y="923029"/>
                </a:cubicBezTo>
                <a:lnTo>
                  <a:pt x="6248637" y="923029"/>
                </a:lnTo>
                <a:cubicBezTo>
                  <a:pt x="6266799" y="923029"/>
                  <a:pt x="6281522" y="908306"/>
                  <a:pt x="6281522" y="890144"/>
                </a:cubicBezTo>
                <a:lnTo>
                  <a:pt x="6281522" y="650422"/>
                </a:lnTo>
                <a:cubicBezTo>
                  <a:pt x="6281522" y="632260"/>
                  <a:pt x="6266799" y="617537"/>
                  <a:pt x="6248637" y="617537"/>
                </a:cubicBezTo>
                <a:close/>
                <a:moveTo>
                  <a:pt x="6522481" y="567530"/>
                </a:moveTo>
                <a:cubicBezTo>
                  <a:pt x="6501187" y="567530"/>
                  <a:pt x="6483925" y="584792"/>
                  <a:pt x="6483925" y="606086"/>
                </a:cubicBezTo>
                <a:lnTo>
                  <a:pt x="6483925" y="864731"/>
                </a:lnTo>
                <a:cubicBezTo>
                  <a:pt x="6483925" y="886025"/>
                  <a:pt x="6501187" y="903287"/>
                  <a:pt x="6522481" y="903287"/>
                </a:cubicBezTo>
                <a:lnTo>
                  <a:pt x="6607301" y="903287"/>
                </a:lnTo>
                <a:cubicBezTo>
                  <a:pt x="6628595" y="903287"/>
                  <a:pt x="6645857" y="886025"/>
                  <a:pt x="6645857" y="864731"/>
                </a:cubicBezTo>
                <a:lnTo>
                  <a:pt x="6645857" y="606086"/>
                </a:lnTo>
                <a:cubicBezTo>
                  <a:pt x="6645857" y="584792"/>
                  <a:pt x="6628595" y="567530"/>
                  <a:pt x="6607301" y="567530"/>
                </a:cubicBezTo>
                <a:close/>
                <a:moveTo>
                  <a:pt x="9449524" y="565853"/>
                </a:moveTo>
                <a:lnTo>
                  <a:pt x="9455405" y="574674"/>
                </a:lnTo>
                <a:lnTo>
                  <a:pt x="9449548" y="574674"/>
                </a:lnTo>
                <a:close/>
                <a:moveTo>
                  <a:pt x="6915387" y="507999"/>
                </a:moveTo>
                <a:cubicBezTo>
                  <a:pt x="6894093" y="507999"/>
                  <a:pt x="6876831" y="525261"/>
                  <a:pt x="6876831" y="546555"/>
                </a:cubicBezTo>
                <a:lnTo>
                  <a:pt x="6876831" y="805200"/>
                </a:lnTo>
                <a:cubicBezTo>
                  <a:pt x="6876831" y="826494"/>
                  <a:pt x="6894093" y="843756"/>
                  <a:pt x="6915387" y="843756"/>
                </a:cubicBezTo>
                <a:lnTo>
                  <a:pt x="7000207" y="843756"/>
                </a:lnTo>
                <a:cubicBezTo>
                  <a:pt x="7021501" y="843756"/>
                  <a:pt x="7038763" y="826494"/>
                  <a:pt x="7038763" y="805200"/>
                </a:cubicBezTo>
                <a:lnTo>
                  <a:pt x="7038763" y="546555"/>
                </a:lnTo>
                <a:cubicBezTo>
                  <a:pt x="7038763" y="525261"/>
                  <a:pt x="7021501" y="507999"/>
                  <a:pt x="7000207" y="507999"/>
                </a:cubicBezTo>
                <a:close/>
                <a:moveTo>
                  <a:pt x="7332106" y="450849"/>
                </a:moveTo>
                <a:cubicBezTo>
                  <a:pt x="7310812" y="450849"/>
                  <a:pt x="7293550" y="468111"/>
                  <a:pt x="7293550" y="489405"/>
                </a:cubicBezTo>
                <a:lnTo>
                  <a:pt x="7293550" y="748050"/>
                </a:lnTo>
                <a:cubicBezTo>
                  <a:pt x="7293550" y="769344"/>
                  <a:pt x="7310812" y="786606"/>
                  <a:pt x="7332106" y="786606"/>
                </a:cubicBezTo>
                <a:lnTo>
                  <a:pt x="7416926" y="786606"/>
                </a:lnTo>
                <a:cubicBezTo>
                  <a:pt x="7438220" y="786606"/>
                  <a:pt x="7455482" y="769344"/>
                  <a:pt x="7455482" y="748050"/>
                </a:cubicBezTo>
                <a:lnTo>
                  <a:pt x="7455482" y="489405"/>
                </a:lnTo>
                <a:cubicBezTo>
                  <a:pt x="7455482" y="468111"/>
                  <a:pt x="7438220" y="450849"/>
                  <a:pt x="7416926" y="450849"/>
                </a:cubicBezTo>
                <a:close/>
                <a:moveTo>
                  <a:pt x="7779441" y="388935"/>
                </a:moveTo>
                <a:cubicBezTo>
                  <a:pt x="7754389" y="388935"/>
                  <a:pt x="7734081" y="409243"/>
                  <a:pt x="7734081" y="434295"/>
                </a:cubicBezTo>
                <a:lnTo>
                  <a:pt x="7734081" y="705527"/>
                </a:lnTo>
                <a:cubicBezTo>
                  <a:pt x="7734081" y="730579"/>
                  <a:pt x="7754389" y="750887"/>
                  <a:pt x="7779441" y="750887"/>
                </a:cubicBezTo>
                <a:lnTo>
                  <a:pt x="7879229" y="750887"/>
                </a:lnTo>
                <a:cubicBezTo>
                  <a:pt x="7904281" y="750887"/>
                  <a:pt x="7924589" y="730579"/>
                  <a:pt x="7924589" y="705527"/>
                </a:cubicBezTo>
                <a:lnTo>
                  <a:pt x="7924589" y="434295"/>
                </a:lnTo>
                <a:cubicBezTo>
                  <a:pt x="7924589" y="409243"/>
                  <a:pt x="7904281" y="388935"/>
                  <a:pt x="7879229" y="388935"/>
                </a:cubicBezTo>
                <a:close/>
                <a:moveTo>
                  <a:pt x="8264195" y="315117"/>
                </a:moveTo>
                <a:cubicBezTo>
                  <a:pt x="8234446" y="315117"/>
                  <a:pt x="8210330" y="339233"/>
                  <a:pt x="8210330" y="368982"/>
                </a:cubicBezTo>
                <a:lnTo>
                  <a:pt x="8210330" y="623204"/>
                </a:lnTo>
                <a:cubicBezTo>
                  <a:pt x="8210330" y="652953"/>
                  <a:pt x="8234446" y="677069"/>
                  <a:pt x="8264195" y="677069"/>
                </a:cubicBezTo>
                <a:lnTo>
                  <a:pt x="8382692" y="677069"/>
                </a:lnTo>
                <a:cubicBezTo>
                  <a:pt x="8412441" y="677069"/>
                  <a:pt x="8436557" y="652953"/>
                  <a:pt x="8436557" y="623204"/>
                </a:cubicBezTo>
                <a:lnTo>
                  <a:pt x="8436557" y="368982"/>
                </a:lnTo>
                <a:cubicBezTo>
                  <a:pt x="8436557" y="339233"/>
                  <a:pt x="8412441" y="315117"/>
                  <a:pt x="8382692" y="315117"/>
                </a:cubicBezTo>
                <a:close/>
                <a:moveTo>
                  <a:pt x="8771400" y="248444"/>
                </a:moveTo>
                <a:cubicBezTo>
                  <a:pt x="8735075" y="248444"/>
                  <a:pt x="8705628" y="277891"/>
                  <a:pt x="8705628" y="314216"/>
                </a:cubicBezTo>
                <a:lnTo>
                  <a:pt x="8705628" y="570816"/>
                </a:lnTo>
                <a:cubicBezTo>
                  <a:pt x="8705628" y="607141"/>
                  <a:pt x="8735075" y="636588"/>
                  <a:pt x="8771400" y="636588"/>
                </a:cubicBezTo>
                <a:lnTo>
                  <a:pt x="8916091" y="636588"/>
                </a:lnTo>
                <a:cubicBezTo>
                  <a:pt x="8952416" y="636588"/>
                  <a:pt x="8981863" y="607141"/>
                  <a:pt x="8981863" y="570816"/>
                </a:cubicBezTo>
                <a:lnTo>
                  <a:pt x="8981863" y="314216"/>
                </a:lnTo>
                <a:cubicBezTo>
                  <a:pt x="8981863" y="277891"/>
                  <a:pt x="8952416" y="248444"/>
                  <a:pt x="8916091" y="248444"/>
                </a:cubicBezTo>
                <a:close/>
                <a:moveTo>
                  <a:pt x="9448413" y="165099"/>
                </a:moveTo>
                <a:lnTo>
                  <a:pt x="9450618" y="165099"/>
                </a:lnTo>
                <a:lnTo>
                  <a:pt x="9448416" y="166369"/>
                </a:lnTo>
                <a:close/>
                <a:moveTo>
                  <a:pt x="9447956" y="0"/>
                </a:moveTo>
                <a:lnTo>
                  <a:pt x="9448413" y="165099"/>
                </a:lnTo>
                <a:lnTo>
                  <a:pt x="9326231" y="165099"/>
                </a:lnTo>
                <a:cubicBezTo>
                  <a:pt x="9289906" y="165099"/>
                  <a:pt x="9260459" y="194546"/>
                  <a:pt x="9260459" y="230871"/>
                </a:cubicBezTo>
                <a:lnTo>
                  <a:pt x="9260459" y="508902"/>
                </a:lnTo>
                <a:cubicBezTo>
                  <a:pt x="9260459" y="545227"/>
                  <a:pt x="9289906" y="574674"/>
                  <a:pt x="9326231" y="574674"/>
                </a:cubicBezTo>
                <a:lnTo>
                  <a:pt x="9449548" y="574674"/>
                </a:lnTo>
                <a:lnTo>
                  <a:pt x="9459779" y="4267992"/>
                </a:lnTo>
                <a:lnTo>
                  <a:pt x="9340835" y="4267992"/>
                </a:lnTo>
                <a:cubicBezTo>
                  <a:pt x="9303027" y="4267992"/>
                  <a:pt x="9272377" y="4298642"/>
                  <a:pt x="9272377" y="4336450"/>
                </a:cubicBezTo>
                <a:lnTo>
                  <a:pt x="9272377" y="4540597"/>
                </a:lnTo>
                <a:cubicBezTo>
                  <a:pt x="9272377" y="4578405"/>
                  <a:pt x="9303027" y="4609055"/>
                  <a:pt x="9340835" y="4609055"/>
                </a:cubicBezTo>
                <a:lnTo>
                  <a:pt x="9460723" y="4609055"/>
                </a:lnTo>
                <a:cubicBezTo>
                  <a:pt x="9460842" y="4651737"/>
                  <a:pt x="9460960" y="4694419"/>
                  <a:pt x="9461078" y="4737100"/>
                </a:cubicBezTo>
                <a:lnTo>
                  <a:pt x="5366964" y="4251580"/>
                </a:lnTo>
                <a:lnTo>
                  <a:pt x="1535293" y="3503617"/>
                </a:lnTo>
                <a:lnTo>
                  <a:pt x="0" y="3385518"/>
                </a:lnTo>
                <a:lnTo>
                  <a:pt x="13122" y="1837103"/>
                </a:lnTo>
                <a:lnTo>
                  <a:pt x="1049773" y="1705881"/>
                </a:lnTo>
                <a:lnTo>
                  <a:pt x="5393208" y="669230"/>
                </a:lnTo>
                <a:close/>
              </a:path>
            </a:pathLst>
          </a:custGeom>
          <a:solidFill>
            <a:srgbClr val="F8F8F8">
              <a:lumMod val="10000"/>
              <a:alpha val="58000"/>
            </a:srgbClr>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2" name="圆角矩形 97"/>
          <p:cNvSpPr/>
          <p:nvPr/>
        </p:nvSpPr>
        <p:spPr>
          <a:xfrm>
            <a:off x="1289100" y="2756396"/>
            <a:ext cx="664368" cy="935115"/>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4368" h="935115">
                <a:moveTo>
                  <a:pt x="0" y="102656"/>
                </a:moveTo>
                <a:cubicBezTo>
                  <a:pt x="0" y="86435"/>
                  <a:pt x="13149" y="73286"/>
                  <a:pt x="29370" y="73286"/>
                </a:cubicBezTo>
                <a:cubicBezTo>
                  <a:pt x="220927" y="58999"/>
                  <a:pt x="467254" y="20899"/>
                  <a:pt x="625474" y="1848"/>
                </a:cubicBezTo>
                <a:cubicBezTo>
                  <a:pt x="658363" y="-10058"/>
                  <a:pt x="664368" y="38810"/>
                  <a:pt x="664368" y="55031"/>
                </a:cubicBezTo>
                <a:cubicBezTo>
                  <a:pt x="662781" y="332252"/>
                  <a:pt x="661193" y="609474"/>
                  <a:pt x="659606" y="886695"/>
                </a:cubicBezTo>
                <a:cubicBezTo>
                  <a:pt x="659606" y="902916"/>
                  <a:pt x="648838" y="935115"/>
                  <a:pt x="632617" y="935115"/>
                </a:cubicBezTo>
                <a:lnTo>
                  <a:pt x="26989" y="901778"/>
                </a:lnTo>
                <a:cubicBezTo>
                  <a:pt x="10768" y="901778"/>
                  <a:pt x="0" y="881485"/>
                  <a:pt x="0" y="865264"/>
                </a:cubicBezTo>
                <a:lnTo>
                  <a:pt x="0" y="102656"/>
                </a:lnTo>
                <a:close/>
              </a:path>
            </a:pathLst>
          </a:custGeom>
          <a:blipFill>
            <a:blip r:embed="rId2" cstate="print"/>
            <a:stretch>
              <a:fillRect/>
            </a:stretch>
          </a:blip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3" name="圆角矩形 97"/>
          <p:cNvSpPr/>
          <p:nvPr/>
        </p:nvSpPr>
        <p:spPr>
          <a:xfrm>
            <a:off x="2022524" y="2644730"/>
            <a:ext cx="726865" cy="1122981"/>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59234">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3594"/>
                  <a:pt x="671338" y="910815"/>
                </a:cubicBezTo>
                <a:cubicBezTo>
                  <a:pt x="671338" y="927036"/>
                  <a:pt x="648838" y="959234"/>
                  <a:pt x="632617" y="959234"/>
                </a:cubicBezTo>
                <a:lnTo>
                  <a:pt x="26989" y="912337"/>
                </a:lnTo>
                <a:cubicBezTo>
                  <a:pt x="10768" y="912337"/>
                  <a:pt x="0" y="892044"/>
                  <a:pt x="0" y="875823"/>
                </a:cubicBezTo>
                <a:lnTo>
                  <a:pt x="0" y="113215"/>
                </a:lnTo>
                <a:close/>
              </a:path>
            </a:pathLst>
          </a:custGeom>
          <a:blipFill>
            <a:blip r:embed="rId3" cstate="print"/>
            <a:stretch>
              <a:fillRect/>
            </a:stretch>
          </a:blipFill>
          <a:ln w="3175" cap="flat" cmpd="sng" algn="ctr">
            <a:solidFill>
              <a:sysClr val="window" lastClr="FFFFFF"/>
            </a:solidFill>
            <a:prstDash val="solid"/>
          </a:ln>
          <a:effectLst>
            <a:outerShdw blurRad="50800" dist="38100" dir="5400000" algn="t"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4" name="圆角矩形 97"/>
          <p:cNvSpPr/>
          <p:nvPr/>
        </p:nvSpPr>
        <p:spPr>
          <a:xfrm>
            <a:off x="2825799" y="2486783"/>
            <a:ext cx="776288" cy="140970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1507" h="988167">
                <a:moveTo>
                  <a:pt x="0" y="113215"/>
                </a:moveTo>
                <a:cubicBezTo>
                  <a:pt x="0" y="96994"/>
                  <a:pt x="13149" y="83845"/>
                  <a:pt x="29370" y="83845"/>
                </a:cubicBezTo>
                <a:cubicBezTo>
                  <a:pt x="138798" y="69558"/>
                  <a:pt x="458455" y="12473"/>
                  <a:pt x="619608" y="1558"/>
                </a:cubicBezTo>
                <a:cubicBezTo>
                  <a:pt x="652497" y="-10348"/>
                  <a:pt x="664368" y="49369"/>
                  <a:pt x="664368" y="65590"/>
                </a:cubicBezTo>
                <a:cubicBezTo>
                  <a:pt x="662781" y="342811"/>
                  <a:pt x="672925" y="635820"/>
                  <a:pt x="671338" y="913041"/>
                </a:cubicBezTo>
                <a:cubicBezTo>
                  <a:pt x="663099" y="960420"/>
                  <a:pt x="648838" y="988167"/>
                  <a:pt x="632617" y="988167"/>
                </a:cubicBezTo>
                <a:cubicBezTo>
                  <a:pt x="406023" y="966599"/>
                  <a:pt x="228865" y="940581"/>
                  <a:pt x="26989" y="916788"/>
                </a:cubicBezTo>
                <a:cubicBezTo>
                  <a:pt x="10768" y="916788"/>
                  <a:pt x="0" y="892044"/>
                  <a:pt x="0" y="875823"/>
                </a:cubicBezTo>
                <a:lnTo>
                  <a:pt x="0" y="113215"/>
                </a:lnTo>
                <a:close/>
              </a:path>
            </a:pathLst>
          </a:custGeom>
          <a:blipFill>
            <a:blip r:embed="rId4" cstate="print"/>
            <a:stretch>
              <a:fillRect/>
            </a:stretch>
          </a:blip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5" name="圆角矩形 97"/>
          <p:cNvSpPr/>
          <p:nvPr/>
        </p:nvSpPr>
        <p:spPr>
          <a:xfrm>
            <a:off x="3678286" y="2231375"/>
            <a:ext cx="1278205" cy="1834969"/>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13148" y="116246"/>
                  <a:pt x="52061" y="107887"/>
                </a:cubicBezTo>
                <a:cubicBezTo>
                  <a:pt x="164010" y="76883"/>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5" cstate="print"/>
            <a:stretch>
              <a:fillRect/>
            </a:stretch>
          </a:blip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6" name="圆角矩形 97"/>
          <p:cNvSpPr/>
          <p:nvPr/>
        </p:nvSpPr>
        <p:spPr>
          <a:xfrm>
            <a:off x="5143475" y="1962907"/>
            <a:ext cx="2627387" cy="2308860"/>
          </a:xfrm>
          <a:custGeom>
            <a:avLst/>
            <a:gdLst>
              <a:gd name="connsiteX0" fmla="*/ 0 w 690562"/>
              <a:gd name="connsiteY0" fmla="*/ 29370 h 821348"/>
              <a:gd name="connsiteX1" fmla="*/ 29370 w 690562"/>
              <a:gd name="connsiteY1" fmla="*/ 0 h 821348"/>
              <a:gd name="connsiteX2" fmla="*/ 661192 w 690562"/>
              <a:gd name="connsiteY2" fmla="*/ 0 h 821348"/>
              <a:gd name="connsiteX3" fmla="*/ 690562 w 690562"/>
              <a:gd name="connsiteY3" fmla="*/ 29370 h 821348"/>
              <a:gd name="connsiteX4" fmla="*/ 690562 w 690562"/>
              <a:gd name="connsiteY4" fmla="*/ 791978 h 821348"/>
              <a:gd name="connsiteX5" fmla="*/ 661192 w 690562"/>
              <a:gd name="connsiteY5" fmla="*/ 821348 h 821348"/>
              <a:gd name="connsiteX6" fmla="*/ 29370 w 690562"/>
              <a:gd name="connsiteY6" fmla="*/ 821348 h 821348"/>
              <a:gd name="connsiteX7" fmla="*/ 0 w 690562"/>
              <a:gd name="connsiteY7" fmla="*/ 791978 h 821348"/>
              <a:gd name="connsiteX8" fmla="*/ 0 w 690562"/>
              <a:gd name="connsiteY8" fmla="*/ 29370 h 821348"/>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90562 w 690562"/>
              <a:gd name="connsiteY3" fmla="*/ 96045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96045 h 888023"/>
              <a:gd name="connsiteX1" fmla="*/ 29370 w 690562"/>
              <a:gd name="connsiteY1" fmla="*/ 66675 h 888023"/>
              <a:gd name="connsiteX2" fmla="*/ 627855 w 690562"/>
              <a:gd name="connsiteY2" fmla="*/ 0 h 888023"/>
              <a:gd name="connsiteX3" fmla="*/ 669130 w 690562"/>
              <a:gd name="connsiteY3" fmla="*/ 34132 h 888023"/>
              <a:gd name="connsiteX4" fmla="*/ 690562 w 690562"/>
              <a:gd name="connsiteY4" fmla="*/ 858653 h 888023"/>
              <a:gd name="connsiteX5" fmla="*/ 661192 w 690562"/>
              <a:gd name="connsiteY5" fmla="*/ 888023 h 888023"/>
              <a:gd name="connsiteX6" fmla="*/ 29370 w 690562"/>
              <a:gd name="connsiteY6" fmla="*/ 888023 h 888023"/>
              <a:gd name="connsiteX7" fmla="*/ 0 w 690562"/>
              <a:gd name="connsiteY7" fmla="*/ 858653 h 888023"/>
              <a:gd name="connsiteX8" fmla="*/ 0 w 690562"/>
              <a:gd name="connsiteY8" fmla="*/ 96045 h 888023"/>
              <a:gd name="connsiteX0" fmla="*/ 0 w 690562"/>
              <a:gd name="connsiteY0" fmla="*/ 103189 h 895167"/>
              <a:gd name="connsiteX1" fmla="*/ 29370 w 690562"/>
              <a:gd name="connsiteY1" fmla="*/ 73819 h 895167"/>
              <a:gd name="connsiteX2" fmla="*/ 625474 w 690562"/>
              <a:gd name="connsiteY2" fmla="*/ 0 h 895167"/>
              <a:gd name="connsiteX3" fmla="*/ 669130 w 690562"/>
              <a:gd name="connsiteY3" fmla="*/ 41276 h 895167"/>
              <a:gd name="connsiteX4" fmla="*/ 690562 w 690562"/>
              <a:gd name="connsiteY4" fmla="*/ 865797 h 895167"/>
              <a:gd name="connsiteX5" fmla="*/ 661192 w 690562"/>
              <a:gd name="connsiteY5" fmla="*/ 895167 h 895167"/>
              <a:gd name="connsiteX6" fmla="*/ 29370 w 690562"/>
              <a:gd name="connsiteY6" fmla="*/ 895167 h 895167"/>
              <a:gd name="connsiteX7" fmla="*/ 0 w 690562"/>
              <a:gd name="connsiteY7" fmla="*/ 865797 h 895167"/>
              <a:gd name="connsiteX8" fmla="*/ 0 w 690562"/>
              <a:gd name="connsiteY8" fmla="*/ 103189 h 895167"/>
              <a:gd name="connsiteX0" fmla="*/ 0 w 690562"/>
              <a:gd name="connsiteY0" fmla="*/ 103189 h 935648"/>
              <a:gd name="connsiteX1" fmla="*/ 29370 w 690562"/>
              <a:gd name="connsiteY1" fmla="*/ 73819 h 935648"/>
              <a:gd name="connsiteX2" fmla="*/ 625474 w 690562"/>
              <a:gd name="connsiteY2" fmla="*/ 0 h 935648"/>
              <a:gd name="connsiteX3" fmla="*/ 669130 w 690562"/>
              <a:gd name="connsiteY3" fmla="*/ 41276 h 935648"/>
              <a:gd name="connsiteX4" fmla="*/ 690562 w 690562"/>
              <a:gd name="connsiteY4" fmla="*/ 865797 h 935648"/>
              <a:gd name="connsiteX5" fmla="*/ 632617 w 690562"/>
              <a:gd name="connsiteY5" fmla="*/ 935648 h 935648"/>
              <a:gd name="connsiteX6" fmla="*/ 29370 w 690562"/>
              <a:gd name="connsiteY6" fmla="*/ 895167 h 935648"/>
              <a:gd name="connsiteX7" fmla="*/ 0 w 690562"/>
              <a:gd name="connsiteY7" fmla="*/ 865797 h 935648"/>
              <a:gd name="connsiteX8" fmla="*/ 0 w 690562"/>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0081 w 669130"/>
              <a:gd name="connsiteY4" fmla="*/ 870560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9370 w 669130"/>
              <a:gd name="connsiteY6" fmla="*/ 895167 h 935648"/>
              <a:gd name="connsiteX7" fmla="*/ 0 w 669130"/>
              <a:gd name="connsiteY7" fmla="*/ 865797 h 935648"/>
              <a:gd name="connsiteX8" fmla="*/ 0 w 669130"/>
              <a:gd name="connsiteY8" fmla="*/ 103189 h 935648"/>
              <a:gd name="connsiteX0" fmla="*/ 0 w 669130"/>
              <a:gd name="connsiteY0" fmla="*/ 103189 h 935648"/>
              <a:gd name="connsiteX1" fmla="*/ 29370 w 669130"/>
              <a:gd name="connsiteY1" fmla="*/ 73819 h 935648"/>
              <a:gd name="connsiteX2" fmla="*/ 625474 w 669130"/>
              <a:gd name="connsiteY2" fmla="*/ 0 h 935648"/>
              <a:gd name="connsiteX3" fmla="*/ 669130 w 669130"/>
              <a:gd name="connsiteY3" fmla="*/ 41276 h 935648"/>
              <a:gd name="connsiteX4" fmla="*/ 659606 w 669130"/>
              <a:gd name="connsiteY4" fmla="*/ 887228 h 935648"/>
              <a:gd name="connsiteX5" fmla="*/ 632617 w 669130"/>
              <a:gd name="connsiteY5" fmla="*/ 935648 h 935648"/>
              <a:gd name="connsiteX6" fmla="*/ 26989 w 669130"/>
              <a:gd name="connsiteY6" fmla="*/ 902311 h 935648"/>
              <a:gd name="connsiteX7" fmla="*/ 0 w 669130"/>
              <a:gd name="connsiteY7" fmla="*/ 865797 h 935648"/>
              <a:gd name="connsiteX8" fmla="*/ 0 w 669130"/>
              <a:gd name="connsiteY8" fmla="*/ 103189 h 935648"/>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69130"/>
              <a:gd name="connsiteY0" fmla="*/ 100808 h 933267"/>
              <a:gd name="connsiteX1" fmla="*/ 29370 w 669130"/>
              <a:gd name="connsiteY1" fmla="*/ 71438 h 933267"/>
              <a:gd name="connsiteX2" fmla="*/ 625474 w 669130"/>
              <a:gd name="connsiteY2" fmla="*/ 0 h 933267"/>
              <a:gd name="connsiteX3" fmla="*/ 669130 w 669130"/>
              <a:gd name="connsiteY3" fmla="*/ 38895 h 933267"/>
              <a:gd name="connsiteX4" fmla="*/ 659606 w 669130"/>
              <a:gd name="connsiteY4" fmla="*/ 884847 h 933267"/>
              <a:gd name="connsiteX5" fmla="*/ 632617 w 669130"/>
              <a:gd name="connsiteY5" fmla="*/ 933267 h 933267"/>
              <a:gd name="connsiteX6" fmla="*/ 26989 w 669130"/>
              <a:gd name="connsiteY6" fmla="*/ 899930 h 933267"/>
              <a:gd name="connsiteX7" fmla="*/ 0 w 669130"/>
              <a:gd name="connsiteY7" fmla="*/ 863416 h 933267"/>
              <a:gd name="connsiteX8" fmla="*/ 0 w 669130"/>
              <a:gd name="connsiteY8" fmla="*/ 100808 h 933267"/>
              <a:gd name="connsiteX0" fmla="*/ 0 w 659606"/>
              <a:gd name="connsiteY0" fmla="*/ 100808 h 933267"/>
              <a:gd name="connsiteX1" fmla="*/ 29370 w 659606"/>
              <a:gd name="connsiteY1" fmla="*/ 71438 h 933267"/>
              <a:gd name="connsiteX2" fmla="*/ 625474 w 659606"/>
              <a:gd name="connsiteY2" fmla="*/ 0 h 933267"/>
              <a:gd name="connsiteX3" fmla="*/ 650080 w 659606"/>
              <a:gd name="connsiteY3" fmla="*/ 43658 h 933267"/>
              <a:gd name="connsiteX4" fmla="*/ 659606 w 659606"/>
              <a:gd name="connsiteY4" fmla="*/ 884847 h 933267"/>
              <a:gd name="connsiteX5" fmla="*/ 632617 w 659606"/>
              <a:gd name="connsiteY5" fmla="*/ 933267 h 933267"/>
              <a:gd name="connsiteX6" fmla="*/ 26989 w 659606"/>
              <a:gd name="connsiteY6" fmla="*/ 899930 h 933267"/>
              <a:gd name="connsiteX7" fmla="*/ 0 w 659606"/>
              <a:gd name="connsiteY7" fmla="*/ 863416 h 933267"/>
              <a:gd name="connsiteX8" fmla="*/ 0 w 659606"/>
              <a:gd name="connsiteY8" fmla="*/ 100808 h 933267"/>
              <a:gd name="connsiteX0" fmla="*/ 0 w 664368"/>
              <a:gd name="connsiteY0" fmla="*/ 100808 h 933267"/>
              <a:gd name="connsiteX1" fmla="*/ 29370 w 664368"/>
              <a:gd name="connsiteY1" fmla="*/ 71438 h 933267"/>
              <a:gd name="connsiteX2" fmla="*/ 625474 w 664368"/>
              <a:gd name="connsiteY2" fmla="*/ 0 h 933267"/>
              <a:gd name="connsiteX3" fmla="*/ 664368 w 664368"/>
              <a:gd name="connsiteY3" fmla="*/ 53183 h 933267"/>
              <a:gd name="connsiteX4" fmla="*/ 659606 w 664368"/>
              <a:gd name="connsiteY4" fmla="*/ 884847 h 933267"/>
              <a:gd name="connsiteX5" fmla="*/ 632617 w 664368"/>
              <a:gd name="connsiteY5" fmla="*/ 933267 h 933267"/>
              <a:gd name="connsiteX6" fmla="*/ 26989 w 664368"/>
              <a:gd name="connsiteY6" fmla="*/ 899930 h 933267"/>
              <a:gd name="connsiteX7" fmla="*/ 0 w 664368"/>
              <a:gd name="connsiteY7" fmla="*/ 863416 h 933267"/>
              <a:gd name="connsiteX8" fmla="*/ 0 w 664368"/>
              <a:gd name="connsiteY8" fmla="*/ 100808 h 933267"/>
              <a:gd name="connsiteX0" fmla="*/ 0 w 664368"/>
              <a:gd name="connsiteY0" fmla="*/ 102656 h 935115"/>
              <a:gd name="connsiteX1" fmla="*/ 29370 w 664368"/>
              <a:gd name="connsiteY1" fmla="*/ 73286 h 935115"/>
              <a:gd name="connsiteX2" fmla="*/ 625474 w 664368"/>
              <a:gd name="connsiteY2" fmla="*/ 1848 h 935115"/>
              <a:gd name="connsiteX3" fmla="*/ 664368 w 664368"/>
              <a:gd name="connsiteY3" fmla="*/ 55031 h 935115"/>
              <a:gd name="connsiteX4" fmla="*/ 659606 w 664368"/>
              <a:gd name="connsiteY4" fmla="*/ 886695 h 935115"/>
              <a:gd name="connsiteX5" fmla="*/ 632617 w 664368"/>
              <a:gd name="connsiteY5" fmla="*/ 935115 h 935115"/>
              <a:gd name="connsiteX6" fmla="*/ 26989 w 664368"/>
              <a:gd name="connsiteY6" fmla="*/ 901778 h 935115"/>
              <a:gd name="connsiteX7" fmla="*/ 0 w 664368"/>
              <a:gd name="connsiteY7" fmla="*/ 865264 h 935115"/>
              <a:gd name="connsiteX8" fmla="*/ 0 w 664368"/>
              <a:gd name="connsiteY8" fmla="*/ 102656 h 935115"/>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64368"/>
              <a:gd name="connsiteY0" fmla="*/ 113215 h 945674"/>
              <a:gd name="connsiteX1" fmla="*/ 29370 w 664368"/>
              <a:gd name="connsiteY1" fmla="*/ 83845 h 945674"/>
              <a:gd name="connsiteX2" fmla="*/ 619608 w 664368"/>
              <a:gd name="connsiteY2" fmla="*/ 1558 h 945674"/>
              <a:gd name="connsiteX3" fmla="*/ 664368 w 664368"/>
              <a:gd name="connsiteY3" fmla="*/ 65590 h 945674"/>
              <a:gd name="connsiteX4" fmla="*/ 659606 w 664368"/>
              <a:gd name="connsiteY4" fmla="*/ 897254 h 945674"/>
              <a:gd name="connsiteX5" fmla="*/ 632617 w 664368"/>
              <a:gd name="connsiteY5" fmla="*/ 945674 h 945674"/>
              <a:gd name="connsiteX6" fmla="*/ 26989 w 664368"/>
              <a:gd name="connsiteY6" fmla="*/ 912337 h 945674"/>
              <a:gd name="connsiteX7" fmla="*/ 0 w 664368"/>
              <a:gd name="connsiteY7" fmla="*/ 875823 h 945674"/>
              <a:gd name="connsiteX8" fmla="*/ 0 w 664368"/>
              <a:gd name="connsiteY8" fmla="*/ 113215 h 945674"/>
              <a:gd name="connsiteX0" fmla="*/ 0 w 671507"/>
              <a:gd name="connsiteY0" fmla="*/ 113215 h 945674"/>
              <a:gd name="connsiteX1" fmla="*/ 29370 w 671507"/>
              <a:gd name="connsiteY1" fmla="*/ 83845 h 945674"/>
              <a:gd name="connsiteX2" fmla="*/ 619608 w 671507"/>
              <a:gd name="connsiteY2" fmla="*/ 1558 h 945674"/>
              <a:gd name="connsiteX3" fmla="*/ 664368 w 671507"/>
              <a:gd name="connsiteY3" fmla="*/ 65590 h 945674"/>
              <a:gd name="connsiteX4" fmla="*/ 671338 w 671507"/>
              <a:gd name="connsiteY4" fmla="*/ 910815 h 945674"/>
              <a:gd name="connsiteX5" fmla="*/ 632617 w 671507"/>
              <a:gd name="connsiteY5" fmla="*/ 945674 h 945674"/>
              <a:gd name="connsiteX6" fmla="*/ 26989 w 671507"/>
              <a:gd name="connsiteY6" fmla="*/ 912337 h 945674"/>
              <a:gd name="connsiteX7" fmla="*/ 0 w 671507"/>
              <a:gd name="connsiteY7" fmla="*/ 875823 h 945674"/>
              <a:gd name="connsiteX8" fmla="*/ 0 w 671507"/>
              <a:gd name="connsiteY8" fmla="*/ 113215 h 94567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59234"/>
              <a:gd name="connsiteX1" fmla="*/ 29370 w 671507"/>
              <a:gd name="connsiteY1" fmla="*/ 83845 h 959234"/>
              <a:gd name="connsiteX2" fmla="*/ 619608 w 671507"/>
              <a:gd name="connsiteY2" fmla="*/ 1558 h 959234"/>
              <a:gd name="connsiteX3" fmla="*/ 664368 w 671507"/>
              <a:gd name="connsiteY3" fmla="*/ 65590 h 959234"/>
              <a:gd name="connsiteX4" fmla="*/ 671338 w 671507"/>
              <a:gd name="connsiteY4" fmla="*/ 910815 h 959234"/>
              <a:gd name="connsiteX5" fmla="*/ 632617 w 671507"/>
              <a:gd name="connsiteY5" fmla="*/ 959234 h 959234"/>
              <a:gd name="connsiteX6" fmla="*/ 26989 w 671507"/>
              <a:gd name="connsiteY6" fmla="*/ 912337 h 959234"/>
              <a:gd name="connsiteX7" fmla="*/ 0 w 671507"/>
              <a:gd name="connsiteY7" fmla="*/ 875823 h 959234"/>
              <a:gd name="connsiteX8" fmla="*/ 0 w 671507"/>
              <a:gd name="connsiteY8" fmla="*/ 113215 h 959234"/>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0815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2337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13215 h 988167"/>
              <a:gd name="connsiteX1" fmla="*/ 29370 w 671507"/>
              <a:gd name="connsiteY1" fmla="*/ 83845 h 988167"/>
              <a:gd name="connsiteX2" fmla="*/ 619608 w 671507"/>
              <a:gd name="connsiteY2" fmla="*/ 1558 h 988167"/>
              <a:gd name="connsiteX3" fmla="*/ 664368 w 671507"/>
              <a:gd name="connsiteY3" fmla="*/ 65590 h 988167"/>
              <a:gd name="connsiteX4" fmla="*/ 671338 w 671507"/>
              <a:gd name="connsiteY4" fmla="*/ 913041 h 988167"/>
              <a:gd name="connsiteX5" fmla="*/ 632617 w 671507"/>
              <a:gd name="connsiteY5" fmla="*/ 988167 h 988167"/>
              <a:gd name="connsiteX6" fmla="*/ 26989 w 671507"/>
              <a:gd name="connsiteY6" fmla="*/ 916788 h 988167"/>
              <a:gd name="connsiteX7" fmla="*/ 0 w 671507"/>
              <a:gd name="connsiteY7" fmla="*/ 875823 h 988167"/>
              <a:gd name="connsiteX8" fmla="*/ 0 w 671507"/>
              <a:gd name="connsiteY8" fmla="*/ 113215 h 988167"/>
              <a:gd name="connsiteX0" fmla="*/ 0 w 671507"/>
              <a:gd name="connsiteY0" fmla="*/ 171007 h 1045959"/>
              <a:gd name="connsiteX1" fmla="*/ 29370 w 671507"/>
              <a:gd name="connsiteY1" fmla="*/ 141637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26989 w 671507"/>
              <a:gd name="connsiteY6" fmla="*/ 974580 h 1045959"/>
              <a:gd name="connsiteX7" fmla="*/ 0 w 671507"/>
              <a:gd name="connsiteY7" fmla="*/ 933615 h 1045959"/>
              <a:gd name="connsiteX8" fmla="*/ 0 w 671507"/>
              <a:gd name="connsiteY8" fmla="*/ 171007 h 1045959"/>
              <a:gd name="connsiteX0" fmla="*/ 0 w 671507"/>
              <a:gd name="connsiteY0" fmla="*/ 171007 h 1045959"/>
              <a:gd name="connsiteX1" fmla="*/ 52061 w 671507"/>
              <a:gd name="connsiteY1" fmla="*/ 110989 h 1045959"/>
              <a:gd name="connsiteX2" fmla="*/ 649864 w 671507"/>
              <a:gd name="connsiteY2" fmla="*/ 840 h 1045959"/>
              <a:gd name="connsiteX3" fmla="*/ 664368 w 671507"/>
              <a:gd name="connsiteY3" fmla="*/ 123382 h 1045959"/>
              <a:gd name="connsiteX4" fmla="*/ 671338 w 671507"/>
              <a:gd name="connsiteY4" fmla="*/ 970833 h 1045959"/>
              <a:gd name="connsiteX5" fmla="*/ 632617 w 671507"/>
              <a:gd name="connsiteY5" fmla="*/ 1045959 h 1045959"/>
              <a:gd name="connsiteX6" fmla="*/ 34553 w 671507"/>
              <a:gd name="connsiteY6" fmla="*/ 1002442 h 1045959"/>
              <a:gd name="connsiteX7" fmla="*/ 0 w 671507"/>
              <a:gd name="connsiteY7" fmla="*/ 933615 h 1045959"/>
              <a:gd name="connsiteX8" fmla="*/ 0 w 671507"/>
              <a:gd name="connsiteY8" fmla="*/ 171007 h 1045959"/>
              <a:gd name="connsiteX0" fmla="*/ 0 w 671507"/>
              <a:gd name="connsiteY0" fmla="*/ 171007 h 1076607"/>
              <a:gd name="connsiteX1" fmla="*/ 52061 w 671507"/>
              <a:gd name="connsiteY1" fmla="*/ 110989 h 1076607"/>
              <a:gd name="connsiteX2" fmla="*/ 649864 w 671507"/>
              <a:gd name="connsiteY2" fmla="*/ 840 h 1076607"/>
              <a:gd name="connsiteX3" fmla="*/ 664368 w 671507"/>
              <a:gd name="connsiteY3" fmla="*/ 123382 h 1076607"/>
              <a:gd name="connsiteX4" fmla="*/ 671338 w 671507"/>
              <a:gd name="connsiteY4" fmla="*/ 970833 h 1076607"/>
              <a:gd name="connsiteX5" fmla="*/ 630096 w 671507"/>
              <a:gd name="connsiteY5" fmla="*/ 1076607 h 1076607"/>
              <a:gd name="connsiteX6" fmla="*/ 34553 w 671507"/>
              <a:gd name="connsiteY6" fmla="*/ 1002442 h 1076607"/>
              <a:gd name="connsiteX7" fmla="*/ 0 w 671507"/>
              <a:gd name="connsiteY7" fmla="*/ 933615 h 1076607"/>
              <a:gd name="connsiteX8" fmla="*/ 0 w 67150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497"/>
              <a:gd name="connsiteY0" fmla="*/ 171007 h 1076607"/>
              <a:gd name="connsiteX1" fmla="*/ 52061 w 676497"/>
              <a:gd name="connsiteY1" fmla="*/ 110989 h 1076607"/>
              <a:gd name="connsiteX2" fmla="*/ 649864 w 676497"/>
              <a:gd name="connsiteY2" fmla="*/ 840 h 1076607"/>
              <a:gd name="connsiteX3" fmla="*/ 664368 w 676497"/>
              <a:gd name="connsiteY3" fmla="*/ 123382 h 1076607"/>
              <a:gd name="connsiteX4" fmla="*/ 676381 w 676497"/>
              <a:gd name="connsiteY4" fmla="*/ 998695 h 1076607"/>
              <a:gd name="connsiteX5" fmla="*/ 630096 w 676497"/>
              <a:gd name="connsiteY5" fmla="*/ 1076607 h 1076607"/>
              <a:gd name="connsiteX6" fmla="*/ 34553 w 676497"/>
              <a:gd name="connsiteY6" fmla="*/ 1002442 h 1076607"/>
              <a:gd name="connsiteX7" fmla="*/ 0 w 676497"/>
              <a:gd name="connsiteY7" fmla="*/ 933615 h 1076607"/>
              <a:gd name="connsiteX8" fmla="*/ 0 w 676497"/>
              <a:gd name="connsiteY8" fmla="*/ 171007 h 1076607"/>
              <a:gd name="connsiteX0" fmla="*/ 0 w 676691"/>
              <a:gd name="connsiteY0" fmla="*/ 171007 h 1076607"/>
              <a:gd name="connsiteX1" fmla="*/ 52061 w 676691"/>
              <a:gd name="connsiteY1" fmla="*/ 110989 h 1076607"/>
              <a:gd name="connsiteX2" fmla="*/ 649864 w 676691"/>
              <a:gd name="connsiteY2" fmla="*/ 840 h 1076607"/>
              <a:gd name="connsiteX3" fmla="*/ 674453 w 676691"/>
              <a:gd name="connsiteY3" fmla="*/ 123382 h 1076607"/>
              <a:gd name="connsiteX4" fmla="*/ 676381 w 676691"/>
              <a:gd name="connsiteY4" fmla="*/ 998695 h 1076607"/>
              <a:gd name="connsiteX5" fmla="*/ 630096 w 676691"/>
              <a:gd name="connsiteY5" fmla="*/ 1076607 h 1076607"/>
              <a:gd name="connsiteX6" fmla="*/ 34553 w 676691"/>
              <a:gd name="connsiteY6" fmla="*/ 1002442 h 1076607"/>
              <a:gd name="connsiteX7" fmla="*/ 0 w 676691"/>
              <a:gd name="connsiteY7" fmla="*/ 933615 h 1076607"/>
              <a:gd name="connsiteX8" fmla="*/ 0 w 676691"/>
              <a:gd name="connsiteY8" fmla="*/ 171007 h 1076607"/>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8240 h 1073840"/>
              <a:gd name="connsiteX1" fmla="*/ 52061 w 676691"/>
              <a:gd name="connsiteY1" fmla="*/ 108222 h 1073840"/>
              <a:gd name="connsiteX2" fmla="*/ 639779 w 676691"/>
              <a:gd name="connsiteY2" fmla="*/ 860 h 1073840"/>
              <a:gd name="connsiteX3" fmla="*/ 674453 w 676691"/>
              <a:gd name="connsiteY3" fmla="*/ 120615 h 1073840"/>
              <a:gd name="connsiteX4" fmla="*/ 676381 w 676691"/>
              <a:gd name="connsiteY4" fmla="*/ 995928 h 1073840"/>
              <a:gd name="connsiteX5" fmla="*/ 630096 w 676691"/>
              <a:gd name="connsiteY5" fmla="*/ 1073840 h 1073840"/>
              <a:gd name="connsiteX6" fmla="*/ 34553 w 676691"/>
              <a:gd name="connsiteY6" fmla="*/ 999675 h 1073840"/>
              <a:gd name="connsiteX7" fmla="*/ 0 w 676691"/>
              <a:gd name="connsiteY7" fmla="*/ 930848 h 1073840"/>
              <a:gd name="connsiteX8" fmla="*/ 0 w 676691"/>
              <a:gd name="connsiteY8" fmla="*/ 168240 h 1073840"/>
              <a:gd name="connsiteX0" fmla="*/ 0 w 676691"/>
              <a:gd name="connsiteY0" fmla="*/ 167905 h 1073505"/>
              <a:gd name="connsiteX1" fmla="*/ 52061 w 676691"/>
              <a:gd name="connsiteY1" fmla="*/ 107887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 name="connsiteX0" fmla="*/ 0 w 676691"/>
              <a:gd name="connsiteY0" fmla="*/ 167905 h 1073505"/>
              <a:gd name="connsiteX1" fmla="*/ 46173 w 676691"/>
              <a:gd name="connsiteY1" fmla="*/ 97258 h 1073505"/>
              <a:gd name="connsiteX2" fmla="*/ 639779 w 676691"/>
              <a:gd name="connsiteY2" fmla="*/ 525 h 1073505"/>
              <a:gd name="connsiteX3" fmla="*/ 674453 w 676691"/>
              <a:gd name="connsiteY3" fmla="*/ 120280 h 1073505"/>
              <a:gd name="connsiteX4" fmla="*/ 676381 w 676691"/>
              <a:gd name="connsiteY4" fmla="*/ 995593 h 1073505"/>
              <a:gd name="connsiteX5" fmla="*/ 630096 w 676691"/>
              <a:gd name="connsiteY5" fmla="*/ 1073505 h 1073505"/>
              <a:gd name="connsiteX6" fmla="*/ 34553 w 676691"/>
              <a:gd name="connsiteY6" fmla="*/ 999340 h 1073505"/>
              <a:gd name="connsiteX7" fmla="*/ 0 w 676691"/>
              <a:gd name="connsiteY7" fmla="*/ 930513 h 1073505"/>
              <a:gd name="connsiteX8" fmla="*/ 0 w 676691"/>
              <a:gd name="connsiteY8" fmla="*/ 167905 h 1073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91" h="1073505">
                <a:moveTo>
                  <a:pt x="0" y="167905"/>
                </a:moveTo>
                <a:cubicBezTo>
                  <a:pt x="0" y="151684"/>
                  <a:pt x="7260" y="105617"/>
                  <a:pt x="46173" y="97258"/>
                </a:cubicBezTo>
                <a:cubicBezTo>
                  <a:pt x="162047" y="83969"/>
                  <a:pt x="460977" y="8653"/>
                  <a:pt x="639779" y="525"/>
                </a:cubicBezTo>
                <a:cubicBezTo>
                  <a:pt x="682753" y="-8594"/>
                  <a:pt x="674453" y="104059"/>
                  <a:pt x="674453" y="120280"/>
                </a:cubicBezTo>
                <a:cubicBezTo>
                  <a:pt x="672866" y="397501"/>
                  <a:pt x="677968" y="718372"/>
                  <a:pt x="676381" y="995593"/>
                </a:cubicBezTo>
                <a:cubicBezTo>
                  <a:pt x="678227" y="1034614"/>
                  <a:pt x="646317" y="1073505"/>
                  <a:pt x="630096" y="1073505"/>
                </a:cubicBezTo>
                <a:cubicBezTo>
                  <a:pt x="403502" y="1051937"/>
                  <a:pt x="236429" y="1023133"/>
                  <a:pt x="34553" y="999340"/>
                </a:cubicBezTo>
                <a:cubicBezTo>
                  <a:pt x="18332" y="999340"/>
                  <a:pt x="0" y="946734"/>
                  <a:pt x="0" y="930513"/>
                </a:cubicBezTo>
                <a:lnTo>
                  <a:pt x="0" y="167905"/>
                </a:lnTo>
                <a:close/>
              </a:path>
            </a:pathLst>
          </a:custGeom>
          <a:blipFill>
            <a:blip r:embed="rId6" cstate="print"/>
            <a:stretch>
              <a:fillRect/>
            </a:stretch>
          </a:blipFill>
          <a:ln w="3175" cap="flat" cmpd="sng" algn="ctr">
            <a:solidFill>
              <a:sysClr val="window" lastClr="FFFFFF"/>
            </a:solidFill>
            <a:prstDash val="solid"/>
          </a:ln>
          <a:effectLst>
            <a:outerShdw blurRad="50800" dist="38100" dir="2700000" algn="tl" rotWithShape="0">
              <a:prstClr val="black">
                <a:alpha val="40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Verdana"/>
              <a:ea typeface="微软雅黑"/>
            </a:endParaRPr>
          </a:p>
        </p:txBody>
      </p:sp>
      <p:sp>
        <p:nvSpPr>
          <p:cNvPr id="17" name="矩形 16"/>
          <p:cNvSpPr/>
          <p:nvPr/>
        </p:nvSpPr>
        <p:spPr>
          <a:xfrm>
            <a:off x="1193800" y="4948484"/>
            <a:ext cx="7156450" cy="424732"/>
          </a:xfrm>
          <a:prstGeom prst="rect">
            <a:avLst/>
          </a:prstGeom>
        </p:spPr>
        <p:txBody>
          <a:bodyPr wrap="square">
            <a:spAutoFit/>
          </a:bodyPr>
          <a:lstStyle/>
          <a:p>
            <a:pPr marL="357188" indent="-357188" fontAlgn="auto">
              <a:lnSpc>
                <a:spcPct val="120000"/>
              </a:lnSpc>
              <a:spcBef>
                <a:spcPct val="50000"/>
              </a:spcBef>
              <a:spcAft>
                <a:spcPts val="0"/>
              </a:spcAft>
              <a:buClr>
                <a:srgbClr val="C00000"/>
              </a:buClr>
              <a:buFont typeface="Wingdings" pitchFamily="2" charset="2"/>
              <a:buChar char="n"/>
            </a:pPr>
            <a:r>
              <a:rPr lang="zh-CN" altLang="en-US" dirty="0" smtClean="0">
                <a:solidFill>
                  <a:srgbClr val="000000"/>
                </a:solidFill>
                <a:latin typeface="Verdana"/>
                <a:ea typeface="微软雅黑"/>
              </a:rPr>
              <a:t>段落：单击添加内容文字单击添加段落文字。</a:t>
            </a:r>
            <a:endParaRPr lang="en-US" altLang="zh-CN" dirty="0">
              <a:solidFill>
                <a:srgbClr val="000000"/>
              </a:solidFill>
              <a:latin typeface="Verdana"/>
              <a:ea typeface="微软雅黑"/>
            </a:endParaRPr>
          </a:p>
        </p:txBody>
      </p:sp>
    </p:spTree>
    <p:extLst>
      <p:ext uri="{BB962C8B-B14F-4D97-AF65-F5344CB8AC3E}">
        <p14:creationId xmlns:p14="http://schemas.microsoft.com/office/powerpoint/2010/main" val="148775998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
          <p:cNvSpPr txBox="1">
            <a:spLocks/>
          </p:cNvSpPr>
          <p:nvPr/>
        </p:nvSpPr>
        <p:spPr>
          <a:xfrm>
            <a:off x="0" y="111090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4" name="Rectangle 4"/>
          <p:cNvSpPr>
            <a:spLocks noChangeArrowheads="1"/>
          </p:cNvSpPr>
          <p:nvPr/>
        </p:nvSpPr>
        <p:spPr bwMode="gray">
          <a:xfrm>
            <a:off x="5005388" y="5155852"/>
            <a:ext cx="3198812" cy="433388"/>
          </a:xfrm>
          <a:prstGeom prst="rect">
            <a:avLst/>
          </a:prstGeom>
          <a:noFill/>
          <a:ln w="19050">
            <a:noFill/>
            <a:miter lim="800000"/>
            <a:headEnd/>
            <a:tailEnd/>
          </a:ln>
        </p:spPr>
        <p:txBody>
          <a:bodyPr lIns="108000" tIns="36000" rIns="72000" bIns="36000" anchor="ctr"/>
          <a:lstStyle/>
          <a:p>
            <a:pPr fontAlgn="auto">
              <a:lnSpc>
                <a:spcPct val="90000"/>
              </a:lnSpc>
              <a:spcBef>
                <a:spcPct val="20000"/>
              </a:spcBef>
              <a:spcAft>
                <a:spcPts val="0"/>
              </a:spcAft>
            </a:pPr>
            <a:r>
              <a:rPr lang="en-US" sz="1400">
                <a:solidFill>
                  <a:prstClr val="black"/>
                </a:solidFill>
                <a:latin typeface="Verdana"/>
              </a:rPr>
              <a:t>This text can be </a:t>
            </a:r>
            <a:br>
              <a:rPr lang="en-US" sz="1400">
                <a:solidFill>
                  <a:prstClr val="black"/>
                </a:solidFill>
                <a:latin typeface="Verdana"/>
              </a:rPr>
            </a:br>
            <a:r>
              <a:rPr lang="en-US" sz="1400">
                <a:solidFill>
                  <a:prstClr val="black"/>
                </a:solidFill>
                <a:latin typeface="Verdana"/>
              </a:rPr>
              <a:t>replaced with your text.</a:t>
            </a:r>
          </a:p>
        </p:txBody>
      </p:sp>
      <p:grpSp>
        <p:nvGrpSpPr>
          <p:cNvPr id="15" name="Group 30"/>
          <p:cNvGrpSpPr>
            <a:grpSpLocks/>
          </p:cNvGrpSpPr>
          <p:nvPr/>
        </p:nvGrpSpPr>
        <p:grpSpPr bwMode="auto">
          <a:xfrm>
            <a:off x="927100" y="1936402"/>
            <a:ext cx="3314700" cy="2978150"/>
            <a:chOff x="612" y="980"/>
            <a:chExt cx="2088" cy="1876"/>
          </a:xfrm>
        </p:grpSpPr>
        <p:sp>
          <p:nvSpPr>
            <p:cNvPr id="16" name="Rectangle 10"/>
            <p:cNvSpPr>
              <a:spLocks noChangeArrowheads="1"/>
            </p:cNvSpPr>
            <p:nvPr/>
          </p:nvSpPr>
          <p:spPr bwMode="gray">
            <a:xfrm>
              <a:off x="612"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17" name="Text Box 17" descr="11256742339"/>
            <p:cNvSpPr txBox="1">
              <a:spLocks noChangeArrowheads="1"/>
            </p:cNvSpPr>
            <p:nvPr/>
          </p:nvSpPr>
          <p:spPr bwMode="auto">
            <a:xfrm>
              <a:off x="685" y="1038"/>
              <a:ext cx="1944" cy="1444"/>
            </a:xfrm>
            <a:prstGeom prst="rect">
              <a:avLst/>
            </a:prstGeom>
            <a:blipFill dpi="0" rotWithShape="1">
              <a:blip r:embed="rId2" cstate="print"/>
              <a:srcRect/>
              <a:stretch>
                <a:fillRect b="-970"/>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18" name="Rectangle 9"/>
            <p:cNvSpPr>
              <a:spLocks noChangeArrowheads="1"/>
            </p:cNvSpPr>
            <p:nvPr/>
          </p:nvSpPr>
          <p:spPr bwMode="gray">
            <a:xfrm>
              <a:off x="685" y="2543"/>
              <a:ext cx="1944" cy="249"/>
            </a:xfrm>
            <a:prstGeom prst="rect">
              <a:avLst/>
            </a:prstGeom>
            <a:noFill/>
            <a:ln w="19050">
              <a:noFill/>
              <a:miter lim="800000"/>
              <a:headEnd/>
              <a:tailEnd/>
            </a:ln>
          </p:spPr>
          <p:txBody>
            <a:bodyPr lIns="108000" tIns="36000" rIns="72000" bIns="36000" anchor="ctr"/>
            <a:lstStyle/>
            <a:p>
              <a:pPr fontAlgn="auto">
                <a:lnSpc>
                  <a:spcPct val="90000"/>
                </a:lnSpc>
                <a:spcBef>
                  <a:spcPct val="20000"/>
                </a:spcBef>
                <a:spcAft>
                  <a:spcPts val="0"/>
                </a:spcAft>
              </a:pPr>
              <a:r>
                <a:rPr lang="zh-CN" altLang="en-US" sz="1600" b="1" dirty="0" smtClean="0">
                  <a:solidFill>
                    <a:prstClr val="black"/>
                  </a:solidFill>
                  <a:latin typeface="Verdana"/>
                  <a:ea typeface="微软雅黑"/>
                </a:rPr>
                <a:t>单击添加段落文字</a:t>
              </a:r>
              <a:endParaRPr lang="en-US" sz="1600" b="1" dirty="0">
                <a:solidFill>
                  <a:prstClr val="black"/>
                </a:solidFill>
                <a:latin typeface="Verdana"/>
              </a:endParaRPr>
            </a:p>
          </p:txBody>
        </p:sp>
      </p:grpSp>
      <p:grpSp>
        <p:nvGrpSpPr>
          <p:cNvPr id="19" name="Group 31"/>
          <p:cNvGrpSpPr>
            <a:grpSpLocks/>
          </p:cNvGrpSpPr>
          <p:nvPr/>
        </p:nvGrpSpPr>
        <p:grpSpPr bwMode="auto">
          <a:xfrm>
            <a:off x="4889500" y="1936402"/>
            <a:ext cx="3314700" cy="2978150"/>
            <a:chOff x="3108" y="980"/>
            <a:chExt cx="2088" cy="1876"/>
          </a:xfrm>
        </p:grpSpPr>
        <p:sp>
          <p:nvSpPr>
            <p:cNvPr id="20" name="Rectangle 10"/>
            <p:cNvSpPr>
              <a:spLocks noChangeArrowheads="1"/>
            </p:cNvSpPr>
            <p:nvPr/>
          </p:nvSpPr>
          <p:spPr bwMode="gray">
            <a:xfrm>
              <a:off x="3108" y="980"/>
              <a:ext cx="2088" cy="1876"/>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21" name="Text Box 21" descr="F1000016"/>
            <p:cNvSpPr txBox="1">
              <a:spLocks noChangeArrowheads="1"/>
            </p:cNvSpPr>
            <p:nvPr/>
          </p:nvSpPr>
          <p:spPr bwMode="auto">
            <a:xfrm>
              <a:off x="3181" y="1038"/>
              <a:ext cx="1944" cy="1444"/>
            </a:xfrm>
            <a:prstGeom prst="rect">
              <a:avLst/>
            </a:prstGeom>
            <a:blipFill dpi="0" rotWithShape="1">
              <a:blip r:embed="rId3" cstate="print"/>
              <a:srcRect/>
              <a:stretch>
                <a:fillRect r="-30884"/>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22" name="Rectangle 9"/>
            <p:cNvSpPr>
              <a:spLocks noChangeArrowheads="1"/>
            </p:cNvSpPr>
            <p:nvPr/>
          </p:nvSpPr>
          <p:spPr bwMode="gray">
            <a:xfrm>
              <a:off x="3181" y="2543"/>
              <a:ext cx="1944" cy="249"/>
            </a:xfrm>
            <a:prstGeom prst="rect">
              <a:avLst/>
            </a:prstGeom>
            <a:noFill/>
            <a:ln w="19050">
              <a:noFill/>
              <a:miter lim="800000"/>
              <a:headEnd/>
              <a:tailEnd/>
            </a:ln>
          </p:spPr>
          <p:txBody>
            <a:bodyPr lIns="108000" tIns="36000" rIns="72000" bIns="36000" anchor="ctr"/>
            <a:lstStyle/>
            <a:p>
              <a:pPr fontAlgn="auto">
                <a:lnSpc>
                  <a:spcPct val="90000"/>
                </a:lnSpc>
                <a:spcBef>
                  <a:spcPct val="20000"/>
                </a:spcBef>
                <a:spcAft>
                  <a:spcPts val="0"/>
                </a:spcAft>
              </a:pPr>
              <a:r>
                <a:rPr lang="zh-CN" altLang="en-US" sz="1600" b="1" dirty="0" smtClean="0">
                  <a:solidFill>
                    <a:prstClr val="black"/>
                  </a:solidFill>
                  <a:latin typeface="Verdana"/>
                  <a:ea typeface="微软雅黑"/>
                </a:rPr>
                <a:t>单击添加段落文字</a:t>
              </a:r>
              <a:endParaRPr lang="en-US" sz="1600" b="1" dirty="0">
                <a:solidFill>
                  <a:prstClr val="black"/>
                </a:solidFill>
                <a:latin typeface="Verdana"/>
              </a:endParaRPr>
            </a:p>
          </p:txBody>
        </p:sp>
      </p:grpSp>
      <p:sp>
        <p:nvSpPr>
          <p:cNvPr id="23" name="Rectangle 4"/>
          <p:cNvSpPr>
            <a:spLocks noChangeArrowheads="1"/>
          </p:cNvSpPr>
          <p:nvPr/>
        </p:nvSpPr>
        <p:spPr bwMode="gray">
          <a:xfrm>
            <a:off x="1042988" y="5155852"/>
            <a:ext cx="3198812" cy="433388"/>
          </a:xfrm>
          <a:prstGeom prst="rect">
            <a:avLst/>
          </a:prstGeom>
          <a:noFill/>
          <a:ln w="19050">
            <a:noFill/>
            <a:miter lim="800000"/>
            <a:headEnd/>
            <a:tailEnd/>
          </a:ln>
        </p:spPr>
        <p:txBody>
          <a:bodyPr lIns="108000" tIns="36000" rIns="72000" bIns="36000" anchor="ctr"/>
          <a:lstStyle/>
          <a:p>
            <a:pPr fontAlgn="auto">
              <a:lnSpc>
                <a:spcPct val="90000"/>
              </a:lnSpc>
              <a:spcBef>
                <a:spcPct val="20000"/>
              </a:spcBef>
              <a:spcAft>
                <a:spcPts val="0"/>
              </a:spcAft>
            </a:pPr>
            <a:r>
              <a:rPr lang="en-US" sz="1400" dirty="0">
                <a:solidFill>
                  <a:prstClr val="black"/>
                </a:solidFill>
                <a:latin typeface="Verdana"/>
              </a:rPr>
              <a:t>This text can be </a:t>
            </a:r>
            <a:br>
              <a:rPr lang="en-US" sz="1400" dirty="0">
                <a:solidFill>
                  <a:prstClr val="black"/>
                </a:solidFill>
                <a:latin typeface="Verdana"/>
              </a:rPr>
            </a:br>
            <a:r>
              <a:rPr lang="en-US" sz="1400" dirty="0">
                <a:solidFill>
                  <a:prstClr val="black"/>
                </a:solidFill>
                <a:latin typeface="Verdana"/>
              </a:rPr>
              <a:t>replaced with your text.</a:t>
            </a:r>
          </a:p>
        </p:txBody>
      </p:sp>
    </p:spTree>
    <p:extLst>
      <p:ext uri="{BB962C8B-B14F-4D97-AF65-F5344CB8AC3E}">
        <p14:creationId xmlns:p14="http://schemas.microsoft.com/office/powerpoint/2010/main" val="2110727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 name="Group 374"/>
          <p:cNvGrpSpPr>
            <a:grpSpLocks/>
          </p:cNvGrpSpPr>
          <p:nvPr/>
        </p:nvGrpSpPr>
        <p:grpSpPr bwMode="auto">
          <a:xfrm flipH="1">
            <a:off x="784225" y="960111"/>
            <a:ext cx="139700" cy="1039812"/>
            <a:chOff x="4793" y="652"/>
            <a:chExt cx="330" cy="2454"/>
          </a:xfrm>
        </p:grpSpPr>
        <p:sp>
          <p:nvSpPr>
            <p:cNvPr id="124" name="Freeform 37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25" name="Freeform 37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26" name="Freeform 37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27" name="Group 23"/>
          <p:cNvGrpSpPr>
            <a:grpSpLocks/>
          </p:cNvGrpSpPr>
          <p:nvPr/>
        </p:nvGrpSpPr>
        <p:grpSpPr bwMode="auto">
          <a:xfrm>
            <a:off x="0" y="2993698"/>
            <a:ext cx="9144000" cy="1676400"/>
            <a:chOff x="0" y="2086"/>
            <a:chExt cx="5760" cy="1056"/>
          </a:xfrm>
        </p:grpSpPr>
        <p:sp>
          <p:nvSpPr>
            <p:cNvPr id="128" name="Rectangle 3"/>
            <p:cNvSpPr>
              <a:spLocks noChangeArrowheads="1"/>
            </p:cNvSpPr>
            <p:nvPr/>
          </p:nvSpPr>
          <p:spPr bwMode="gray">
            <a:xfrm>
              <a:off x="0" y="2325"/>
              <a:ext cx="5760" cy="817"/>
            </a:xfrm>
            <a:prstGeom prst="rect">
              <a:avLst/>
            </a:prstGeom>
            <a:gradFill rotWithShape="1">
              <a:gsLst>
                <a:gs pos="0">
                  <a:srgbClr val="DDDDDD"/>
                </a:gs>
                <a:gs pos="100000">
                  <a:srgbClr val="FFFFFF"/>
                </a:gs>
              </a:gsLst>
              <a:lin ang="5400000" scaled="1"/>
            </a:gradFill>
            <a:ln w="9525">
              <a:noFill/>
              <a:miter lim="800000"/>
              <a:headEnd/>
              <a:tailEnd/>
            </a:ln>
          </p:spPr>
          <p:txBody>
            <a:bodyPr wrap="none" lIns="90000" tIns="90000" rIns="72000" bIns="90000" anchor="ctr"/>
            <a:lstStyle/>
            <a:p>
              <a:pPr fontAlgn="auto">
                <a:spcBef>
                  <a:spcPts val="0"/>
                </a:spcBef>
                <a:spcAft>
                  <a:spcPts val="0"/>
                </a:spcAft>
              </a:pPr>
              <a:endParaRPr lang="zh-CN" altLang="en-US" noProof="1">
                <a:solidFill>
                  <a:prstClr val="black"/>
                </a:solidFill>
                <a:latin typeface="Verdana"/>
                <a:ea typeface="微软雅黑"/>
              </a:endParaRPr>
            </a:p>
          </p:txBody>
        </p:sp>
        <p:sp>
          <p:nvSpPr>
            <p:cNvPr id="129" name="Rectangle 25"/>
            <p:cNvSpPr>
              <a:spLocks noChangeArrowheads="1"/>
            </p:cNvSpPr>
            <p:nvPr/>
          </p:nvSpPr>
          <p:spPr bwMode="gray">
            <a:xfrm flipV="1">
              <a:off x="0" y="2086"/>
              <a:ext cx="5760" cy="246"/>
            </a:xfrm>
            <a:prstGeom prst="rect">
              <a:avLst/>
            </a:prstGeom>
            <a:gradFill rotWithShape="1">
              <a:gsLst>
                <a:gs pos="0">
                  <a:srgbClr val="DBDBDB"/>
                </a:gs>
                <a:gs pos="100000">
                  <a:srgbClr val="FFFFFF"/>
                </a:gs>
              </a:gsLst>
              <a:lin ang="5400000" scaled="1"/>
            </a:gradFill>
            <a:ln w="9525">
              <a:noFill/>
              <a:miter lim="800000"/>
              <a:headEnd/>
              <a:tailEnd/>
            </a:ln>
          </p:spPr>
          <p:txBody>
            <a:bodyPr rot="10800000" wrap="none" lIns="90000" tIns="90000" rIns="72000" bIns="90000" anchor="ctr"/>
            <a:lstStyle/>
            <a:p>
              <a:pPr fontAlgn="auto">
                <a:spcBef>
                  <a:spcPts val="0"/>
                </a:spcBef>
                <a:spcAft>
                  <a:spcPts val="0"/>
                </a:spcAft>
              </a:pPr>
              <a:endParaRPr lang="zh-CN" altLang="en-US" noProof="1">
                <a:solidFill>
                  <a:prstClr val="black"/>
                </a:solidFill>
                <a:latin typeface="Verdana"/>
                <a:ea typeface="微软雅黑"/>
              </a:endParaRPr>
            </a:p>
          </p:txBody>
        </p:sp>
      </p:grpSp>
      <p:grpSp>
        <p:nvGrpSpPr>
          <p:cNvPr id="130" name="Group 476"/>
          <p:cNvGrpSpPr>
            <a:grpSpLocks/>
          </p:cNvGrpSpPr>
          <p:nvPr/>
        </p:nvGrpSpPr>
        <p:grpSpPr bwMode="auto">
          <a:xfrm>
            <a:off x="2146300" y="3288973"/>
            <a:ext cx="139700" cy="1039813"/>
            <a:chOff x="4793" y="652"/>
            <a:chExt cx="330" cy="2454"/>
          </a:xfrm>
        </p:grpSpPr>
        <p:sp>
          <p:nvSpPr>
            <p:cNvPr id="131" name="Freeform 47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32" name="Freeform 47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33" name="Freeform 47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34" name="Group 486"/>
          <p:cNvGrpSpPr>
            <a:grpSpLocks/>
          </p:cNvGrpSpPr>
          <p:nvPr/>
        </p:nvGrpSpPr>
        <p:grpSpPr bwMode="auto">
          <a:xfrm>
            <a:off x="5251450" y="3288973"/>
            <a:ext cx="139700" cy="1039813"/>
            <a:chOff x="4793" y="652"/>
            <a:chExt cx="330" cy="2454"/>
          </a:xfrm>
        </p:grpSpPr>
        <p:sp>
          <p:nvSpPr>
            <p:cNvPr id="135" name="Freeform 48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36" name="Freeform 48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37" name="Freeform 48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38" name="Group 496"/>
          <p:cNvGrpSpPr>
            <a:grpSpLocks/>
          </p:cNvGrpSpPr>
          <p:nvPr/>
        </p:nvGrpSpPr>
        <p:grpSpPr bwMode="auto">
          <a:xfrm>
            <a:off x="8081963" y="3288973"/>
            <a:ext cx="139700" cy="1039813"/>
            <a:chOff x="4793" y="652"/>
            <a:chExt cx="330" cy="2454"/>
          </a:xfrm>
        </p:grpSpPr>
        <p:sp>
          <p:nvSpPr>
            <p:cNvPr id="139"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0"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1"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42" name="Group 394"/>
          <p:cNvGrpSpPr>
            <a:grpSpLocks/>
          </p:cNvGrpSpPr>
          <p:nvPr/>
        </p:nvGrpSpPr>
        <p:grpSpPr bwMode="auto">
          <a:xfrm flipH="1">
            <a:off x="3454400" y="960111"/>
            <a:ext cx="139700" cy="1039812"/>
            <a:chOff x="4793" y="652"/>
            <a:chExt cx="330" cy="2454"/>
          </a:xfrm>
        </p:grpSpPr>
        <p:sp>
          <p:nvSpPr>
            <p:cNvPr id="143"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4"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5"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46" name="Group 398"/>
          <p:cNvGrpSpPr>
            <a:grpSpLocks/>
          </p:cNvGrpSpPr>
          <p:nvPr/>
        </p:nvGrpSpPr>
        <p:grpSpPr bwMode="auto">
          <a:xfrm flipH="1">
            <a:off x="3476625" y="3293736"/>
            <a:ext cx="139700" cy="1039812"/>
            <a:chOff x="4793" y="652"/>
            <a:chExt cx="330" cy="2454"/>
          </a:xfrm>
        </p:grpSpPr>
        <p:sp>
          <p:nvSpPr>
            <p:cNvPr id="147" name="Freeform 399"/>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8" name="Freeform 400"/>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49" name="Freeform 401"/>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50" name="Group 402"/>
          <p:cNvGrpSpPr>
            <a:grpSpLocks/>
          </p:cNvGrpSpPr>
          <p:nvPr/>
        </p:nvGrpSpPr>
        <p:grpSpPr bwMode="auto">
          <a:xfrm flipH="1">
            <a:off x="6307138" y="3293736"/>
            <a:ext cx="139700" cy="1039812"/>
            <a:chOff x="4793" y="652"/>
            <a:chExt cx="330" cy="2454"/>
          </a:xfrm>
        </p:grpSpPr>
        <p:sp>
          <p:nvSpPr>
            <p:cNvPr id="151" name="Freeform 403"/>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52" name="Freeform 404"/>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53" name="Freeform 405"/>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54" name="Group 406"/>
          <p:cNvGrpSpPr>
            <a:grpSpLocks/>
          </p:cNvGrpSpPr>
          <p:nvPr/>
        </p:nvGrpSpPr>
        <p:grpSpPr bwMode="auto">
          <a:xfrm flipH="1">
            <a:off x="6691313" y="960111"/>
            <a:ext cx="139700" cy="1039812"/>
            <a:chOff x="4793" y="652"/>
            <a:chExt cx="330" cy="2454"/>
          </a:xfrm>
        </p:grpSpPr>
        <p:sp>
          <p:nvSpPr>
            <p:cNvPr id="155" name="Freeform 40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56" name="Freeform 40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57" name="Freeform 40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sp>
        <p:nvSpPr>
          <p:cNvPr id="158" name="Line 88"/>
          <p:cNvSpPr>
            <a:spLocks noChangeShapeType="1"/>
          </p:cNvSpPr>
          <p:nvPr/>
        </p:nvSpPr>
        <p:spPr bwMode="auto">
          <a:xfrm>
            <a:off x="0" y="4057323"/>
            <a:ext cx="9144000" cy="0"/>
          </a:xfrm>
          <a:prstGeom prst="line">
            <a:avLst/>
          </a:prstGeom>
          <a:noFill/>
          <a:ln w="38100">
            <a:solidFill>
              <a:srgbClr val="808080"/>
            </a:solidFill>
            <a:round/>
            <a:headEnd/>
            <a:tailEn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grpSp>
        <p:nvGrpSpPr>
          <p:cNvPr id="159" name="Group 509"/>
          <p:cNvGrpSpPr>
            <a:grpSpLocks/>
          </p:cNvGrpSpPr>
          <p:nvPr/>
        </p:nvGrpSpPr>
        <p:grpSpPr bwMode="auto">
          <a:xfrm>
            <a:off x="3346450" y="3962073"/>
            <a:ext cx="2195513" cy="1973263"/>
            <a:chOff x="2108" y="2608"/>
            <a:chExt cx="1383" cy="1243"/>
          </a:xfrm>
        </p:grpSpPr>
        <p:sp>
          <p:nvSpPr>
            <p:cNvPr id="160" name="Rectangle 10"/>
            <p:cNvSpPr>
              <a:spLocks noChangeArrowheads="1"/>
            </p:cNvSpPr>
            <p:nvPr/>
          </p:nvSpPr>
          <p:spPr bwMode="gray">
            <a:xfrm rot="193256">
              <a:off x="2108" y="260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161" name="Text Box 113" descr="Jamaica"/>
            <p:cNvSpPr txBox="1">
              <a:spLocks noChangeArrowheads="1"/>
            </p:cNvSpPr>
            <p:nvPr/>
          </p:nvSpPr>
          <p:spPr bwMode="auto">
            <a:xfrm rot="193256">
              <a:off x="2162" y="2646"/>
              <a:ext cx="1287" cy="957"/>
            </a:xfrm>
            <a:prstGeom prst="rect">
              <a:avLst/>
            </a:prstGeom>
            <a:blipFill dpi="0" rotWithShape="1">
              <a:blip r:embed="rId2" cstate="print"/>
              <a:srcRect/>
              <a:stretch>
                <a:fillRect b="-862"/>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162" name="Rectangle 9"/>
            <p:cNvSpPr>
              <a:spLocks noChangeArrowheads="1"/>
            </p:cNvSpPr>
            <p:nvPr/>
          </p:nvSpPr>
          <p:spPr bwMode="gray">
            <a:xfrm rot="193256">
              <a:off x="2129" y="3643"/>
              <a:ext cx="1287"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p>
          </p:txBody>
        </p:sp>
      </p:grpSp>
      <p:grpSp>
        <p:nvGrpSpPr>
          <p:cNvPr id="163" name="Group 510"/>
          <p:cNvGrpSpPr>
            <a:grpSpLocks/>
          </p:cNvGrpSpPr>
          <p:nvPr/>
        </p:nvGrpSpPr>
        <p:grpSpPr bwMode="auto">
          <a:xfrm>
            <a:off x="6176963" y="3946198"/>
            <a:ext cx="2195512" cy="1973263"/>
            <a:chOff x="3891" y="2598"/>
            <a:chExt cx="1383" cy="1243"/>
          </a:xfrm>
        </p:grpSpPr>
        <p:sp>
          <p:nvSpPr>
            <p:cNvPr id="164" name="Rectangle 10"/>
            <p:cNvSpPr>
              <a:spLocks noChangeArrowheads="1"/>
            </p:cNvSpPr>
            <p:nvPr/>
          </p:nvSpPr>
          <p:spPr bwMode="gray">
            <a:xfrm rot="-132572">
              <a:off x="3891" y="2598"/>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165" name="Text Box 135" descr="113583564949"/>
            <p:cNvSpPr txBox="1">
              <a:spLocks noChangeArrowheads="1"/>
            </p:cNvSpPr>
            <p:nvPr/>
          </p:nvSpPr>
          <p:spPr bwMode="auto">
            <a:xfrm rot="-132572">
              <a:off x="3935" y="2636"/>
              <a:ext cx="1287" cy="957"/>
            </a:xfrm>
            <a:prstGeom prst="rect">
              <a:avLst/>
            </a:prstGeom>
            <a:blipFill dpi="0" rotWithShape="1">
              <a:blip r:embed="rId3" cstate="print"/>
              <a:srcRect/>
              <a:stretch>
                <a:fillRect r="-29404"/>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166" name="Rectangle 9"/>
            <p:cNvSpPr>
              <a:spLocks noChangeArrowheads="1"/>
            </p:cNvSpPr>
            <p:nvPr/>
          </p:nvSpPr>
          <p:spPr bwMode="gray">
            <a:xfrm rot="-132572">
              <a:off x="3959" y="3633"/>
              <a:ext cx="1287"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p>
          </p:txBody>
        </p:sp>
      </p:grpSp>
      <p:grpSp>
        <p:nvGrpSpPr>
          <p:cNvPr id="167" name="Group 360"/>
          <p:cNvGrpSpPr>
            <a:grpSpLocks/>
          </p:cNvGrpSpPr>
          <p:nvPr/>
        </p:nvGrpSpPr>
        <p:grpSpPr bwMode="auto">
          <a:xfrm flipH="1">
            <a:off x="3378200" y="3285798"/>
            <a:ext cx="201613" cy="1052513"/>
            <a:chOff x="4878" y="631"/>
            <a:chExt cx="479" cy="2487"/>
          </a:xfrm>
        </p:grpSpPr>
        <p:sp>
          <p:nvSpPr>
            <p:cNvPr id="168" name="Freeform 36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69" name="Freeform 36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70" name="Freeform 36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71" name="Freeform 36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72" name="Group 365"/>
          <p:cNvGrpSpPr>
            <a:grpSpLocks/>
          </p:cNvGrpSpPr>
          <p:nvPr/>
        </p:nvGrpSpPr>
        <p:grpSpPr bwMode="auto">
          <a:xfrm flipH="1">
            <a:off x="6208713" y="3285798"/>
            <a:ext cx="201612" cy="1052513"/>
            <a:chOff x="4878" y="631"/>
            <a:chExt cx="479" cy="2487"/>
          </a:xfrm>
        </p:grpSpPr>
        <p:sp>
          <p:nvSpPr>
            <p:cNvPr id="173" name="Freeform 36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74" name="Freeform 36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75" name="Freeform 36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76" name="Freeform 36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sp>
        <p:nvSpPr>
          <p:cNvPr id="177" name="Line 20"/>
          <p:cNvSpPr>
            <a:spLocks noChangeShapeType="1"/>
          </p:cNvSpPr>
          <p:nvPr/>
        </p:nvSpPr>
        <p:spPr bwMode="auto">
          <a:xfrm>
            <a:off x="0" y="1715761"/>
            <a:ext cx="9144000" cy="0"/>
          </a:xfrm>
          <a:prstGeom prst="line">
            <a:avLst/>
          </a:prstGeom>
          <a:noFill/>
          <a:ln w="38100">
            <a:solidFill>
              <a:srgbClr val="808080"/>
            </a:solidFill>
            <a:round/>
            <a:headEnd/>
            <a:tailEn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grpSp>
        <p:nvGrpSpPr>
          <p:cNvPr id="178" name="Group 506"/>
          <p:cNvGrpSpPr>
            <a:grpSpLocks/>
          </p:cNvGrpSpPr>
          <p:nvPr/>
        </p:nvGrpSpPr>
        <p:grpSpPr bwMode="auto">
          <a:xfrm rot="570066">
            <a:off x="642938" y="4085898"/>
            <a:ext cx="2322512" cy="1973263"/>
            <a:chOff x="405" y="2686"/>
            <a:chExt cx="1463" cy="1243"/>
          </a:xfrm>
        </p:grpSpPr>
        <p:sp>
          <p:nvSpPr>
            <p:cNvPr id="179" name="Rectangle 10"/>
            <p:cNvSpPr>
              <a:spLocks noChangeArrowheads="1"/>
            </p:cNvSpPr>
            <p:nvPr/>
          </p:nvSpPr>
          <p:spPr bwMode="gray">
            <a:xfrm rot="-887705">
              <a:off x="405" y="2686"/>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181" name="Rectangle 9"/>
            <p:cNvSpPr>
              <a:spLocks noChangeArrowheads="1"/>
            </p:cNvSpPr>
            <p:nvPr/>
          </p:nvSpPr>
          <p:spPr bwMode="gray">
            <a:xfrm rot="-887705">
              <a:off x="580" y="3705"/>
              <a:ext cx="1288"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endParaRPr lang="en-US" sz="1200" dirty="0">
                <a:solidFill>
                  <a:prstClr val="black"/>
                </a:solidFill>
                <a:latin typeface="Verdana"/>
              </a:endParaRPr>
            </a:p>
          </p:txBody>
        </p:sp>
      </p:grpSp>
      <p:grpSp>
        <p:nvGrpSpPr>
          <p:cNvPr id="182" name="Group 480"/>
          <p:cNvGrpSpPr>
            <a:grpSpLocks/>
          </p:cNvGrpSpPr>
          <p:nvPr/>
        </p:nvGrpSpPr>
        <p:grpSpPr bwMode="auto">
          <a:xfrm>
            <a:off x="2182813" y="3281036"/>
            <a:ext cx="201612" cy="1052512"/>
            <a:chOff x="4878" y="631"/>
            <a:chExt cx="479" cy="2487"/>
          </a:xfrm>
        </p:grpSpPr>
        <p:sp>
          <p:nvSpPr>
            <p:cNvPr id="183" name="Freeform 48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84" name="Freeform 48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85" name="Freeform 48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86" name="Freeform 48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87" name="Group 490"/>
          <p:cNvGrpSpPr>
            <a:grpSpLocks/>
          </p:cNvGrpSpPr>
          <p:nvPr/>
        </p:nvGrpSpPr>
        <p:grpSpPr bwMode="auto">
          <a:xfrm>
            <a:off x="5287963" y="3281036"/>
            <a:ext cx="201612" cy="1052512"/>
            <a:chOff x="4878" y="631"/>
            <a:chExt cx="479" cy="2487"/>
          </a:xfrm>
        </p:grpSpPr>
        <p:sp>
          <p:nvSpPr>
            <p:cNvPr id="188" name="Freeform 49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89" name="Freeform 49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90" name="Freeform 49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91" name="Freeform 49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92" name="Group 500"/>
          <p:cNvGrpSpPr>
            <a:grpSpLocks/>
          </p:cNvGrpSpPr>
          <p:nvPr/>
        </p:nvGrpSpPr>
        <p:grpSpPr bwMode="auto">
          <a:xfrm>
            <a:off x="8118475" y="3281036"/>
            <a:ext cx="201613" cy="1052512"/>
            <a:chOff x="4878" y="631"/>
            <a:chExt cx="479" cy="2487"/>
          </a:xfrm>
        </p:grpSpPr>
        <p:sp>
          <p:nvSpPr>
            <p:cNvPr id="193"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94"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95"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196"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197" name="Group 507"/>
          <p:cNvGrpSpPr>
            <a:grpSpLocks/>
          </p:cNvGrpSpPr>
          <p:nvPr/>
        </p:nvGrpSpPr>
        <p:grpSpPr bwMode="auto">
          <a:xfrm>
            <a:off x="642938" y="1684011"/>
            <a:ext cx="2197100" cy="1973262"/>
            <a:chOff x="405" y="1173"/>
            <a:chExt cx="1384" cy="1243"/>
          </a:xfrm>
        </p:grpSpPr>
        <p:sp>
          <p:nvSpPr>
            <p:cNvPr id="198" name="Rectangle 10"/>
            <p:cNvSpPr>
              <a:spLocks noChangeArrowheads="1"/>
            </p:cNvSpPr>
            <p:nvPr/>
          </p:nvSpPr>
          <p:spPr bwMode="gray">
            <a:xfrm rot="-182217">
              <a:off x="405" y="1173"/>
              <a:ext cx="1384"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199" name="Text Box 23" descr="113583564949"/>
            <p:cNvSpPr txBox="1">
              <a:spLocks noChangeArrowheads="1"/>
            </p:cNvSpPr>
            <p:nvPr/>
          </p:nvSpPr>
          <p:spPr bwMode="auto">
            <a:xfrm rot="-182217">
              <a:off x="448" y="1211"/>
              <a:ext cx="1288" cy="957"/>
            </a:xfrm>
            <a:prstGeom prst="rect">
              <a:avLst/>
            </a:prstGeom>
            <a:blipFill dpi="0" rotWithShape="1">
              <a:blip r:embed="rId3" cstate="print"/>
              <a:srcRect/>
              <a:stretch>
                <a:fillRect r="-29303"/>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200" name="Rectangle 9"/>
            <p:cNvSpPr>
              <a:spLocks noChangeArrowheads="1"/>
            </p:cNvSpPr>
            <p:nvPr/>
          </p:nvSpPr>
          <p:spPr bwMode="gray">
            <a:xfrm rot="21417783">
              <a:off x="480" y="2208"/>
              <a:ext cx="1288"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p>
          </p:txBody>
        </p:sp>
      </p:grpSp>
      <p:grpSp>
        <p:nvGrpSpPr>
          <p:cNvPr id="201" name="Group 508"/>
          <p:cNvGrpSpPr>
            <a:grpSpLocks/>
          </p:cNvGrpSpPr>
          <p:nvPr/>
        </p:nvGrpSpPr>
        <p:grpSpPr bwMode="auto">
          <a:xfrm>
            <a:off x="3346450" y="1604636"/>
            <a:ext cx="2195513" cy="1973262"/>
            <a:chOff x="2108" y="1123"/>
            <a:chExt cx="1383" cy="1243"/>
          </a:xfrm>
        </p:grpSpPr>
        <p:sp>
          <p:nvSpPr>
            <p:cNvPr id="202" name="Rectangle 10"/>
            <p:cNvSpPr>
              <a:spLocks noChangeArrowheads="1"/>
            </p:cNvSpPr>
            <p:nvPr/>
          </p:nvSpPr>
          <p:spPr bwMode="gray">
            <a:xfrm rot="204594">
              <a:off x="2108" y="1123"/>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203" name="Text Box 45" descr="F1000016"/>
            <p:cNvSpPr txBox="1">
              <a:spLocks noChangeArrowheads="1"/>
            </p:cNvSpPr>
            <p:nvPr/>
          </p:nvSpPr>
          <p:spPr bwMode="auto">
            <a:xfrm rot="204594">
              <a:off x="2163" y="1161"/>
              <a:ext cx="1287" cy="957"/>
            </a:xfrm>
            <a:prstGeom prst="rect">
              <a:avLst/>
            </a:prstGeom>
            <a:blipFill dpi="0" rotWithShape="1">
              <a:blip r:embed="rId4" cstate="print"/>
              <a:srcRect/>
              <a:stretch>
                <a:fillRect r="-31024"/>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204" name="Rectangle 9"/>
            <p:cNvSpPr>
              <a:spLocks noChangeArrowheads="1"/>
            </p:cNvSpPr>
            <p:nvPr/>
          </p:nvSpPr>
          <p:spPr bwMode="gray">
            <a:xfrm rot="204594">
              <a:off x="2127" y="2158"/>
              <a:ext cx="1287"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endParaRPr lang="en-US" sz="1200" dirty="0">
                <a:solidFill>
                  <a:prstClr val="black"/>
                </a:solidFill>
                <a:latin typeface="Verdana"/>
              </a:endParaRPr>
            </a:p>
          </p:txBody>
        </p:sp>
      </p:grpSp>
      <p:grpSp>
        <p:nvGrpSpPr>
          <p:cNvPr id="205" name="Group 511"/>
          <p:cNvGrpSpPr>
            <a:grpSpLocks/>
          </p:cNvGrpSpPr>
          <p:nvPr/>
        </p:nvGrpSpPr>
        <p:grpSpPr bwMode="auto">
          <a:xfrm>
            <a:off x="5867400" y="1833236"/>
            <a:ext cx="2511425" cy="1973262"/>
            <a:chOff x="3696" y="1267"/>
            <a:chExt cx="1582" cy="1243"/>
          </a:xfrm>
        </p:grpSpPr>
        <p:sp>
          <p:nvSpPr>
            <p:cNvPr id="206" name="Rectangle 10"/>
            <p:cNvSpPr>
              <a:spLocks noChangeArrowheads="1"/>
            </p:cNvSpPr>
            <p:nvPr/>
          </p:nvSpPr>
          <p:spPr bwMode="gray">
            <a:xfrm rot="1755247">
              <a:off x="3891" y="1267"/>
              <a:ext cx="1383" cy="1243"/>
            </a:xfrm>
            <a:prstGeom prst="rect">
              <a:avLst/>
            </a:prstGeom>
            <a:solidFill>
              <a:srgbClr val="FFFFFF"/>
            </a:solidFill>
            <a:ln w="19050">
              <a:solidFill>
                <a:srgbClr val="EAEAEA"/>
              </a:solidFill>
              <a:miter lim="800000"/>
              <a:headEnd/>
              <a:tailEnd/>
            </a:ln>
            <a:effectLst>
              <a:outerShdw dist="53882" dir="2700000" algn="ctr" rotWithShape="0">
                <a:srgbClr val="4D4D4D">
                  <a:alpha val="50000"/>
                </a:srgbClr>
              </a:outerShdw>
            </a:effectLst>
          </p:spPr>
          <p:txBody>
            <a:bodyPr lIns="108000" tIns="108000" rIns="144000" bIns="72000"/>
            <a:lstStyle/>
            <a:p>
              <a:pPr marL="190500" indent="-190500" fontAlgn="auto">
                <a:spcBef>
                  <a:spcPct val="40000"/>
                </a:spcBef>
                <a:spcAft>
                  <a:spcPts val="0"/>
                </a:spcAft>
                <a:buClr>
                  <a:srgbClr val="DDDDDD"/>
                </a:buClr>
                <a:buFont typeface="Wingdings" pitchFamily="2" charset="2"/>
                <a:buChar char="§"/>
              </a:pPr>
              <a:endParaRPr lang="en-US" sz="1400">
                <a:solidFill>
                  <a:prstClr val="black"/>
                </a:solidFill>
                <a:latin typeface="Verdana"/>
              </a:endParaRPr>
            </a:p>
          </p:txBody>
        </p:sp>
        <p:sp>
          <p:nvSpPr>
            <p:cNvPr id="207" name="Text Box 68" descr="P2090280"/>
            <p:cNvSpPr txBox="1">
              <a:spLocks noChangeArrowheads="1"/>
            </p:cNvSpPr>
            <p:nvPr/>
          </p:nvSpPr>
          <p:spPr bwMode="auto">
            <a:xfrm rot="1755247">
              <a:off x="3991" y="1318"/>
              <a:ext cx="1287" cy="957"/>
            </a:xfrm>
            <a:prstGeom prst="rect">
              <a:avLst/>
            </a:prstGeom>
            <a:blipFill dpi="0" rotWithShape="1">
              <a:blip r:embed="rId5" cstate="print"/>
              <a:srcRect/>
              <a:stretch>
                <a:fillRect b="-862"/>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sp>
          <p:nvSpPr>
            <p:cNvPr id="208" name="Rectangle 9"/>
            <p:cNvSpPr>
              <a:spLocks noChangeArrowheads="1"/>
            </p:cNvSpPr>
            <p:nvPr/>
          </p:nvSpPr>
          <p:spPr bwMode="gray">
            <a:xfrm rot="1755247">
              <a:off x="3696" y="2240"/>
              <a:ext cx="1287" cy="165"/>
            </a:xfrm>
            <a:prstGeom prst="rect">
              <a:avLst/>
            </a:prstGeom>
            <a:noFill/>
            <a:ln w="19050">
              <a:noFill/>
              <a:miter lim="800000"/>
              <a:headEnd/>
              <a:tailEnd/>
            </a:ln>
          </p:spPr>
          <p:txBody>
            <a:bodyPr lIns="108000" tIns="36000" rIns="72000" bIns="36000" anchor="ctr"/>
            <a:lstStyle/>
            <a:p>
              <a:pPr algn="ctr" fontAlgn="auto">
                <a:lnSpc>
                  <a:spcPct val="90000"/>
                </a:lnSpc>
                <a:spcBef>
                  <a:spcPct val="20000"/>
                </a:spcBef>
                <a:spcAft>
                  <a:spcPts val="0"/>
                </a:spcAft>
              </a:pPr>
              <a:r>
                <a:rPr lang="zh-CN" altLang="en-US" sz="1200" dirty="0" smtClean="0">
                  <a:solidFill>
                    <a:prstClr val="black"/>
                  </a:solidFill>
                  <a:latin typeface="Verdana"/>
                  <a:ea typeface="微软雅黑"/>
                </a:rPr>
                <a:t>单击添加段落文字</a:t>
              </a:r>
            </a:p>
          </p:txBody>
        </p:sp>
      </p:grpSp>
      <p:grpSp>
        <p:nvGrpSpPr>
          <p:cNvPr id="209" name="Group 202"/>
          <p:cNvGrpSpPr>
            <a:grpSpLocks/>
          </p:cNvGrpSpPr>
          <p:nvPr/>
        </p:nvGrpSpPr>
        <p:grpSpPr bwMode="auto">
          <a:xfrm flipH="1">
            <a:off x="685800" y="952173"/>
            <a:ext cx="201613" cy="1052513"/>
            <a:chOff x="4878" y="631"/>
            <a:chExt cx="479" cy="2487"/>
          </a:xfrm>
        </p:grpSpPr>
        <p:sp>
          <p:nvSpPr>
            <p:cNvPr id="210" name="Freeform 203"/>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1" name="Freeform 204"/>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2" name="Freeform 205"/>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3" name="Freeform 206"/>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sp>
        <p:nvSpPr>
          <p:cNvPr id="244" name="Text Box 68" descr="P2090280"/>
          <p:cNvSpPr txBox="1">
            <a:spLocks noChangeArrowheads="1"/>
          </p:cNvSpPr>
          <p:nvPr/>
        </p:nvSpPr>
        <p:spPr bwMode="auto">
          <a:xfrm rot="21296328">
            <a:off x="735423" y="4209485"/>
            <a:ext cx="2043113" cy="1519237"/>
          </a:xfrm>
          <a:prstGeom prst="rect">
            <a:avLst/>
          </a:prstGeom>
          <a:blipFill dpi="0" rotWithShape="1">
            <a:blip r:embed="rId5" cstate="print"/>
            <a:srcRect/>
            <a:stretch>
              <a:fillRect b="-862"/>
            </a:stretch>
          </a:blipFill>
          <a:ln w="19050" algn="ctr">
            <a:solidFill>
              <a:srgbClr val="EAEAEA"/>
            </a:solidFill>
            <a:miter lim="800000"/>
            <a:headEnd/>
            <a:tailEnd/>
          </a:ln>
          <a:effectLst/>
        </p:spPr>
        <p:txBody>
          <a:bodyPr wrap="none" anchor="ctr"/>
          <a:lstStyle/>
          <a:p>
            <a:pPr marL="190500" indent="-190500" fontAlgn="auto">
              <a:spcBef>
                <a:spcPct val="40000"/>
              </a:spcBef>
              <a:spcAft>
                <a:spcPts val="0"/>
              </a:spcAft>
              <a:buClr>
                <a:srgbClr val="DDDDDD"/>
              </a:buClr>
              <a:buFont typeface="Wingdings" pitchFamily="2" charset="2"/>
              <a:buChar char="§"/>
            </a:pPr>
            <a:endParaRPr lang="en-US">
              <a:solidFill>
                <a:prstClr val="black"/>
              </a:solidFill>
              <a:latin typeface="Verdana"/>
            </a:endParaRPr>
          </a:p>
        </p:txBody>
      </p:sp>
      <p:grpSp>
        <p:nvGrpSpPr>
          <p:cNvPr id="214" name="Group 350"/>
          <p:cNvGrpSpPr>
            <a:grpSpLocks/>
          </p:cNvGrpSpPr>
          <p:nvPr/>
        </p:nvGrpSpPr>
        <p:grpSpPr bwMode="auto">
          <a:xfrm flipH="1">
            <a:off x="3355975" y="952173"/>
            <a:ext cx="201613" cy="1052513"/>
            <a:chOff x="4878" y="631"/>
            <a:chExt cx="479" cy="2487"/>
          </a:xfrm>
        </p:grpSpPr>
        <p:sp>
          <p:nvSpPr>
            <p:cNvPr id="215"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6"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7"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18"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219" name="Group 355"/>
          <p:cNvGrpSpPr>
            <a:grpSpLocks/>
          </p:cNvGrpSpPr>
          <p:nvPr/>
        </p:nvGrpSpPr>
        <p:grpSpPr bwMode="auto">
          <a:xfrm flipH="1">
            <a:off x="6592888" y="952173"/>
            <a:ext cx="201612" cy="1052513"/>
            <a:chOff x="4878" y="631"/>
            <a:chExt cx="479" cy="2487"/>
          </a:xfrm>
        </p:grpSpPr>
        <p:sp>
          <p:nvSpPr>
            <p:cNvPr id="220" name="Freeform 356"/>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21" name="Freeform 357"/>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22" name="Freeform 358"/>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23" name="Freeform 359"/>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224" name="组合 223"/>
          <p:cNvGrpSpPr/>
          <p:nvPr/>
        </p:nvGrpSpPr>
        <p:grpSpPr>
          <a:xfrm rot="382925">
            <a:off x="5372100" y="982336"/>
            <a:ext cx="238125" cy="1052513"/>
            <a:chOff x="3508375" y="579437"/>
            <a:chExt cx="238125" cy="1052513"/>
          </a:xfrm>
        </p:grpSpPr>
        <p:grpSp>
          <p:nvGrpSpPr>
            <p:cNvPr id="225" name="Group 394"/>
            <p:cNvGrpSpPr>
              <a:grpSpLocks/>
            </p:cNvGrpSpPr>
            <p:nvPr/>
          </p:nvGrpSpPr>
          <p:grpSpPr bwMode="auto">
            <a:xfrm flipH="1">
              <a:off x="3606800" y="587375"/>
              <a:ext cx="139700" cy="1039812"/>
              <a:chOff x="4793" y="652"/>
              <a:chExt cx="330" cy="2454"/>
            </a:xfrm>
          </p:grpSpPr>
          <p:sp>
            <p:nvSpPr>
              <p:cNvPr id="231" name="Freeform 395"/>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32" name="Freeform 396"/>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33" name="Freeform 397"/>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226" name="Group 350"/>
            <p:cNvGrpSpPr>
              <a:grpSpLocks/>
            </p:cNvGrpSpPr>
            <p:nvPr/>
          </p:nvGrpSpPr>
          <p:grpSpPr bwMode="auto">
            <a:xfrm flipH="1">
              <a:off x="3508375" y="579437"/>
              <a:ext cx="201613" cy="1052513"/>
              <a:chOff x="4878" y="631"/>
              <a:chExt cx="479" cy="2487"/>
            </a:xfrm>
          </p:grpSpPr>
          <p:sp>
            <p:nvSpPr>
              <p:cNvPr id="227" name="Freeform 35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28" name="Freeform 35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29" name="Freeform 35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30" name="Freeform 35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grpSp>
        <p:nvGrpSpPr>
          <p:cNvPr id="234" name="组合 233"/>
          <p:cNvGrpSpPr/>
          <p:nvPr/>
        </p:nvGrpSpPr>
        <p:grpSpPr>
          <a:xfrm rot="239905">
            <a:off x="2571750" y="893436"/>
            <a:ext cx="238125" cy="1052512"/>
            <a:chOff x="8234363" y="2908300"/>
            <a:chExt cx="238125" cy="1052512"/>
          </a:xfrm>
        </p:grpSpPr>
        <p:grpSp>
          <p:nvGrpSpPr>
            <p:cNvPr id="235" name="Group 496"/>
            <p:cNvGrpSpPr>
              <a:grpSpLocks/>
            </p:cNvGrpSpPr>
            <p:nvPr/>
          </p:nvGrpSpPr>
          <p:grpSpPr bwMode="auto">
            <a:xfrm>
              <a:off x="8234363" y="2916237"/>
              <a:ext cx="139700" cy="1039813"/>
              <a:chOff x="4793" y="652"/>
              <a:chExt cx="330" cy="2454"/>
            </a:xfrm>
          </p:grpSpPr>
          <p:sp>
            <p:nvSpPr>
              <p:cNvPr id="241" name="Freeform 497"/>
              <p:cNvSpPr>
                <a:spLocks/>
              </p:cNvSpPr>
              <p:nvPr/>
            </p:nvSpPr>
            <p:spPr bwMode="auto">
              <a:xfrm>
                <a:off x="4828" y="664"/>
                <a:ext cx="177" cy="2442"/>
              </a:xfrm>
              <a:custGeom>
                <a:avLst/>
                <a:gdLst/>
                <a:ahLst/>
                <a:cxnLst>
                  <a:cxn ang="0">
                    <a:pos x="38" y="999"/>
                  </a:cxn>
                  <a:cxn ang="0">
                    <a:pos x="0" y="1023"/>
                  </a:cxn>
                  <a:cxn ang="0">
                    <a:pos x="13" y="706"/>
                  </a:cxn>
                  <a:cxn ang="0">
                    <a:pos x="32" y="358"/>
                  </a:cxn>
                  <a:cxn ang="0">
                    <a:pos x="47" y="8"/>
                  </a:cxn>
                  <a:cxn ang="0">
                    <a:pos x="69" y="0"/>
                  </a:cxn>
                  <a:cxn ang="0">
                    <a:pos x="38" y="999"/>
                  </a:cxn>
                </a:cxnLst>
                <a:rect l="0" t="0" r="r" b="b"/>
                <a:pathLst>
                  <a:path w="75" h="1034">
                    <a:moveTo>
                      <a:pt x="38" y="999"/>
                    </a:moveTo>
                    <a:cubicBezTo>
                      <a:pt x="38" y="999"/>
                      <a:pt x="0" y="1034"/>
                      <a:pt x="0" y="1023"/>
                    </a:cubicBezTo>
                    <a:cubicBezTo>
                      <a:pt x="0" y="1012"/>
                      <a:pt x="11" y="726"/>
                      <a:pt x="13" y="706"/>
                    </a:cubicBezTo>
                    <a:cubicBezTo>
                      <a:pt x="15" y="686"/>
                      <a:pt x="31" y="376"/>
                      <a:pt x="32" y="358"/>
                    </a:cubicBezTo>
                    <a:cubicBezTo>
                      <a:pt x="33" y="340"/>
                      <a:pt x="39" y="16"/>
                      <a:pt x="47" y="8"/>
                    </a:cubicBezTo>
                    <a:cubicBezTo>
                      <a:pt x="54" y="1"/>
                      <a:pt x="63" y="0"/>
                      <a:pt x="69" y="0"/>
                    </a:cubicBezTo>
                    <a:cubicBezTo>
                      <a:pt x="75" y="0"/>
                      <a:pt x="38" y="999"/>
                      <a:pt x="38" y="999"/>
                    </a:cubicBezTo>
                    <a:close/>
                  </a:path>
                </a:pathLst>
              </a:custGeom>
              <a:gradFill rotWithShape="1">
                <a:gsLst>
                  <a:gs pos="0">
                    <a:srgbClr val="FEA501"/>
                  </a:gs>
                  <a:gs pos="100000">
                    <a:srgbClr val="FEA501">
                      <a:gamma/>
                      <a:shade val="60784"/>
                      <a:invGamma/>
                    </a:srgbClr>
                  </a:gs>
                </a:gsLst>
                <a:lin ang="27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42" name="Freeform 498"/>
              <p:cNvSpPr>
                <a:spLocks/>
              </p:cNvSpPr>
              <p:nvPr/>
            </p:nvSpPr>
            <p:spPr bwMode="auto">
              <a:xfrm>
                <a:off x="4819" y="652"/>
                <a:ext cx="304" cy="2449"/>
              </a:xfrm>
              <a:custGeom>
                <a:avLst/>
                <a:gdLst/>
                <a:ahLst/>
                <a:cxnLst>
                  <a:cxn ang="0">
                    <a:pos x="113" y="10"/>
                  </a:cxn>
                  <a:cxn ang="0">
                    <a:pos x="65" y="8"/>
                  </a:cxn>
                  <a:cxn ang="0">
                    <a:pos x="55" y="35"/>
                  </a:cxn>
                  <a:cxn ang="0">
                    <a:pos x="47" y="496"/>
                  </a:cxn>
                  <a:cxn ang="0">
                    <a:pos x="36" y="720"/>
                  </a:cxn>
                  <a:cxn ang="0">
                    <a:pos x="27" y="780"/>
                  </a:cxn>
                  <a:cxn ang="0">
                    <a:pos x="33" y="838"/>
                  </a:cxn>
                  <a:cxn ang="0">
                    <a:pos x="27" y="977"/>
                  </a:cxn>
                  <a:cxn ang="0">
                    <a:pos x="5" y="1033"/>
                  </a:cxn>
                  <a:cxn ang="0">
                    <a:pos x="65" y="1037"/>
                  </a:cxn>
                  <a:cxn ang="0">
                    <a:pos x="113" y="10"/>
                  </a:cxn>
                </a:cxnLst>
                <a:rect l="0" t="0" r="r" b="b"/>
                <a:pathLst>
                  <a:path w="129" h="1037">
                    <a:moveTo>
                      <a:pt x="113" y="10"/>
                    </a:moveTo>
                    <a:cubicBezTo>
                      <a:pt x="98" y="8"/>
                      <a:pt x="75" y="0"/>
                      <a:pt x="65" y="8"/>
                    </a:cubicBezTo>
                    <a:cubicBezTo>
                      <a:pt x="55" y="16"/>
                      <a:pt x="55" y="19"/>
                      <a:pt x="55" y="35"/>
                    </a:cubicBezTo>
                    <a:cubicBezTo>
                      <a:pt x="55" y="51"/>
                      <a:pt x="47" y="474"/>
                      <a:pt x="47" y="496"/>
                    </a:cubicBezTo>
                    <a:cubicBezTo>
                      <a:pt x="47" y="519"/>
                      <a:pt x="48" y="704"/>
                      <a:pt x="36" y="720"/>
                    </a:cubicBezTo>
                    <a:cubicBezTo>
                      <a:pt x="24" y="737"/>
                      <a:pt x="30" y="756"/>
                      <a:pt x="27" y="780"/>
                    </a:cubicBezTo>
                    <a:cubicBezTo>
                      <a:pt x="24" y="804"/>
                      <a:pt x="35" y="821"/>
                      <a:pt x="33" y="838"/>
                    </a:cubicBezTo>
                    <a:cubicBezTo>
                      <a:pt x="31" y="855"/>
                      <a:pt x="34" y="956"/>
                      <a:pt x="27" y="977"/>
                    </a:cubicBezTo>
                    <a:cubicBezTo>
                      <a:pt x="20" y="998"/>
                      <a:pt x="0" y="1033"/>
                      <a:pt x="5" y="1033"/>
                    </a:cubicBezTo>
                    <a:cubicBezTo>
                      <a:pt x="15" y="1033"/>
                      <a:pt x="65" y="1037"/>
                      <a:pt x="65" y="1037"/>
                    </a:cubicBezTo>
                    <a:cubicBezTo>
                      <a:pt x="65" y="1037"/>
                      <a:pt x="129" y="12"/>
                      <a:pt x="113" y="10"/>
                    </a:cubicBezTo>
                    <a:close/>
                  </a:path>
                </a:pathLst>
              </a:custGeom>
              <a:gradFill rotWithShape="1">
                <a:gsLst>
                  <a:gs pos="0">
                    <a:srgbClr val="FEA501"/>
                  </a:gs>
                  <a:gs pos="100000">
                    <a:srgbClr val="FEA501">
                      <a:gamma/>
                      <a:shade val="60784"/>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43" name="Freeform 499"/>
              <p:cNvSpPr>
                <a:spLocks/>
              </p:cNvSpPr>
              <p:nvPr/>
            </p:nvSpPr>
            <p:spPr bwMode="auto">
              <a:xfrm>
                <a:off x="4793" y="1476"/>
                <a:ext cx="165" cy="652"/>
              </a:xfrm>
              <a:custGeom>
                <a:avLst/>
                <a:gdLst/>
                <a:ahLst/>
                <a:cxnLst>
                  <a:cxn ang="0">
                    <a:pos x="33" y="276"/>
                  </a:cxn>
                  <a:cxn ang="0">
                    <a:pos x="3" y="255"/>
                  </a:cxn>
                  <a:cxn ang="0">
                    <a:pos x="2" y="251"/>
                  </a:cxn>
                  <a:cxn ang="0">
                    <a:pos x="7" y="203"/>
                  </a:cxn>
                  <a:cxn ang="0">
                    <a:pos x="26" y="125"/>
                  </a:cxn>
                  <a:cxn ang="0">
                    <a:pos x="57" y="7"/>
                  </a:cxn>
                  <a:cxn ang="0">
                    <a:pos x="70" y="0"/>
                  </a:cxn>
                  <a:cxn ang="0">
                    <a:pos x="69" y="13"/>
                  </a:cxn>
                  <a:cxn ang="0">
                    <a:pos x="65" y="16"/>
                  </a:cxn>
                  <a:cxn ang="0">
                    <a:pos x="38" y="127"/>
                  </a:cxn>
                  <a:cxn ang="0">
                    <a:pos x="19" y="206"/>
                  </a:cxn>
                  <a:cxn ang="0">
                    <a:pos x="14" y="249"/>
                  </a:cxn>
                  <a:cxn ang="0">
                    <a:pos x="15" y="254"/>
                  </a:cxn>
                  <a:cxn ang="0">
                    <a:pos x="34" y="264"/>
                  </a:cxn>
                  <a:cxn ang="0">
                    <a:pos x="33" y="276"/>
                  </a:cxn>
                </a:cxnLst>
                <a:rect l="0" t="0" r="r" b="b"/>
                <a:pathLst>
                  <a:path w="70" h="276">
                    <a:moveTo>
                      <a:pt x="33" y="276"/>
                    </a:moveTo>
                    <a:cubicBezTo>
                      <a:pt x="25" y="275"/>
                      <a:pt x="4" y="268"/>
                      <a:pt x="3" y="255"/>
                    </a:cubicBezTo>
                    <a:cubicBezTo>
                      <a:pt x="3" y="253"/>
                      <a:pt x="3" y="252"/>
                      <a:pt x="2" y="251"/>
                    </a:cubicBezTo>
                    <a:cubicBezTo>
                      <a:pt x="1" y="241"/>
                      <a:pt x="0" y="230"/>
                      <a:pt x="7" y="203"/>
                    </a:cubicBezTo>
                    <a:cubicBezTo>
                      <a:pt x="10" y="191"/>
                      <a:pt x="18" y="159"/>
                      <a:pt x="26" y="125"/>
                    </a:cubicBezTo>
                    <a:cubicBezTo>
                      <a:pt x="50" y="22"/>
                      <a:pt x="54" y="10"/>
                      <a:pt x="57" y="7"/>
                    </a:cubicBezTo>
                    <a:cubicBezTo>
                      <a:pt x="60" y="4"/>
                      <a:pt x="66" y="2"/>
                      <a:pt x="70" y="0"/>
                    </a:cubicBezTo>
                    <a:cubicBezTo>
                      <a:pt x="69" y="13"/>
                      <a:pt x="69" y="13"/>
                      <a:pt x="69" y="13"/>
                    </a:cubicBezTo>
                    <a:cubicBezTo>
                      <a:pt x="68" y="14"/>
                      <a:pt x="66" y="15"/>
                      <a:pt x="65" y="16"/>
                    </a:cubicBezTo>
                    <a:cubicBezTo>
                      <a:pt x="62" y="24"/>
                      <a:pt x="48" y="84"/>
                      <a:pt x="38" y="127"/>
                    </a:cubicBezTo>
                    <a:cubicBezTo>
                      <a:pt x="30" y="162"/>
                      <a:pt x="22" y="194"/>
                      <a:pt x="19" y="206"/>
                    </a:cubicBezTo>
                    <a:cubicBezTo>
                      <a:pt x="12" y="230"/>
                      <a:pt x="13" y="240"/>
                      <a:pt x="14" y="249"/>
                    </a:cubicBezTo>
                    <a:cubicBezTo>
                      <a:pt x="15" y="251"/>
                      <a:pt x="15" y="252"/>
                      <a:pt x="15" y="254"/>
                    </a:cubicBezTo>
                    <a:cubicBezTo>
                      <a:pt x="15" y="257"/>
                      <a:pt x="25" y="262"/>
                      <a:pt x="34" y="264"/>
                    </a:cubicBezTo>
                    <a:lnTo>
                      <a:pt x="33" y="276"/>
                    </a:ln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nvGrpSpPr>
            <p:cNvPr id="236" name="Group 500"/>
            <p:cNvGrpSpPr>
              <a:grpSpLocks/>
            </p:cNvGrpSpPr>
            <p:nvPr/>
          </p:nvGrpSpPr>
          <p:grpSpPr bwMode="auto">
            <a:xfrm>
              <a:off x="8270875" y="2908300"/>
              <a:ext cx="201613" cy="1052512"/>
              <a:chOff x="4878" y="631"/>
              <a:chExt cx="479" cy="2487"/>
            </a:xfrm>
          </p:grpSpPr>
          <p:sp>
            <p:nvSpPr>
              <p:cNvPr id="237" name="Freeform 501"/>
              <p:cNvSpPr>
                <a:spLocks/>
              </p:cNvSpPr>
              <p:nvPr/>
            </p:nvSpPr>
            <p:spPr bwMode="auto">
              <a:xfrm>
                <a:off x="4878" y="631"/>
                <a:ext cx="193" cy="2477"/>
              </a:xfrm>
              <a:custGeom>
                <a:avLst/>
                <a:gdLst/>
                <a:ahLst/>
                <a:cxnLst>
                  <a:cxn ang="0">
                    <a:pos x="68" y="30"/>
                  </a:cxn>
                  <a:cxn ang="0">
                    <a:pos x="34" y="354"/>
                  </a:cxn>
                  <a:cxn ang="0">
                    <a:pos x="22" y="449"/>
                  </a:cxn>
                  <a:cxn ang="0">
                    <a:pos x="22" y="528"/>
                  </a:cxn>
                  <a:cxn ang="0">
                    <a:pos x="18" y="562"/>
                  </a:cxn>
                  <a:cxn ang="0">
                    <a:pos x="11" y="729"/>
                  </a:cxn>
                  <a:cxn ang="0">
                    <a:pos x="11" y="830"/>
                  </a:cxn>
                  <a:cxn ang="0">
                    <a:pos x="4" y="995"/>
                  </a:cxn>
                  <a:cxn ang="0">
                    <a:pos x="35" y="1042"/>
                  </a:cxn>
                  <a:cxn ang="0">
                    <a:pos x="76" y="10"/>
                  </a:cxn>
                  <a:cxn ang="0">
                    <a:pos x="68" y="30"/>
                  </a:cxn>
                </a:cxnLst>
                <a:rect l="0" t="0" r="r" b="b"/>
                <a:pathLst>
                  <a:path w="82" h="1049">
                    <a:moveTo>
                      <a:pt x="68" y="30"/>
                    </a:moveTo>
                    <a:cubicBezTo>
                      <a:pt x="54" y="56"/>
                      <a:pt x="34" y="318"/>
                      <a:pt x="34" y="354"/>
                    </a:cubicBezTo>
                    <a:cubicBezTo>
                      <a:pt x="34" y="388"/>
                      <a:pt x="22" y="425"/>
                      <a:pt x="22" y="449"/>
                    </a:cubicBezTo>
                    <a:cubicBezTo>
                      <a:pt x="21" y="472"/>
                      <a:pt x="14" y="512"/>
                      <a:pt x="22" y="528"/>
                    </a:cubicBezTo>
                    <a:cubicBezTo>
                      <a:pt x="30" y="544"/>
                      <a:pt x="19" y="545"/>
                      <a:pt x="18" y="562"/>
                    </a:cubicBezTo>
                    <a:cubicBezTo>
                      <a:pt x="17" y="579"/>
                      <a:pt x="10" y="718"/>
                      <a:pt x="11" y="729"/>
                    </a:cubicBezTo>
                    <a:cubicBezTo>
                      <a:pt x="13" y="741"/>
                      <a:pt x="19" y="798"/>
                      <a:pt x="11" y="830"/>
                    </a:cubicBezTo>
                    <a:cubicBezTo>
                      <a:pt x="3" y="863"/>
                      <a:pt x="0" y="975"/>
                      <a:pt x="4" y="995"/>
                    </a:cubicBezTo>
                    <a:cubicBezTo>
                      <a:pt x="9" y="1014"/>
                      <a:pt x="12" y="1036"/>
                      <a:pt x="35" y="1042"/>
                    </a:cubicBezTo>
                    <a:cubicBezTo>
                      <a:pt x="58" y="1049"/>
                      <a:pt x="82" y="0"/>
                      <a:pt x="76" y="10"/>
                    </a:cubicBezTo>
                    <a:cubicBezTo>
                      <a:pt x="71" y="21"/>
                      <a:pt x="68" y="30"/>
                      <a:pt x="68" y="30"/>
                    </a:cubicBezTo>
                    <a:close/>
                  </a:path>
                </a:pathLst>
              </a:custGeom>
              <a:gradFill rotWithShape="1">
                <a:gsLst>
                  <a:gs pos="0">
                    <a:srgbClr val="FEA501">
                      <a:gamma/>
                      <a:shade val="62745"/>
                      <a:invGamma/>
                    </a:srgbClr>
                  </a:gs>
                  <a:gs pos="100000">
                    <a:srgbClr val="FEA501"/>
                  </a:gs>
                </a:gsLst>
                <a:lin ang="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38" name="Freeform 502"/>
              <p:cNvSpPr>
                <a:spLocks/>
              </p:cNvSpPr>
              <p:nvPr/>
            </p:nvSpPr>
            <p:spPr bwMode="auto">
              <a:xfrm>
                <a:off x="4925" y="631"/>
                <a:ext cx="432" cy="2487"/>
              </a:xfrm>
              <a:custGeom>
                <a:avLst/>
                <a:gdLst/>
                <a:ahLst/>
                <a:cxnLst>
                  <a:cxn ang="0">
                    <a:pos x="20" y="1046"/>
                  </a:cxn>
                  <a:cxn ang="0">
                    <a:pos x="2" y="1016"/>
                  </a:cxn>
                  <a:cxn ang="0">
                    <a:pos x="48" y="30"/>
                  </a:cxn>
                  <a:cxn ang="0">
                    <a:pos x="79" y="4"/>
                  </a:cxn>
                  <a:cxn ang="0">
                    <a:pos x="165" y="10"/>
                  </a:cxn>
                  <a:cxn ang="0">
                    <a:pos x="183" y="30"/>
                  </a:cxn>
                  <a:cxn ang="0">
                    <a:pos x="132" y="1032"/>
                  </a:cxn>
                  <a:cxn ang="0">
                    <a:pos x="115" y="1053"/>
                  </a:cxn>
                  <a:cxn ang="0">
                    <a:pos x="20" y="1046"/>
                  </a:cxn>
                </a:cxnLst>
                <a:rect l="0" t="0" r="r" b="b"/>
                <a:pathLst>
                  <a:path w="183" h="1053">
                    <a:moveTo>
                      <a:pt x="20" y="1046"/>
                    </a:moveTo>
                    <a:cubicBezTo>
                      <a:pt x="12" y="1041"/>
                      <a:pt x="0" y="1030"/>
                      <a:pt x="2" y="1016"/>
                    </a:cubicBezTo>
                    <a:cubicBezTo>
                      <a:pt x="3" y="1003"/>
                      <a:pt x="43" y="43"/>
                      <a:pt x="48" y="30"/>
                    </a:cubicBezTo>
                    <a:cubicBezTo>
                      <a:pt x="53" y="16"/>
                      <a:pt x="56" y="0"/>
                      <a:pt x="79" y="4"/>
                    </a:cubicBezTo>
                    <a:cubicBezTo>
                      <a:pt x="102" y="7"/>
                      <a:pt x="154" y="10"/>
                      <a:pt x="165" y="10"/>
                    </a:cubicBezTo>
                    <a:cubicBezTo>
                      <a:pt x="175" y="10"/>
                      <a:pt x="183" y="13"/>
                      <a:pt x="183" y="30"/>
                    </a:cubicBezTo>
                    <a:cubicBezTo>
                      <a:pt x="183" y="47"/>
                      <a:pt x="135" y="1010"/>
                      <a:pt x="132" y="1032"/>
                    </a:cubicBezTo>
                    <a:cubicBezTo>
                      <a:pt x="129" y="1053"/>
                      <a:pt x="125" y="1053"/>
                      <a:pt x="115" y="1053"/>
                    </a:cubicBezTo>
                    <a:cubicBezTo>
                      <a:pt x="106" y="1053"/>
                      <a:pt x="29" y="1051"/>
                      <a:pt x="20" y="1046"/>
                    </a:cubicBezTo>
                    <a:close/>
                  </a:path>
                </a:pathLst>
              </a:custGeom>
              <a:gradFill rotWithShape="1">
                <a:gsLst>
                  <a:gs pos="0">
                    <a:srgbClr val="FEA501"/>
                  </a:gs>
                  <a:gs pos="100000">
                    <a:srgbClr val="FEA501">
                      <a:gamma/>
                      <a:shade val="62745"/>
                      <a:invGamma/>
                    </a:srgbClr>
                  </a:gs>
                </a:gsLst>
                <a:lin ang="2700000" scaled="1"/>
              </a:gradFill>
              <a:ln w="14351" cap="flat">
                <a:noFill/>
                <a:prstDash val="solid"/>
                <a:miter lim="800000"/>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39" name="Freeform 503"/>
              <p:cNvSpPr>
                <a:spLocks/>
              </p:cNvSpPr>
              <p:nvPr/>
            </p:nvSpPr>
            <p:spPr bwMode="auto">
              <a:xfrm>
                <a:off x="4972" y="2031"/>
                <a:ext cx="317" cy="95"/>
              </a:xfrm>
              <a:custGeom>
                <a:avLst/>
                <a:gdLst/>
                <a:ahLst/>
                <a:cxnLst>
                  <a:cxn ang="0">
                    <a:pos x="30" y="4"/>
                  </a:cxn>
                  <a:cxn ang="0">
                    <a:pos x="0" y="17"/>
                  </a:cxn>
                  <a:cxn ang="0">
                    <a:pos x="30" y="38"/>
                  </a:cxn>
                  <a:cxn ang="0">
                    <a:pos x="110" y="39"/>
                  </a:cxn>
                  <a:cxn ang="0">
                    <a:pos x="134" y="26"/>
                  </a:cxn>
                  <a:cxn ang="0">
                    <a:pos x="112" y="9"/>
                  </a:cxn>
                  <a:cxn ang="0">
                    <a:pos x="30" y="4"/>
                  </a:cxn>
                </a:cxnLst>
                <a:rect l="0" t="0" r="r" b="b"/>
                <a:pathLst>
                  <a:path w="134" h="40">
                    <a:moveTo>
                      <a:pt x="30" y="4"/>
                    </a:moveTo>
                    <a:cubicBezTo>
                      <a:pt x="18" y="4"/>
                      <a:pt x="0" y="0"/>
                      <a:pt x="0" y="17"/>
                    </a:cubicBezTo>
                    <a:cubicBezTo>
                      <a:pt x="0" y="34"/>
                      <a:pt x="19" y="38"/>
                      <a:pt x="30" y="38"/>
                    </a:cubicBezTo>
                    <a:cubicBezTo>
                      <a:pt x="41" y="39"/>
                      <a:pt x="103" y="38"/>
                      <a:pt x="110" y="39"/>
                    </a:cubicBezTo>
                    <a:cubicBezTo>
                      <a:pt x="127" y="40"/>
                      <a:pt x="134" y="35"/>
                      <a:pt x="134" y="26"/>
                    </a:cubicBezTo>
                    <a:cubicBezTo>
                      <a:pt x="134" y="16"/>
                      <a:pt x="131" y="10"/>
                      <a:pt x="112" y="9"/>
                    </a:cubicBezTo>
                    <a:cubicBezTo>
                      <a:pt x="103" y="9"/>
                      <a:pt x="44" y="5"/>
                      <a:pt x="30" y="4"/>
                    </a:cubicBezTo>
                    <a:close/>
                  </a:path>
                </a:pathLst>
              </a:custGeom>
              <a:gradFill rotWithShape="1">
                <a:gsLst>
                  <a:gs pos="0">
                    <a:srgbClr val="FEA501"/>
                  </a:gs>
                  <a:gs pos="50000">
                    <a:srgbClr val="FEA501">
                      <a:gamma/>
                      <a:shade val="62745"/>
                      <a:invGamma/>
                    </a:srgbClr>
                  </a:gs>
                  <a:gs pos="100000">
                    <a:srgbClr val="FEA501"/>
                  </a:gs>
                </a:gsLst>
                <a:lin ang="5400000" scaled="1"/>
              </a:gradFill>
              <a:ln w="14351" cap="flat" cmpd="sng">
                <a:noFill/>
                <a:prstDash val="solid"/>
                <a:miter lim="800000"/>
                <a:headEnd type="none" w="med" len="med"/>
                <a:tailEnd type="none" w="med" len="med"/>
              </a:ln>
              <a:effectLst/>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240" name="Freeform 504"/>
              <p:cNvSpPr>
                <a:spLocks/>
              </p:cNvSpPr>
              <p:nvPr/>
            </p:nvSpPr>
            <p:spPr bwMode="auto">
              <a:xfrm>
                <a:off x="4979" y="1852"/>
                <a:ext cx="345" cy="259"/>
              </a:xfrm>
              <a:custGeom>
                <a:avLst/>
                <a:gdLst/>
                <a:ahLst/>
                <a:cxnLst>
                  <a:cxn ang="0">
                    <a:pos x="116" y="110"/>
                  </a:cxn>
                  <a:cxn ang="0">
                    <a:pos x="6" y="102"/>
                  </a:cxn>
                  <a:cxn ang="0">
                    <a:pos x="0" y="96"/>
                  </a:cxn>
                  <a:cxn ang="0">
                    <a:pos x="7" y="90"/>
                  </a:cxn>
                  <a:cxn ang="0">
                    <a:pos x="116" y="98"/>
                  </a:cxn>
                  <a:cxn ang="0">
                    <a:pos x="133" y="93"/>
                  </a:cxn>
                  <a:cxn ang="0">
                    <a:pos x="134" y="91"/>
                  </a:cxn>
                  <a:cxn ang="0">
                    <a:pos x="133" y="79"/>
                  </a:cxn>
                  <a:cxn ang="0">
                    <a:pos x="133" y="77"/>
                  </a:cxn>
                  <a:cxn ang="0">
                    <a:pos x="136" y="0"/>
                  </a:cxn>
                  <a:cxn ang="0">
                    <a:pos x="145" y="78"/>
                  </a:cxn>
                  <a:cxn ang="0">
                    <a:pos x="146" y="89"/>
                  </a:cxn>
                  <a:cxn ang="0">
                    <a:pos x="142" y="100"/>
                  </a:cxn>
                  <a:cxn ang="0">
                    <a:pos x="116" y="110"/>
                  </a:cxn>
                </a:cxnLst>
                <a:rect l="0" t="0" r="r" b="b"/>
                <a:pathLst>
                  <a:path w="146" h="110">
                    <a:moveTo>
                      <a:pt x="116" y="110"/>
                    </a:moveTo>
                    <a:cubicBezTo>
                      <a:pt x="103" y="110"/>
                      <a:pt x="10" y="103"/>
                      <a:pt x="6" y="102"/>
                    </a:cubicBezTo>
                    <a:cubicBezTo>
                      <a:pt x="2" y="102"/>
                      <a:pt x="0" y="99"/>
                      <a:pt x="0" y="96"/>
                    </a:cubicBezTo>
                    <a:cubicBezTo>
                      <a:pt x="1" y="92"/>
                      <a:pt x="3" y="90"/>
                      <a:pt x="7" y="90"/>
                    </a:cubicBezTo>
                    <a:cubicBezTo>
                      <a:pt x="8" y="90"/>
                      <a:pt x="104" y="98"/>
                      <a:pt x="116" y="98"/>
                    </a:cubicBezTo>
                    <a:cubicBezTo>
                      <a:pt x="123" y="98"/>
                      <a:pt x="130" y="95"/>
                      <a:pt x="133" y="93"/>
                    </a:cubicBezTo>
                    <a:cubicBezTo>
                      <a:pt x="134" y="92"/>
                      <a:pt x="134" y="91"/>
                      <a:pt x="134" y="91"/>
                    </a:cubicBezTo>
                    <a:cubicBezTo>
                      <a:pt x="134" y="90"/>
                      <a:pt x="133" y="85"/>
                      <a:pt x="133" y="79"/>
                    </a:cubicBezTo>
                    <a:cubicBezTo>
                      <a:pt x="133" y="78"/>
                      <a:pt x="133" y="78"/>
                      <a:pt x="133" y="77"/>
                    </a:cubicBezTo>
                    <a:cubicBezTo>
                      <a:pt x="136" y="0"/>
                      <a:pt x="136" y="0"/>
                      <a:pt x="136" y="0"/>
                    </a:cubicBezTo>
                    <a:cubicBezTo>
                      <a:pt x="140" y="26"/>
                      <a:pt x="143" y="60"/>
                      <a:pt x="145" y="78"/>
                    </a:cubicBezTo>
                    <a:cubicBezTo>
                      <a:pt x="145" y="84"/>
                      <a:pt x="146" y="88"/>
                      <a:pt x="146" y="89"/>
                    </a:cubicBezTo>
                    <a:cubicBezTo>
                      <a:pt x="146" y="92"/>
                      <a:pt x="146" y="96"/>
                      <a:pt x="142" y="100"/>
                    </a:cubicBezTo>
                    <a:cubicBezTo>
                      <a:pt x="137" y="106"/>
                      <a:pt x="126" y="110"/>
                      <a:pt x="116" y="110"/>
                    </a:cubicBezTo>
                    <a:close/>
                  </a:path>
                </a:pathLst>
              </a:custGeom>
              <a:solidFill>
                <a:srgbClr val="808080"/>
              </a:solidFill>
              <a:ln w="9525">
                <a:noFill/>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grpSp>
      </p:grpSp>
    </p:spTree>
    <p:extLst>
      <p:ext uri="{BB962C8B-B14F-4D97-AF65-F5344CB8AC3E}">
        <p14:creationId xmlns:p14="http://schemas.microsoft.com/office/powerpoint/2010/main" val="29926509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utoShape 32"/>
          <p:cNvSpPr>
            <a:spLocks noChangeArrowheads="1"/>
          </p:cNvSpPr>
          <p:nvPr/>
        </p:nvSpPr>
        <p:spPr bwMode="auto">
          <a:xfrm>
            <a:off x="1042987" y="2632475"/>
            <a:ext cx="7058025" cy="2009775"/>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2147483647 w 21600"/>
              <a:gd name="T9" fmla="*/ 2147483647 h 21600"/>
              <a:gd name="T10" fmla="*/ 2147483647 w 21600"/>
              <a:gd name="T11" fmla="*/ 2147483647 h 21600"/>
              <a:gd name="T12" fmla="*/ 2147483647 w 21600"/>
              <a:gd name="T13" fmla="*/ 2147483647 h 21600"/>
              <a:gd name="T14" fmla="*/ 2147483647 w 21600"/>
              <a:gd name="T15" fmla="*/ 2147483647 h 21600"/>
              <a:gd name="T16" fmla="*/ 0 60000 65536"/>
              <a:gd name="T17" fmla="*/ 0 60000 65536"/>
              <a:gd name="T18" fmla="*/ 0 60000 65536"/>
              <a:gd name="T19" fmla="*/ 0 60000 65536"/>
              <a:gd name="T20" fmla="*/ 0 60000 65536"/>
              <a:gd name="T21" fmla="*/ 0 60000 65536"/>
              <a:gd name="T22" fmla="*/ 0 60000 65536"/>
              <a:gd name="T23" fmla="*/ 0 60000 65536"/>
              <a:gd name="T24" fmla="*/ 3163 w 21600"/>
              <a:gd name="T25" fmla="*/ 3163 h 21600"/>
              <a:gd name="T26" fmla="*/ 18437 w 21600"/>
              <a:gd name="T27" fmla="*/ 18437 h 216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438" y="10800"/>
                </a:moveTo>
                <a:cubicBezTo>
                  <a:pt x="1438" y="15970"/>
                  <a:pt x="5630" y="20162"/>
                  <a:pt x="10800" y="20162"/>
                </a:cubicBezTo>
                <a:cubicBezTo>
                  <a:pt x="15970" y="20162"/>
                  <a:pt x="20162" y="15970"/>
                  <a:pt x="20162" y="10800"/>
                </a:cubicBezTo>
                <a:cubicBezTo>
                  <a:pt x="20162" y="5630"/>
                  <a:pt x="15970" y="1438"/>
                  <a:pt x="10800" y="1438"/>
                </a:cubicBezTo>
                <a:cubicBezTo>
                  <a:pt x="5630" y="1438"/>
                  <a:pt x="1438" y="5630"/>
                  <a:pt x="1438" y="10800"/>
                </a:cubicBezTo>
                <a:close/>
              </a:path>
            </a:pathLst>
          </a:custGeom>
          <a:solidFill>
            <a:srgbClr val="C00000"/>
          </a:solidFill>
          <a:ln w="28575">
            <a:solidFill>
              <a:sysClr val="window" lastClr="FFFFFF">
                <a:lumMod val="95000"/>
              </a:sysClr>
            </a:solidFill>
            <a:round/>
            <a:headEnd/>
            <a:tailEnd/>
          </a:ln>
          <a:effectLst>
            <a:innerShdw blurRad="63500" dist="50800" dir="16200000">
              <a:prstClr val="black">
                <a:alpha val="50000"/>
              </a:prstClr>
            </a:inn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Verdana"/>
            </a:endParaRPr>
          </a:p>
        </p:txBody>
      </p:sp>
      <p:sp>
        <p:nvSpPr>
          <p:cNvPr id="12" name="Text Box 36"/>
          <p:cNvSpPr txBox="1">
            <a:spLocks noChangeArrowheads="1"/>
          </p:cNvSpPr>
          <p:nvPr/>
        </p:nvSpPr>
        <p:spPr bwMode="gray">
          <a:xfrm>
            <a:off x="377695" y="2129290"/>
            <a:ext cx="2124075" cy="323165"/>
          </a:xfrm>
          <a:prstGeom prst="rect">
            <a:avLst/>
          </a:prstGeom>
          <a:noFill/>
          <a:ln w="9525">
            <a:noFill/>
            <a:miter lim="800000"/>
            <a:headEnd/>
            <a:tailEnd/>
          </a:ln>
        </p:spPr>
        <p:txBody>
          <a:bodyPr wrap="square">
            <a:spAutoFit/>
          </a:bodyPr>
          <a:lstStyle/>
          <a:p>
            <a:pPr algn="ctr" defTabSz="801688" fontAlgn="auto">
              <a:spcBef>
                <a:spcPct val="20000"/>
              </a:spcBef>
              <a:spcAft>
                <a:spcPts val="0"/>
              </a:spcAft>
            </a:pPr>
            <a:r>
              <a:rPr lang="de-DE" altLang="zh-CN" sz="1500" b="1" dirty="0" smtClean="0">
                <a:solidFill>
                  <a:prstClr val="black">
                    <a:lumMod val="65000"/>
                    <a:lumOff val="35000"/>
                  </a:prstClr>
                </a:solidFill>
                <a:latin typeface="Verdana"/>
              </a:rPr>
              <a:t>Platzhalter text</a:t>
            </a:r>
            <a:endParaRPr lang="de-DE" sz="1500" b="1" noProof="1">
              <a:solidFill>
                <a:prstClr val="black">
                  <a:lumMod val="65000"/>
                  <a:lumOff val="35000"/>
                </a:prstClr>
              </a:solidFill>
              <a:latin typeface="Verdana"/>
            </a:endParaRPr>
          </a:p>
        </p:txBody>
      </p:sp>
      <p:sp>
        <p:nvSpPr>
          <p:cNvPr id="13" name="Text Box 37"/>
          <p:cNvSpPr txBox="1">
            <a:spLocks noChangeArrowheads="1"/>
          </p:cNvSpPr>
          <p:nvPr/>
        </p:nvSpPr>
        <p:spPr bwMode="gray">
          <a:xfrm>
            <a:off x="3311860" y="1592753"/>
            <a:ext cx="2438400" cy="274637"/>
          </a:xfrm>
          <a:prstGeom prst="rect">
            <a:avLst/>
          </a:prstGeom>
          <a:noFill/>
          <a:ln w="9525">
            <a:noFill/>
            <a:miter lim="800000"/>
            <a:headEnd/>
            <a:tailEnd/>
          </a:ln>
        </p:spPr>
        <p:txBody>
          <a:bodyPr>
            <a:spAutoFit/>
          </a:bodyPr>
          <a:lstStyle/>
          <a:p>
            <a:pPr algn="ctr" defTabSz="801688" fontAlgn="auto">
              <a:spcBef>
                <a:spcPct val="20000"/>
              </a:spcBef>
              <a:spcAft>
                <a:spcPts val="0"/>
              </a:spcAft>
            </a:pPr>
            <a:r>
              <a:rPr lang="de-DE" altLang="zh-CN" sz="1200" b="1" dirty="0" smtClean="0">
                <a:solidFill>
                  <a:prstClr val="black">
                    <a:lumMod val="65000"/>
                    <a:lumOff val="35000"/>
                  </a:prstClr>
                </a:solidFill>
                <a:latin typeface="Verdana"/>
              </a:rPr>
              <a:t>Platzhalter text</a:t>
            </a:r>
            <a:endParaRPr lang="de-DE" sz="1200" b="1" noProof="1">
              <a:solidFill>
                <a:prstClr val="black">
                  <a:lumMod val="65000"/>
                  <a:lumOff val="35000"/>
                </a:prstClr>
              </a:solidFill>
              <a:latin typeface="Verdana"/>
            </a:endParaRPr>
          </a:p>
        </p:txBody>
      </p:sp>
      <p:sp>
        <p:nvSpPr>
          <p:cNvPr id="14" name="Text Box 38"/>
          <p:cNvSpPr txBox="1">
            <a:spLocks noChangeArrowheads="1"/>
          </p:cNvSpPr>
          <p:nvPr/>
        </p:nvSpPr>
        <p:spPr bwMode="gray">
          <a:xfrm>
            <a:off x="6561398" y="2338926"/>
            <a:ext cx="2151062" cy="338554"/>
          </a:xfrm>
          <a:prstGeom prst="rect">
            <a:avLst/>
          </a:prstGeom>
          <a:noFill/>
          <a:ln w="9525">
            <a:noFill/>
            <a:miter lim="800000"/>
            <a:headEnd/>
            <a:tailEnd/>
          </a:ln>
        </p:spPr>
        <p:txBody>
          <a:bodyPr wrap="square">
            <a:spAutoFit/>
          </a:bodyPr>
          <a:lstStyle/>
          <a:p>
            <a:pPr algn="ctr" defTabSz="801688" fontAlgn="auto">
              <a:spcBef>
                <a:spcPct val="20000"/>
              </a:spcBef>
              <a:spcAft>
                <a:spcPts val="0"/>
              </a:spcAft>
            </a:pPr>
            <a:r>
              <a:rPr lang="de-DE" altLang="zh-CN" sz="1600" b="1" dirty="0" smtClean="0">
                <a:solidFill>
                  <a:prstClr val="black">
                    <a:lumMod val="65000"/>
                    <a:lumOff val="35000"/>
                  </a:prstClr>
                </a:solidFill>
                <a:latin typeface="Verdana"/>
              </a:rPr>
              <a:t>Platzhalter text</a:t>
            </a:r>
            <a:endParaRPr lang="de-DE" sz="1600" b="1" noProof="1">
              <a:solidFill>
                <a:prstClr val="black">
                  <a:lumMod val="65000"/>
                  <a:lumOff val="35000"/>
                </a:prstClr>
              </a:solidFill>
              <a:latin typeface="Verdana"/>
            </a:endParaRPr>
          </a:p>
        </p:txBody>
      </p:sp>
      <p:pic>
        <p:nvPicPr>
          <p:cNvPr id="15" name="图片 14" descr="4507392133_674e2a4179_o.jpg"/>
          <p:cNvPicPr>
            <a:picLocks noChangeAspect="1"/>
          </p:cNvPicPr>
          <p:nvPr/>
        </p:nvPicPr>
        <p:blipFill>
          <a:blip r:embed="rId2" cstate="print"/>
          <a:stretch>
            <a:fillRect/>
          </a:stretch>
        </p:blipFill>
        <p:spPr>
          <a:xfrm>
            <a:off x="6687235" y="2707230"/>
            <a:ext cx="1925828" cy="1230390"/>
          </a:xfrm>
          <a:prstGeom prst="rect">
            <a:avLst/>
          </a:prstGeom>
          <a:ln>
            <a:solidFill>
              <a:sysClr val="window" lastClr="FFFFFF"/>
            </a:solidFill>
          </a:ln>
        </p:spPr>
      </p:pic>
      <p:pic>
        <p:nvPicPr>
          <p:cNvPr id="16" name="图片 15" descr="4514706084_3fe802a5dd_o.jpg"/>
          <p:cNvPicPr>
            <a:picLocks noChangeAspect="1"/>
          </p:cNvPicPr>
          <p:nvPr/>
        </p:nvPicPr>
        <p:blipFill>
          <a:blip r:embed="rId3" cstate="print"/>
          <a:stretch>
            <a:fillRect/>
          </a:stretch>
        </p:blipFill>
        <p:spPr>
          <a:xfrm>
            <a:off x="476545" y="2497460"/>
            <a:ext cx="1925828" cy="1363058"/>
          </a:xfrm>
          <a:prstGeom prst="rect">
            <a:avLst/>
          </a:prstGeom>
          <a:ln>
            <a:solidFill>
              <a:sysClr val="window" lastClr="FFFFFF"/>
            </a:solidFill>
          </a:ln>
        </p:spPr>
      </p:pic>
      <p:pic>
        <p:nvPicPr>
          <p:cNvPr id="17" name="图片 16" descr="4525336115_b4666c67da_o.jpg"/>
          <p:cNvPicPr>
            <a:picLocks noChangeAspect="1"/>
          </p:cNvPicPr>
          <p:nvPr/>
        </p:nvPicPr>
        <p:blipFill>
          <a:blip r:embed="rId4" cstate="print"/>
          <a:stretch>
            <a:fillRect/>
          </a:stretch>
        </p:blipFill>
        <p:spPr>
          <a:xfrm>
            <a:off x="3294051" y="3352555"/>
            <a:ext cx="2268059" cy="1605281"/>
          </a:xfrm>
          <a:prstGeom prst="rect">
            <a:avLst/>
          </a:prstGeom>
          <a:ln>
            <a:solidFill>
              <a:sysClr val="window" lastClr="FFFFFF"/>
            </a:solidFill>
          </a:ln>
        </p:spPr>
      </p:pic>
      <p:pic>
        <p:nvPicPr>
          <p:cNvPr id="18" name="图片 17" descr="4507392133_674e2a4179_o.jpg"/>
          <p:cNvPicPr>
            <a:picLocks noChangeAspect="1"/>
          </p:cNvPicPr>
          <p:nvPr/>
        </p:nvPicPr>
        <p:blipFill>
          <a:blip r:embed="rId5" cstate="print"/>
          <a:stretch>
            <a:fillRect/>
          </a:stretch>
        </p:blipFill>
        <p:spPr>
          <a:xfrm>
            <a:off x="3851920" y="1867390"/>
            <a:ext cx="1412964" cy="1212845"/>
          </a:xfrm>
          <a:prstGeom prst="rect">
            <a:avLst/>
          </a:prstGeom>
          <a:ln>
            <a:solidFill>
              <a:sysClr val="window" lastClr="FFFFFF"/>
            </a:solidFill>
          </a:ln>
        </p:spPr>
      </p:pic>
      <p:sp>
        <p:nvSpPr>
          <p:cNvPr id="19" name="Text Box 38"/>
          <p:cNvSpPr txBox="1">
            <a:spLocks noChangeArrowheads="1"/>
          </p:cNvSpPr>
          <p:nvPr/>
        </p:nvSpPr>
        <p:spPr bwMode="gray">
          <a:xfrm>
            <a:off x="3321038" y="4994221"/>
            <a:ext cx="2151062" cy="338554"/>
          </a:xfrm>
          <a:prstGeom prst="rect">
            <a:avLst/>
          </a:prstGeom>
          <a:noFill/>
          <a:ln w="9525">
            <a:noFill/>
            <a:miter lim="800000"/>
            <a:headEnd/>
            <a:tailEnd/>
          </a:ln>
        </p:spPr>
        <p:txBody>
          <a:bodyPr wrap="square">
            <a:spAutoFit/>
          </a:bodyPr>
          <a:lstStyle/>
          <a:p>
            <a:pPr algn="ctr" defTabSz="801688" fontAlgn="auto">
              <a:spcBef>
                <a:spcPct val="20000"/>
              </a:spcBef>
              <a:spcAft>
                <a:spcPts val="0"/>
              </a:spcAft>
            </a:pPr>
            <a:r>
              <a:rPr lang="de-DE" altLang="zh-CN" sz="1600" b="1" dirty="0" smtClean="0">
                <a:solidFill>
                  <a:prstClr val="black">
                    <a:lumMod val="65000"/>
                    <a:lumOff val="35000"/>
                  </a:prstClr>
                </a:solidFill>
                <a:latin typeface="Verdana"/>
              </a:rPr>
              <a:t>Platzhalter text</a:t>
            </a:r>
            <a:endParaRPr lang="de-DE" sz="1600" b="1" noProof="1">
              <a:solidFill>
                <a:prstClr val="black">
                  <a:lumMod val="65000"/>
                  <a:lumOff val="35000"/>
                </a:prstClr>
              </a:solidFill>
              <a:latin typeface="Verdana"/>
            </a:endParaRPr>
          </a:p>
        </p:txBody>
      </p:sp>
    </p:spTree>
    <p:extLst>
      <p:ext uri="{BB962C8B-B14F-4D97-AF65-F5344CB8AC3E}">
        <p14:creationId xmlns:p14="http://schemas.microsoft.com/office/powerpoint/2010/main" val="2987086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2000"/>
                                        <p:tgtEl>
                                          <p:spTgt spid="17"/>
                                        </p:tgtEl>
                                      </p:cBhvr>
                                    </p:animEffect>
                                  </p:childTnLst>
                                </p:cTn>
                              </p:par>
                              <p:par>
                                <p:cTn id="8" presetID="23" presetClass="entr" presetSubtype="528"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 calcmode="lin" valueType="num">
                                      <p:cBhvr>
                                        <p:cTn id="10" dur="500" fill="hold"/>
                                        <p:tgtEl>
                                          <p:spTgt spid="19"/>
                                        </p:tgtEl>
                                        <p:attrNameLst>
                                          <p:attrName>ppt_w</p:attrName>
                                        </p:attrNameLst>
                                      </p:cBhvr>
                                      <p:tavLst>
                                        <p:tav tm="0">
                                          <p:val>
                                            <p:fltVal val="0"/>
                                          </p:val>
                                        </p:tav>
                                        <p:tav tm="100000">
                                          <p:val>
                                            <p:strVal val="#ppt_w"/>
                                          </p:val>
                                        </p:tav>
                                      </p:tavLst>
                                    </p:anim>
                                    <p:anim calcmode="lin" valueType="num">
                                      <p:cBhvr>
                                        <p:cTn id="11" dur="500" fill="hold"/>
                                        <p:tgtEl>
                                          <p:spTgt spid="19"/>
                                        </p:tgtEl>
                                        <p:attrNameLst>
                                          <p:attrName>ppt_h</p:attrName>
                                        </p:attrNameLst>
                                      </p:cBhvr>
                                      <p:tavLst>
                                        <p:tav tm="0">
                                          <p:val>
                                            <p:fltVal val="0"/>
                                          </p:val>
                                        </p:tav>
                                        <p:tav tm="100000">
                                          <p:val>
                                            <p:strVal val="#ppt_h"/>
                                          </p:val>
                                        </p:tav>
                                      </p:tavLst>
                                    </p:anim>
                                    <p:anim calcmode="lin" valueType="num">
                                      <p:cBhvr>
                                        <p:cTn id="12" dur="500" fill="hold"/>
                                        <p:tgtEl>
                                          <p:spTgt spid="19"/>
                                        </p:tgtEl>
                                        <p:attrNameLst>
                                          <p:attrName>ppt_x</p:attrName>
                                        </p:attrNameLst>
                                      </p:cBhvr>
                                      <p:tavLst>
                                        <p:tav tm="0">
                                          <p:val>
                                            <p:fltVal val="0.5"/>
                                          </p:val>
                                        </p:tav>
                                        <p:tav tm="100000">
                                          <p:val>
                                            <p:strVal val="#ppt_x"/>
                                          </p:val>
                                        </p:tav>
                                      </p:tavLst>
                                    </p:anim>
                                    <p:anim calcmode="lin" valueType="num">
                                      <p:cBhvr>
                                        <p:cTn id="13" dur="500" fill="hold"/>
                                        <p:tgtEl>
                                          <p:spTgt spid="19"/>
                                        </p:tgtEl>
                                        <p:attrNameLst>
                                          <p:attrName>ppt_y</p:attrName>
                                        </p:attrNameLst>
                                      </p:cBhvr>
                                      <p:tavLst>
                                        <p:tav tm="0">
                                          <p:val>
                                            <p:fltVal val="0.5"/>
                                          </p:val>
                                        </p:tav>
                                        <p:tav tm="100000">
                                          <p:val>
                                            <p:strVal val="#ppt_y"/>
                                          </p:val>
                                        </p:tav>
                                      </p:tavLst>
                                    </p:anim>
                                  </p:childTnLst>
                                </p:cTn>
                              </p:par>
                            </p:childTnLst>
                          </p:cTn>
                        </p:par>
                        <p:par>
                          <p:cTn id="14" fill="hold">
                            <p:stCondLst>
                              <p:cond delay="2000"/>
                            </p:stCondLst>
                            <p:childTnLst>
                              <p:par>
                                <p:cTn id="15" presetID="10" presetClass="entr" presetSubtype="0"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2000"/>
                                        <p:tgtEl>
                                          <p:spTgt spid="16"/>
                                        </p:tgtEl>
                                      </p:cBhvr>
                                    </p:animEffect>
                                  </p:childTnLst>
                                </p:cTn>
                              </p:par>
                              <p:par>
                                <p:cTn id="18" presetID="23" presetClass="entr" presetSubtype="528" fill="hold" grpId="0" nodeType="with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fltVal val="0.5"/>
                                          </p:val>
                                        </p:tav>
                                        <p:tav tm="100000">
                                          <p:val>
                                            <p:strVal val="#ppt_y"/>
                                          </p:val>
                                        </p:tav>
                                      </p:tavLst>
                                    </p:anim>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par>
                                <p:cTn id="28" presetID="23" presetClass="entr" presetSubtype="528"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 calcmode="lin" valueType="num">
                                      <p:cBhvr>
                                        <p:cTn id="32" dur="500" fill="hold"/>
                                        <p:tgtEl>
                                          <p:spTgt spid="13"/>
                                        </p:tgtEl>
                                        <p:attrNameLst>
                                          <p:attrName>ppt_x</p:attrName>
                                        </p:attrNameLst>
                                      </p:cBhvr>
                                      <p:tavLst>
                                        <p:tav tm="0">
                                          <p:val>
                                            <p:fltVal val="0.5"/>
                                          </p:val>
                                        </p:tav>
                                        <p:tav tm="100000">
                                          <p:val>
                                            <p:strVal val="#ppt_x"/>
                                          </p:val>
                                        </p:tav>
                                      </p:tavLst>
                                    </p:anim>
                                    <p:anim calcmode="lin" valueType="num">
                                      <p:cBhvr>
                                        <p:cTn id="33" dur="500" fill="hold"/>
                                        <p:tgtEl>
                                          <p:spTgt spid="13"/>
                                        </p:tgtEl>
                                        <p:attrNameLst>
                                          <p:attrName>ppt_y</p:attrName>
                                        </p:attrNameLst>
                                      </p:cBhvr>
                                      <p:tavLst>
                                        <p:tav tm="0">
                                          <p:val>
                                            <p:fltVal val="0.5"/>
                                          </p:val>
                                        </p:tav>
                                        <p:tav tm="100000">
                                          <p:val>
                                            <p:strVal val="#ppt_y"/>
                                          </p:val>
                                        </p:tav>
                                      </p:tavLst>
                                    </p:anim>
                                  </p:childTnLst>
                                </p:cTn>
                              </p:par>
                            </p:childTnLst>
                          </p:cTn>
                        </p:par>
                        <p:par>
                          <p:cTn id="34" fill="hold">
                            <p:stCondLst>
                              <p:cond delay="6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2000"/>
                                        <p:tgtEl>
                                          <p:spTgt spid="15"/>
                                        </p:tgtEl>
                                      </p:cBhvr>
                                    </p:animEffect>
                                  </p:childTnLst>
                                </p:cTn>
                              </p:par>
                              <p:par>
                                <p:cTn id="38" presetID="23" presetClass="entr" presetSubtype="528"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 calcmode="lin" valueType="num">
                                      <p:cBhvr>
                                        <p:cTn id="42" dur="500" fill="hold"/>
                                        <p:tgtEl>
                                          <p:spTgt spid="14"/>
                                        </p:tgtEl>
                                        <p:attrNameLst>
                                          <p:attrName>ppt_x</p:attrName>
                                        </p:attrNameLst>
                                      </p:cBhvr>
                                      <p:tavLst>
                                        <p:tav tm="0">
                                          <p:val>
                                            <p:fltVal val="0.5"/>
                                          </p:val>
                                        </p:tav>
                                        <p:tav tm="100000">
                                          <p:val>
                                            <p:strVal val="#ppt_x"/>
                                          </p:val>
                                        </p:tav>
                                      </p:tavLst>
                                    </p:anim>
                                    <p:anim calcmode="lin" valueType="num">
                                      <p:cBhvr>
                                        <p:cTn id="43" dur="500" fill="hold"/>
                                        <p:tgtEl>
                                          <p:spTgt spid="1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1"/>
          <p:cNvSpPr txBox="1">
            <a:spLocks/>
          </p:cNvSpPr>
          <p:nvPr/>
        </p:nvSpPr>
        <p:spPr>
          <a:xfrm>
            <a:off x="0" y="1050577"/>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7" name="AutoShape 3"/>
          <p:cNvSpPr>
            <a:spLocks noChangeArrowheads="1"/>
          </p:cNvSpPr>
          <p:nvPr/>
        </p:nvSpPr>
        <p:spPr bwMode="gray">
          <a:xfrm>
            <a:off x="468313" y="1988790"/>
            <a:ext cx="3816350" cy="3600450"/>
          </a:xfrm>
          <a:prstGeom prst="roundRect">
            <a:avLst>
              <a:gd name="adj" fmla="val 3719"/>
            </a:avLst>
          </a:prstGeom>
          <a:blipFill dpi="0" rotWithShape="1">
            <a:blip r:embed="rId2" cstate="print"/>
            <a:srcRect/>
            <a:stretch>
              <a:fillRect/>
            </a:stretch>
          </a:blipFill>
          <a:ln w="3175" algn="ctr">
            <a:solidFill>
              <a:srgbClr val="F8F8F8"/>
            </a:solid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zh-CN" sz="1800" b="0" i="0" u="none" strike="noStrike" kern="0" cap="none" spc="0" normalizeH="0" baseline="0" noProof="0" smtClean="0">
              <a:ln>
                <a:noFill/>
              </a:ln>
              <a:solidFill>
                <a:prstClr val="black"/>
              </a:solidFill>
              <a:effectLst/>
              <a:uLnTx/>
              <a:uFillTx/>
              <a:latin typeface="Verdana"/>
              <a:ea typeface="微软雅黑"/>
            </a:endParaRPr>
          </a:p>
        </p:txBody>
      </p:sp>
      <p:sp>
        <p:nvSpPr>
          <p:cNvPr id="8" name="Rectangle 4"/>
          <p:cNvSpPr>
            <a:spLocks noChangeArrowheads="1"/>
          </p:cNvSpPr>
          <p:nvPr/>
        </p:nvSpPr>
        <p:spPr bwMode="auto">
          <a:xfrm>
            <a:off x="4859338" y="1988790"/>
            <a:ext cx="3816350" cy="431800"/>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zh-CN" altLang="en-US" b="1">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9" name="AutoShape 5"/>
          <p:cNvSpPr>
            <a:spLocks noChangeArrowheads="1"/>
          </p:cNvSpPr>
          <p:nvPr/>
        </p:nvSpPr>
        <p:spPr bwMode="auto">
          <a:xfrm>
            <a:off x="4859338" y="2709515"/>
            <a:ext cx="3816350" cy="2879725"/>
          </a:xfrm>
          <a:prstGeom prst="roundRect">
            <a:avLst>
              <a:gd name="adj" fmla="val 0"/>
            </a:avLst>
          </a:prstGeom>
          <a:noFill/>
          <a:ln w="3175" algn="ctr">
            <a:solidFill>
              <a:srgbClr val="969696"/>
            </a:solidFill>
            <a:round/>
            <a:headEnd/>
            <a:tailEnd/>
          </a:ln>
        </p:spPr>
        <p:txBody>
          <a:bodyPr/>
          <a:lstStyle/>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段落一：单击添加内容文字单击添加段落文字单击添加段落文字。</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段落二：单击添加内容文字单击添加段落文字单击添加段落文字。</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r>
              <a:rPr lang="zh-CN" altLang="en-US" sz="1600" dirty="0">
                <a:solidFill>
                  <a:srgbClr val="000000"/>
                </a:solidFill>
                <a:latin typeface="Verdana"/>
                <a:ea typeface="微软雅黑"/>
              </a:rPr>
              <a:t>段落三：单击添加内容文字单击添加段落文字单击添加段落文字单击添加段落文字单击添加段落文字。</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p:txBody>
      </p:sp>
    </p:spTree>
    <p:extLst>
      <p:ext uri="{BB962C8B-B14F-4D97-AF65-F5344CB8AC3E}">
        <p14:creationId xmlns:p14="http://schemas.microsoft.com/office/powerpoint/2010/main" val="223940720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1572805" y="4328517"/>
            <a:ext cx="6455579" cy="16927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11" name="Rectangle 17"/>
          <p:cNvSpPr>
            <a:spLocks noChangeArrowheads="1"/>
          </p:cNvSpPr>
          <p:nvPr/>
        </p:nvSpPr>
        <p:spPr bwMode="gray">
          <a:xfrm>
            <a:off x="0" y="2710243"/>
            <a:ext cx="9144000" cy="1366829"/>
          </a:xfrm>
          <a:prstGeom prst="rect">
            <a:avLst/>
          </a:prstGeom>
          <a:solidFill>
            <a:schemeClr val="tx2">
              <a:lumMod val="75000"/>
            </a:schemeClr>
          </a:solidFill>
          <a:ln w="9525">
            <a:noFill/>
            <a:miter lim="800000"/>
            <a:headEnd/>
            <a:tailEnd/>
          </a:ln>
        </p:spPr>
        <p:txBody>
          <a:bodyPr wrap="none" anchor="ctr"/>
          <a:lstStyle/>
          <a:p>
            <a:pPr>
              <a:defRPr/>
            </a:pPr>
            <a:endParaRPr lang="zh-CN" altLang="en-US" kern="0" dirty="0">
              <a:solidFill>
                <a:srgbClr val="005397"/>
              </a:solidFill>
              <a:latin typeface="Arial"/>
              <a:ea typeface="微软雅黑"/>
            </a:endParaRPr>
          </a:p>
        </p:txBody>
      </p:sp>
      <p:pic>
        <p:nvPicPr>
          <p:cNvPr id="12" name="图片 1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653381" y="348680"/>
            <a:ext cx="5580620" cy="1944216"/>
          </a:xfrm>
          <a:prstGeom prst="rect">
            <a:avLst/>
          </a:prstGeom>
          <a:noFill/>
          <a:ln>
            <a:noFill/>
          </a:ln>
        </p:spPr>
      </p:pic>
      <p:sp>
        <p:nvSpPr>
          <p:cNvPr id="13" name="Rectangle 3"/>
          <p:cNvSpPr>
            <a:spLocks noChangeArrowheads="1"/>
          </p:cNvSpPr>
          <p:nvPr/>
        </p:nvSpPr>
        <p:spPr bwMode="auto">
          <a:xfrm>
            <a:off x="468313" y="2809313"/>
            <a:ext cx="4103687" cy="161867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a:spcBef>
                <a:spcPct val="20000"/>
              </a:spcBef>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4" name="Rectangle 4"/>
          <p:cNvSpPr>
            <a:spLocks noChangeArrowheads="1"/>
          </p:cNvSpPr>
          <p:nvPr/>
        </p:nvSpPr>
        <p:spPr bwMode="auto">
          <a:xfrm>
            <a:off x="4572000" y="2809313"/>
            <a:ext cx="4103688" cy="1546671"/>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a:spcBef>
                <a:spcPct val="20000"/>
              </a:spcBef>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a:lnSpc>
                <a:spcPct val="150000"/>
              </a:lnSpc>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9" name="Picture 10" descr="png-0644"/>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915816"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1" descr="png-065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234001" y="2809313"/>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标题 1"/>
          <p:cNvSpPr txBox="1">
            <a:spLocks/>
          </p:cNvSpPr>
          <p:nvPr/>
        </p:nvSpPr>
        <p:spPr>
          <a:xfrm>
            <a:off x="0" y="925137"/>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4508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6" name="Rectangle 3"/>
          <p:cNvSpPr>
            <a:spLocks noChangeArrowheads="1"/>
          </p:cNvSpPr>
          <p:nvPr/>
        </p:nvSpPr>
        <p:spPr bwMode="auto">
          <a:xfrm>
            <a:off x="459930" y="4392237"/>
            <a:ext cx="8219329" cy="431800"/>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17" name="AutoShape 6"/>
          <p:cNvSpPr>
            <a:spLocks noChangeArrowheads="1"/>
          </p:cNvSpPr>
          <p:nvPr/>
        </p:nvSpPr>
        <p:spPr bwMode="auto">
          <a:xfrm>
            <a:off x="459929" y="5054224"/>
            <a:ext cx="8219329" cy="432000"/>
          </a:xfrm>
          <a:prstGeom prst="roundRect">
            <a:avLst>
              <a:gd name="adj" fmla="val 0"/>
            </a:avLst>
          </a:prstGeom>
          <a:noFill/>
          <a:ln w="3175">
            <a:solidFill>
              <a:srgbClr val="969696"/>
            </a:solidFill>
            <a:round/>
            <a:headEnd/>
            <a:tailEnd/>
          </a:ln>
        </p:spPr>
        <p:txBody>
          <a:bodyPr/>
          <a:lstStyle/>
          <a:p>
            <a:pPr marL="357188" indent="-357188" fontAlgn="auto">
              <a:lnSpc>
                <a:spcPct val="120000"/>
              </a:lnSpc>
              <a:spcBef>
                <a:spcPct val="50000"/>
              </a:spcBef>
              <a:spcAft>
                <a:spcPts val="0"/>
              </a:spcAft>
              <a:buClr>
                <a:srgbClr val="C00000"/>
              </a:buClr>
              <a:buFont typeface="Wingdings" pitchFamily="2" charset="2"/>
              <a:buChar char="n"/>
            </a:pPr>
            <a:r>
              <a:rPr lang="zh-CN" altLang="en-US" sz="1600" dirty="0">
                <a:solidFill>
                  <a:srgbClr val="000000"/>
                </a:solidFill>
                <a:latin typeface="Verdana"/>
                <a:ea typeface="微软雅黑"/>
              </a:rPr>
              <a:t>段落一：单击添加内容文字单击添加段落文字单击添加段落文字</a:t>
            </a:r>
            <a:r>
              <a:rPr lang="zh-CN" altLang="en-US" sz="1600" dirty="0" smtClean="0">
                <a:solidFill>
                  <a:srgbClr val="000000"/>
                </a:solidFill>
                <a:latin typeface="Verdana"/>
                <a:ea typeface="微软雅黑"/>
              </a:rPr>
              <a:t>。</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p:txBody>
      </p:sp>
      <p:pic>
        <p:nvPicPr>
          <p:cNvPr id="18" name="Picture 57"/>
          <p:cNvPicPr>
            <a:picLocks noChangeAspect="1" noChangeArrowheads="1"/>
          </p:cNvPicPr>
          <p:nvPr/>
        </p:nvPicPr>
        <p:blipFill>
          <a:blip r:embed="rId2" cstate="print">
            <a:lum bright="24000"/>
          </a:blip>
          <a:srcRect t="50450" r="-420"/>
          <a:stretch>
            <a:fillRect/>
          </a:stretch>
        </p:blipFill>
        <p:spPr bwMode="gray">
          <a:xfrm>
            <a:off x="144859" y="4815415"/>
            <a:ext cx="8697913" cy="101600"/>
          </a:xfrm>
          <a:prstGeom prst="rect">
            <a:avLst/>
          </a:prstGeom>
          <a:noFill/>
          <a:ln w="9525">
            <a:noFill/>
            <a:miter lim="800000"/>
            <a:headEnd/>
            <a:tailEnd/>
          </a:ln>
        </p:spPr>
      </p:pic>
      <p:pic>
        <p:nvPicPr>
          <p:cNvPr id="19" name="Picture 57"/>
          <p:cNvPicPr>
            <a:picLocks noChangeAspect="1" noChangeArrowheads="1"/>
          </p:cNvPicPr>
          <p:nvPr/>
        </p:nvPicPr>
        <p:blipFill>
          <a:blip r:embed="rId2" cstate="print">
            <a:lum bright="24000"/>
          </a:blip>
          <a:srcRect t="50450" r="-420"/>
          <a:stretch>
            <a:fillRect/>
          </a:stretch>
        </p:blipFill>
        <p:spPr bwMode="gray">
          <a:xfrm>
            <a:off x="100409" y="5487640"/>
            <a:ext cx="8697913" cy="101600"/>
          </a:xfrm>
          <a:prstGeom prst="rect">
            <a:avLst/>
          </a:prstGeom>
          <a:noFill/>
          <a:ln w="9525">
            <a:noFill/>
            <a:miter lim="800000"/>
            <a:headEnd/>
            <a:tailEnd/>
          </a:ln>
        </p:spPr>
      </p:pic>
      <p:sp>
        <p:nvSpPr>
          <p:cNvPr id="20" name="Rectangle 3"/>
          <p:cNvSpPr>
            <a:spLocks noChangeArrowheads="1"/>
          </p:cNvSpPr>
          <p:nvPr/>
        </p:nvSpPr>
        <p:spPr bwMode="auto">
          <a:xfrm>
            <a:off x="459930" y="1725237"/>
            <a:ext cx="8219329" cy="431800"/>
          </a:xfrm>
          <a:prstGeom prst="rect">
            <a:avLst/>
          </a:prstGeom>
          <a:gradFill flip="none" rotWithShape="1">
            <a:gsLst>
              <a:gs pos="0">
                <a:sysClr val="window" lastClr="FFFFFF">
                  <a:lumMod val="50000"/>
                  <a:shade val="30000"/>
                  <a:satMod val="115000"/>
                </a:sysClr>
              </a:gs>
              <a:gs pos="50000">
                <a:sysClr val="window" lastClr="FFFFFF">
                  <a:lumMod val="50000"/>
                  <a:shade val="67500"/>
                  <a:satMod val="115000"/>
                </a:sysClr>
              </a:gs>
              <a:gs pos="100000">
                <a:sysClr val="window" lastClr="FFFFFF">
                  <a:lumMod val="50000"/>
                  <a:shade val="100000"/>
                  <a:satMod val="115000"/>
                </a:sysClr>
              </a:gs>
            </a:gsLst>
            <a:lin ang="5400000" scaled="1"/>
            <a:tileRect/>
          </a:gra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Verdana"/>
                <a:ea typeface="微软雅黑"/>
              </a:rPr>
              <a:t>单击添加标题文字</a:t>
            </a:r>
          </a:p>
        </p:txBody>
      </p:sp>
      <p:sp>
        <p:nvSpPr>
          <p:cNvPr id="21" name="AutoShape 6"/>
          <p:cNvSpPr>
            <a:spLocks noChangeArrowheads="1"/>
          </p:cNvSpPr>
          <p:nvPr/>
        </p:nvSpPr>
        <p:spPr bwMode="auto">
          <a:xfrm>
            <a:off x="459929" y="2387224"/>
            <a:ext cx="8219329" cy="432000"/>
          </a:xfrm>
          <a:prstGeom prst="roundRect">
            <a:avLst>
              <a:gd name="adj" fmla="val 0"/>
            </a:avLst>
          </a:prstGeom>
          <a:noFill/>
          <a:ln w="3175">
            <a:solidFill>
              <a:srgbClr val="969696"/>
            </a:solidFill>
            <a:round/>
            <a:headEnd/>
            <a:tailEnd/>
          </a:ln>
        </p:spPr>
        <p:txBody>
          <a:bodyPr/>
          <a:lstStyle/>
          <a:p>
            <a:pPr marL="357188" indent="-357188" fontAlgn="auto">
              <a:lnSpc>
                <a:spcPct val="120000"/>
              </a:lnSpc>
              <a:spcBef>
                <a:spcPct val="50000"/>
              </a:spcBef>
              <a:spcAft>
                <a:spcPts val="0"/>
              </a:spcAft>
              <a:buClr>
                <a:srgbClr val="C00000"/>
              </a:buClr>
              <a:buFont typeface="Wingdings" pitchFamily="2" charset="2"/>
              <a:buChar char="n"/>
            </a:pPr>
            <a:r>
              <a:rPr lang="zh-CN" altLang="en-US" sz="1600" dirty="0">
                <a:solidFill>
                  <a:srgbClr val="000000"/>
                </a:solidFill>
                <a:latin typeface="Verdana"/>
                <a:ea typeface="微软雅黑"/>
              </a:rPr>
              <a:t>段落一：单击添加内容文字单击添加段落文字单击添加段落文字</a:t>
            </a:r>
            <a:r>
              <a:rPr lang="zh-CN" altLang="en-US" sz="1600" dirty="0" smtClean="0">
                <a:solidFill>
                  <a:srgbClr val="000000"/>
                </a:solidFill>
                <a:latin typeface="Verdana"/>
                <a:ea typeface="微软雅黑"/>
              </a:rPr>
              <a:t>。</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p:txBody>
      </p:sp>
      <p:pic>
        <p:nvPicPr>
          <p:cNvPr id="22" name="Picture 57"/>
          <p:cNvPicPr>
            <a:picLocks noChangeAspect="1" noChangeArrowheads="1"/>
          </p:cNvPicPr>
          <p:nvPr/>
        </p:nvPicPr>
        <p:blipFill>
          <a:blip r:embed="rId2" cstate="print">
            <a:lum bright="24000"/>
          </a:blip>
          <a:srcRect t="50450" r="-420"/>
          <a:stretch>
            <a:fillRect/>
          </a:stretch>
        </p:blipFill>
        <p:spPr bwMode="gray">
          <a:xfrm>
            <a:off x="144859" y="2148415"/>
            <a:ext cx="8697913" cy="101600"/>
          </a:xfrm>
          <a:prstGeom prst="rect">
            <a:avLst/>
          </a:prstGeom>
          <a:noFill/>
          <a:ln w="9525">
            <a:noFill/>
            <a:miter lim="800000"/>
            <a:headEnd/>
            <a:tailEnd/>
          </a:ln>
        </p:spPr>
      </p:pic>
      <p:pic>
        <p:nvPicPr>
          <p:cNvPr id="23" name="Picture 57"/>
          <p:cNvPicPr>
            <a:picLocks noChangeAspect="1" noChangeArrowheads="1"/>
          </p:cNvPicPr>
          <p:nvPr/>
        </p:nvPicPr>
        <p:blipFill>
          <a:blip r:embed="rId2" cstate="print">
            <a:lum bright="24000"/>
          </a:blip>
          <a:srcRect t="50450" r="-420"/>
          <a:stretch>
            <a:fillRect/>
          </a:stretch>
        </p:blipFill>
        <p:spPr bwMode="gray">
          <a:xfrm>
            <a:off x="100409" y="2820640"/>
            <a:ext cx="8697913" cy="101600"/>
          </a:xfrm>
          <a:prstGeom prst="rect">
            <a:avLst/>
          </a:prstGeom>
          <a:noFill/>
          <a:ln w="9525">
            <a:noFill/>
            <a:miter lim="800000"/>
            <a:headEnd/>
            <a:tailEnd/>
          </a:ln>
        </p:spPr>
      </p:pic>
      <p:sp>
        <p:nvSpPr>
          <p:cNvPr id="24" name="Rectangle 3"/>
          <p:cNvSpPr>
            <a:spLocks noChangeArrowheads="1"/>
          </p:cNvSpPr>
          <p:nvPr/>
        </p:nvSpPr>
        <p:spPr bwMode="auto">
          <a:xfrm>
            <a:off x="459930" y="3058737"/>
            <a:ext cx="8219329" cy="431800"/>
          </a:xfrm>
          <a:prstGeom prst="rect">
            <a:avLst/>
          </a:prstGeom>
          <a:solidFill>
            <a:sysClr val="window" lastClr="FFFFFF">
              <a:lumMod val="75000"/>
            </a:sysClr>
          </a:solidFill>
          <a:ln w="9525">
            <a:no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000000">
                    <a:lumMod val="95000"/>
                    <a:lumOff val="5000"/>
                  </a:srgbClr>
                </a:solidFill>
                <a:effectLst/>
                <a:uLnTx/>
                <a:uFillTx/>
                <a:latin typeface="Verdana"/>
                <a:ea typeface="微软雅黑"/>
              </a:rPr>
              <a:t>单击添加标题文字</a:t>
            </a:r>
          </a:p>
        </p:txBody>
      </p:sp>
      <p:sp>
        <p:nvSpPr>
          <p:cNvPr id="25" name="AutoShape 6"/>
          <p:cNvSpPr>
            <a:spLocks noChangeArrowheads="1"/>
          </p:cNvSpPr>
          <p:nvPr/>
        </p:nvSpPr>
        <p:spPr bwMode="auto">
          <a:xfrm>
            <a:off x="459929" y="3720724"/>
            <a:ext cx="8219329" cy="432000"/>
          </a:xfrm>
          <a:prstGeom prst="roundRect">
            <a:avLst>
              <a:gd name="adj" fmla="val 0"/>
            </a:avLst>
          </a:prstGeom>
          <a:noFill/>
          <a:ln w="3175">
            <a:solidFill>
              <a:srgbClr val="969696"/>
            </a:solidFill>
            <a:round/>
            <a:headEnd/>
            <a:tailEnd/>
          </a:ln>
        </p:spPr>
        <p:txBody>
          <a:bodyPr/>
          <a:lstStyle/>
          <a:p>
            <a:pPr marL="357188" indent="-357188" fontAlgn="auto">
              <a:lnSpc>
                <a:spcPct val="120000"/>
              </a:lnSpc>
              <a:spcBef>
                <a:spcPct val="50000"/>
              </a:spcBef>
              <a:spcAft>
                <a:spcPts val="0"/>
              </a:spcAft>
              <a:buClr>
                <a:srgbClr val="C00000"/>
              </a:buClr>
              <a:buFont typeface="Wingdings" pitchFamily="2" charset="2"/>
              <a:buChar char="n"/>
            </a:pPr>
            <a:r>
              <a:rPr lang="zh-CN" altLang="en-US" sz="1600" dirty="0">
                <a:solidFill>
                  <a:srgbClr val="000000"/>
                </a:solidFill>
                <a:latin typeface="Verdana"/>
                <a:ea typeface="微软雅黑"/>
              </a:rPr>
              <a:t>段落一：单击添加内容文字单击添加段落文字单击添加段落文字</a:t>
            </a:r>
            <a:r>
              <a:rPr lang="zh-CN" altLang="en-US" sz="1600" dirty="0" smtClean="0">
                <a:solidFill>
                  <a:srgbClr val="000000"/>
                </a:solidFill>
                <a:latin typeface="Verdana"/>
                <a:ea typeface="微软雅黑"/>
              </a:rPr>
              <a:t>。</a:t>
            </a:r>
            <a:endParaRPr lang="en-US" altLang="zh-CN" sz="1600" dirty="0">
              <a:solidFill>
                <a:srgbClr val="000000"/>
              </a:solidFill>
              <a:latin typeface="Verdana"/>
              <a:ea typeface="微软雅黑"/>
            </a:endParaRPr>
          </a:p>
          <a:p>
            <a:pPr marL="357188" indent="-357188" fontAlgn="auto">
              <a:lnSpc>
                <a:spcPct val="120000"/>
              </a:lnSpc>
              <a:spcBef>
                <a:spcPct val="50000"/>
              </a:spcBef>
              <a:spcAft>
                <a:spcPts val="0"/>
              </a:spcAft>
              <a:buClr>
                <a:srgbClr val="B2B2B2"/>
              </a:buClr>
              <a:buFont typeface="Wingdings" pitchFamily="2" charset="2"/>
              <a:buChar char="n"/>
            </a:pPr>
            <a:endParaRPr lang="en-US" altLang="zh-CN" sz="1600" dirty="0">
              <a:solidFill>
                <a:srgbClr val="000000"/>
              </a:solidFill>
              <a:latin typeface="Verdana"/>
              <a:ea typeface="微软雅黑"/>
            </a:endParaRPr>
          </a:p>
        </p:txBody>
      </p:sp>
      <p:pic>
        <p:nvPicPr>
          <p:cNvPr id="26" name="Picture 57"/>
          <p:cNvPicPr>
            <a:picLocks noChangeAspect="1" noChangeArrowheads="1"/>
          </p:cNvPicPr>
          <p:nvPr/>
        </p:nvPicPr>
        <p:blipFill>
          <a:blip r:embed="rId2" cstate="print">
            <a:lum bright="24000"/>
          </a:blip>
          <a:srcRect t="50450" r="-420"/>
          <a:stretch>
            <a:fillRect/>
          </a:stretch>
        </p:blipFill>
        <p:spPr bwMode="gray">
          <a:xfrm>
            <a:off x="144859" y="3481915"/>
            <a:ext cx="8697913" cy="101600"/>
          </a:xfrm>
          <a:prstGeom prst="rect">
            <a:avLst/>
          </a:prstGeom>
          <a:noFill/>
          <a:ln w="9525">
            <a:noFill/>
            <a:miter lim="800000"/>
            <a:headEnd/>
            <a:tailEnd/>
          </a:ln>
        </p:spPr>
      </p:pic>
      <p:pic>
        <p:nvPicPr>
          <p:cNvPr id="27" name="Picture 57"/>
          <p:cNvPicPr>
            <a:picLocks noChangeAspect="1" noChangeArrowheads="1"/>
          </p:cNvPicPr>
          <p:nvPr/>
        </p:nvPicPr>
        <p:blipFill>
          <a:blip r:embed="rId2" cstate="print">
            <a:lum bright="24000"/>
          </a:blip>
          <a:srcRect t="50450" r="-420"/>
          <a:stretch>
            <a:fillRect/>
          </a:stretch>
        </p:blipFill>
        <p:spPr bwMode="gray">
          <a:xfrm>
            <a:off x="100409" y="4154140"/>
            <a:ext cx="8697913" cy="101600"/>
          </a:xfrm>
          <a:prstGeom prst="rect">
            <a:avLst/>
          </a:prstGeom>
          <a:noFill/>
          <a:ln w="9525">
            <a:noFill/>
            <a:miter lim="800000"/>
            <a:headEnd/>
            <a:tailEnd/>
          </a:ln>
        </p:spPr>
      </p:pic>
    </p:spTree>
    <p:extLst>
      <p:ext uri="{BB962C8B-B14F-4D97-AF65-F5344CB8AC3E}">
        <p14:creationId xmlns:p14="http://schemas.microsoft.com/office/powerpoint/2010/main" val="7432213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
          <p:cNvSpPr txBox="1">
            <a:spLocks/>
          </p:cNvSpPr>
          <p:nvPr/>
        </p:nvSpPr>
        <p:spPr>
          <a:xfrm>
            <a:off x="0" y="1027782"/>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2" name="AutoShape 3"/>
          <p:cNvSpPr>
            <a:spLocks noChangeArrowheads="1"/>
          </p:cNvSpPr>
          <p:nvPr/>
        </p:nvSpPr>
        <p:spPr bwMode="auto">
          <a:xfrm>
            <a:off x="468313" y="2637507"/>
            <a:ext cx="2371725" cy="2879725"/>
          </a:xfrm>
          <a:prstGeom prst="roundRect">
            <a:avLst>
              <a:gd name="adj" fmla="val 0"/>
            </a:avLst>
          </a:prstGeom>
          <a:noFill/>
          <a:ln w="3175">
            <a:solidFill>
              <a:srgbClr val="969696"/>
            </a:solidFill>
            <a:round/>
            <a:headEnd/>
            <a:tailEnd/>
          </a:ln>
        </p:spPr>
        <p:txBody>
          <a:bodyPr/>
          <a:lstStyle/>
          <a:p>
            <a:pPr marL="357188" indent="-357188" fontAlgn="auto">
              <a:spcBef>
                <a:spcPts val="0"/>
              </a:spcBef>
              <a:spcAft>
                <a:spcPts val="0"/>
              </a:spcAft>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3" name="Rectangle 4"/>
          <p:cNvSpPr>
            <a:spLocks noChangeArrowheads="1"/>
          </p:cNvSpPr>
          <p:nvPr/>
        </p:nvSpPr>
        <p:spPr bwMode="auto">
          <a:xfrm>
            <a:off x="6299200" y="1916782"/>
            <a:ext cx="2376488" cy="431800"/>
          </a:xfrm>
          <a:prstGeom prst="rect">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14" name="Rectangle 5"/>
          <p:cNvSpPr>
            <a:spLocks noChangeArrowheads="1"/>
          </p:cNvSpPr>
          <p:nvPr/>
        </p:nvSpPr>
        <p:spPr bwMode="auto">
          <a:xfrm>
            <a:off x="3348038" y="1916782"/>
            <a:ext cx="2447925" cy="431800"/>
          </a:xfrm>
          <a:prstGeom prst="rect">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15" name="Rectangle 6"/>
          <p:cNvSpPr>
            <a:spLocks noChangeArrowheads="1"/>
          </p:cNvSpPr>
          <p:nvPr/>
        </p:nvSpPr>
        <p:spPr bwMode="auto">
          <a:xfrm>
            <a:off x="468313" y="1916782"/>
            <a:ext cx="2376487" cy="431800"/>
          </a:xfrm>
          <a:prstGeom prst="rect">
            <a:avLst/>
          </a:prstGeom>
          <a:solidFill>
            <a:srgbClr val="0070C0"/>
          </a:soli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单击添加标题文字</a:t>
            </a:r>
          </a:p>
        </p:txBody>
      </p:sp>
      <p:sp>
        <p:nvSpPr>
          <p:cNvPr id="16" name="AutoShape 7"/>
          <p:cNvSpPr>
            <a:spLocks noChangeArrowheads="1"/>
          </p:cNvSpPr>
          <p:nvPr/>
        </p:nvSpPr>
        <p:spPr bwMode="auto">
          <a:xfrm>
            <a:off x="3390900" y="2637507"/>
            <a:ext cx="2371725" cy="2879725"/>
          </a:xfrm>
          <a:prstGeom prst="roundRect">
            <a:avLst>
              <a:gd name="adj" fmla="val 0"/>
            </a:avLst>
          </a:prstGeom>
          <a:noFill/>
          <a:ln w="3175">
            <a:solidFill>
              <a:srgbClr val="969696"/>
            </a:solidFill>
            <a:round/>
            <a:headEnd/>
            <a:tailEnd/>
          </a:ln>
        </p:spPr>
        <p:txBody>
          <a:bodyPr/>
          <a:lstStyle/>
          <a:p>
            <a:pPr marL="357188" indent="-357188" fontAlgn="auto">
              <a:spcBef>
                <a:spcPts val="0"/>
              </a:spcBef>
              <a:spcAft>
                <a:spcPts val="0"/>
              </a:spcAft>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7" name="AutoShape 8"/>
          <p:cNvSpPr>
            <a:spLocks noChangeArrowheads="1"/>
          </p:cNvSpPr>
          <p:nvPr/>
        </p:nvSpPr>
        <p:spPr bwMode="auto">
          <a:xfrm>
            <a:off x="6303963" y="2637507"/>
            <a:ext cx="2371725" cy="2879725"/>
          </a:xfrm>
          <a:prstGeom prst="roundRect">
            <a:avLst>
              <a:gd name="adj" fmla="val 0"/>
            </a:avLst>
          </a:prstGeom>
          <a:noFill/>
          <a:ln w="3175">
            <a:solidFill>
              <a:srgbClr val="969696"/>
            </a:solidFill>
            <a:round/>
            <a:headEnd/>
            <a:tailEnd/>
          </a:ln>
        </p:spPr>
        <p:txBody>
          <a:bodyPr/>
          <a:lstStyle/>
          <a:p>
            <a:pPr marL="357188" indent="-357188" fontAlgn="auto">
              <a:spcBef>
                <a:spcPts val="0"/>
              </a:spcBef>
              <a:spcAft>
                <a:spcPts val="0"/>
              </a:spcAft>
            </a:pPr>
            <a:r>
              <a:rPr lang="zh-CN" altLang="en-US">
                <a:solidFill>
                  <a:prstClr val="black"/>
                </a:solidFill>
                <a:latin typeface="Verdana"/>
                <a:ea typeface="微软雅黑"/>
              </a:rPr>
              <a:t>单击添加段落文字</a:t>
            </a:r>
            <a:endParaRPr lang="en-US" altLang="zh-CN">
              <a:solidFill>
                <a:prstClr val="black"/>
              </a:solidFill>
              <a:latin typeface="Verdana"/>
              <a:ea typeface="微软雅黑"/>
            </a:endParaRPr>
          </a:p>
        </p:txBody>
      </p:sp>
      <p:sp>
        <p:nvSpPr>
          <p:cNvPr id="18" name="AutoShape 10"/>
          <p:cNvSpPr>
            <a:spLocks noChangeArrowheads="1"/>
          </p:cNvSpPr>
          <p:nvPr/>
        </p:nvSpPr>
        <p:spPr bwMode="gray">
          <a:xfrm>
            <a:off x="2844800" y="3467769"/>
            <a:ext cx="568325" cy="800100"/>
          </a:xfrm>
          <a:prstGeom prst="rightArrow">
            <a:avLst>
              <a:gd name="adj1" fmla="val 53889"/>
              <a:gd name="adj2" fmla="val 62140"/>
            </a:avLst>
          </a:prstGeom>
          <a:solidFill>
            <a:sysClr val="window" lastClr="FFFFFF"/>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19" name="AutoShape 10"/>
          <p:cNvSpPr>
            <a:spLocks noChangeArrowheads="1"/>
          </p:cNvSpPr>
          <p:nvPr/>
        </p:nvSpPr>
        <p:spPr bwMode="gray">
          <a:xfrm>
            <a:off x="5770658" y="3467769"/>
            <a:ext cx="568325" cy="800100"/>
          </a:xfrm>
          <a:prstGeom prst="rightArrow">
            <a:avLst>
              <a:gd name="adj1" fmla="val 53889"/>
              <a:gd name="adj2" fmla="val 62140"/>
            </a:avLst>
          </a:prstGeom>
          <a:solidFill>
            <a:sysClr val="window" lastClr="FFFFFF"/>
          </a:solidFill>
          <a:ln w="9525" algn="ctr">
            <a:noFill/>
            <a:miter lim="800000"/>
            <a:headEnd/>
            <a:tailEnd/>
          </a:ln>
          <a:effectLst/>
          <a:scene3d>
            <a:camera prst="orthographicFront">
              <a:rot lat="0" lon="0" rev="0"/>
            </a:camera>
            <a:lightRig rig="chilly" dir="t">
              <a:rot lat="0" lon="0" rev="18480000"/>
            </a:lightRig>
          </a:scene3d>
          <a:sp3d prstMaterial="clear">
            <a:bevelT h="63500"/>
          </a:sp3d>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Tree>
    <p:extLst>
      <p:ext uri="{BB962C8B-B14F-4D97-AF65-F5344CB8AC3E}">
        <p14:creationId xmlns:p14="http://schemas.microsoft.com/office/powerpoint/2010/main" val="3922138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txBox="1">
            <a:spLocks/>
          </p:cNvSpPr>
          <p:nvPr/>
        </p:nvSpPr>
        <p:spPr>
          <a:xfrm>
            <a:off x="0" y="1000224"/>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sp>
        <p:nvSpPr>
          <p:cNvPr id="13" name="Rectangle 3"/>
          <p:cNvSpPr>
            <a:spLocks noChangeArrowheads="1"/>
          </p:cNvSpPr>
          <p:nvPr/>
        </p:nvSpPr>
        <p:spPr bwMode="auto">
          <a:xfrm>
            <a:off x="6299200" y="1844774"/>
            <a:ext cx="2376488" cy="431800"/>
          </a:xfrm>
          <a:prstGeom prst="rect">
            <a:avLst/>
          </a:prstGeom>
          <a:solidFill>
            <a:srgbClr val="5F5F5F"/>
          </a:solidFill>
          <a:ln w="9525">
            <a:solidFill>
              <a:srgbClr val="969696"/>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单击添加标题文字</a:t>
            </a:r>
          </a:p>
        </p:txBody>
      </p:sp>
      <p:sp>
        <p:nvSpPr>
          <p:cNvPr id="14" name="AutoShape 4"/>
          <p:cNvSpPr>
            <a:spLocks noChangeArrowheads="1"/>
          </p:cNvSpPr>
          <p:nvPr/>
        </p:nvSpPr>
        <p:spPr bwMode="auto">
          <a:xfrm>
            <a:off x="6299200" y="3789461"/>
            <a:ext cx="2376488" cy="1655763"/>
          </a:xfrm>
          <a:prstGeom prst="roundRect">
            <a:avLst>
              <a:gd name="adj" fmla="val 0"/>
            </a:avLst>
          </a:prstGeom>
          <a:noFill/>
          <a:ln w="3175" algn="ctr">
            <a:solidFill>
              <a:srgbClr val="969696"/>
            </a:solidFill>
            <a:round/>
            <a:headEnd/>
            <a:tailEnd/>
          </a:ln>
        </p:spPr>
        <p:txBody>
          <a:bodyPr/>
          <a:lstStyle/>
          <a:p>
            <a:pPr marL="357188" indent="-357188" fontAlgn="auto">
              <a:spcBef>
                <a:spcPts val="0"/>
              </a:spcBef>
              <a:spcAft>
                <a:spcPts val="0"/>
              </a:spcAft>
            </a:pPr>
            <a:r>
              <a:rPr lang="zh-CN" altLang="en-US" sz="1600">
                <a:solidFill>
                  <a:prstClr val="black"/>
                </a:solidFill>
                <a:latin typeface="Verdana"/>
                <a:ea typeface="微软雅黑"/>
              </a:rPr>
              <a:t>单击添加段落文字</a:t>
            </a:r>
            <a:endParaRPr lang="en-US" altLang="zh-CN" sz="1600">
              <a:solidFill>
                <a:prstClr val="black"/>
              </a:solidFill>
              <a:latin typeface="Verdana"/>
              <a:ea typeface="微软雅黑"/>
            </a:endParaRPr>
          </a:p>
        </p:txBody>
      </p:sp>
      <p:sp>
        <p:nvSpPr>
          <p:cNvPr id="15" name="Rectangle 5"/>
          <p:cNvSpPr>
            <a:spLocks noChangeArrowheads="1"/>
          </p:cNvSpPr>
          <p:nvPr/>
        </p:nvSpPr>
        <p:spPr bwMode="auto">
          <a:xfrm>
            <a:off x="3348038" y="1844774"/>
            <a:ext cx="2447925" cy="431800"/>
          </a:xfrm>
          <a:prstGeom prst="rect">
            <a:avLst/>
          </a:prstGeom>
          <a:solidFill>
            <a:srgbClr val="5F5F5F"/>
          </a:solidFill>
          <a:ln w="9525">
            <a:solidFill>
              <a:srgbClr val="969696"/>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单击添加标题文字</a:t>
            </a:r>
          </a:p>
        </p:txBody>
      </p:sp>
      <p:sp>
        <p:nvSpPr>
          <p:cNvPr id="16" name="AutoShape 6"/>
          <p:cNvSpPr>
            <a:spLocks noChangeArrowheads="1"/>
          </p:cNvSpPr>
          <p:nvPr/>
        </p:nvSpPr>
        <p:spPr bwMode="auto">
          <a:xfrm>
            <a:off x="3348038" y="3789461"/>
            <a:ext cx="2447925" cy="1655763"/>
          </a:xfrm>
          <a:prstGeom prst="roundRect">
            <a:avLst>
              <a:gd name="adj" fmla="val 0"/>
            </a:avLst>
          </a:prstGeom>
          <a:noFill/>
          <a:ln w="3175" algn="ctr">
            <a:solidFill>
              <a:srgbClr val="969696"/>
            </a:solidFill>
            <a:round/>
            <a:headEnd/>
            <a:tailEnd/>
          </a:ln>
        </p:spPr>
        <p:txBody>
          <a:bodyPr/>
          <a:lstStyle/>
          <a:p>
            <a:pPr marL="357188" indent="-357188" fontAlgn="auto">
              <a:spcBef>
                <a:spcPts val="0"/>
              </a:spcBef>
              <a:spcAft>
                <a:spcPts val="0"/>
              </a:spcAft>
            </a:pPr>
            <a:r>
              <a:rPr lang="zh-CN" altLang="en-US" sz="1600">
                <a:solidFill>
                  <a:prstClr val="black"/>
                </a:solidFill>
                <a:latin typeface="Verdana"/>
                <a:ea typeface="微软雅黑"/>
              </a:rPr>
              <a:t>单击添加段落文字</a:t>
            </a:r>
            <a:endParaRPr lang="en-US" altLang="zh-CN" sz="1600">
              <a:solidFill>
                <a:prstClr val="black"/>
              </a:solidFill>
              <a:latin typeface="Verdana"/>
              <a:ea typeface="微软雅黑"/>
            </a:endParaRPr>
          </a:p>
        </p:txBody>
      </p:sp>
      <p:sp>
        <p:nvSpPr>
          <p:cNvPr id="17" name="Rectangle 7"/>
          <p:cNvSpPr>
            <a:spLocks noChangeArrowheads="1"/>
          </p:cNvSpPr>
          <p:nvPr/>
        </p:nvSpPr>
        <p:spPr bwMode="auto">
          <a:xfrm>
            <a:off x="468313" y="1844774"/>
            <a:ext cx="2376487" cy="431800"/>
          </a:xfrm>
          <a:prstGeom prst="rect">
            <a:avLst/>
          </a:prstGeom>
          <a:solidFill>
            <a:srgbClr val="5F5F5F"/>
          </a:solidFill>
          <a:ln w="9525">
            <a:solidFill>
              <a:srgbClr val="969696"/>
            </a:solidFill>
            <a:miter lim="800000"/>
            <a:headEnd/>
            <a:tailEnd/>
          </a:ln>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prstClr val="white"/>
                </a:solidFill>
                <a:effectLst/>
                <a:uLnTx/>
                <a:uFillTx/>
                <a:latin typeface="Verdana"/>
                <a:ea typeface="微软雅黑"/>
              </a:rPr>
              <a:t>单击添加标题文字</a:t>
            </a:r>
          </a:p>
        </p:txBody>
      </p:sp>
      <p:sp>
        <p:nvSpPr>
          <p:cNvPr id="18" name="AutoShape 8"/>
          <p:cNvSpPr>
            <a:spLocks noChangeArrowheads="1"/>
          </p:cNvSpPr>
          <p:nvPr/>
        </p:nvSpPr>
        <p:spPr bwMode="auto">
          <a:xfrm>
            <a:off x="468313" y="3789461"/>
            <a:ext cx="2376487" cy="1655763"/>
          </a:xfrm>
          <a:prstGeom prst="roundRect">
            <a:avLst>
              <a:gd name="adj" fmla="val 0"/>
            </a:avLst>
          </a:prstGeom>
          <a:noFill/>
          <a:ln w="3175" algn="ctr">
            <a:solidFill>
              <a:srgbClr val="969696"/>
            </a:solidFill>
            <a:round/>
            <a:headEnd/>
            <a:tailEnd/>
          </a:ln>
        </p:spPr>
        <p:txBody>
          <a:bodyPr/>
          <a:lstStyle/>
          <a:p>
            <a:pPr marL="357188" indent="-357188" fontAlgn="auto">
              <a:spcBef>
                <a:spcPts val="0"/>
              </a:spcBef>
              <a:spcAft>
                <a:spcPts val="0"/>
              </a:spcAft>
            </a:pPr>
            <a:r>
              <a:rPr lang="zh-CN" altLang="en-US" sz="1600">
                <a:solidFill>
                  <a:prstClr val="black"/>
                </a:solidFill>
                <a:latin typeface="Verdana"/>
                <a:ea typeface="微软雅黑"/>
              </a:rPr>
              <a:t>单击添加段落文字</a:t>
            </a:r>
            <a:endParaRPr lang="en-US" altLang="zh-CN" sz="1600">
              <a:solidFill>
                <a:prstClr val="black"/>
              </a:solidFill>
              <a:latin typeface="Verdana"/>
              <a:ea typeface="微软雅黑"/>
            </a:endParaRPr>
          </a:p>
        </p:txBody>
      </p:sp>
      <p:sp>
        <p:nvSpPr>
          <p:cNvPr id="19" name="AutoShape 9"/>
          <p:cNvSpPr>
            <a:spLocks noChangeArrowheads="1"/>
          </p:cNvSpPr>
          <p:nvPr/>
        </p:nvSpPr>
        <p:spPr bwMode="auto">
          <a:xfrm>
            <a:off x="6299200" y="2276574"/>
            <a:ext cx="2376488" cy="1512887"/>
          </a:xfrm>
          <a:prstGeom prst="roundRect">
            <a:avLst>
              <a:gd name="adj" fmla="val 0"/>
            </a:avLst>
          </a:prstGeom>
          <a:blipFill dpi="0" rotWithShape="1">
            <a:blip r:embed="rId2" cstate="print"/>
            <a:srcRect/>
            <a:stretch>
              <a:fillRect/>
            </a:stretch>
          </a:blipFill>
          <a:ln w="3175">
            <a:solidFill>
              <a:srgbClr val="C0C0C0"/>
            </a:solidFill>
            <a:round/>
            <a:headEnd/>
            <a:tailEnd/>
          </a:ln>
        </p:spPr>
        <p:txBody>
          <a:bodyPr/>
          <a:lstStyle/>
          <a:p>
            <a:pPr marL="357188" indent="-357188" fontAlgn="auto">
              <a:spcBef>
                <a:spcPts val="0"/>
              </a:spcBef>
              <a:spcAft>
                <a:spcPts val="0"/>
              </a:spcAft>
            </a:pPr>
            <a:endParaRPr lang="en-US" altLang="zh-CN" sz="1400">
              <a:solidFill>
                <a:srgbClr val="000000"/>
              </a:solidFill>
              <a:latin typeface="Verdana"/>
              <a:ea typeface="微软雅黑"/>
            </a:endParaRPr>
          </a:p>
        </p:txBody>
      </p:sp>
      <p:sp>
        <p:nvSpPr>
          <p:cNvPr id="20" name="AutoShape 10"/>
          <p:cNvSpPr>
            <a:spLocks noChangeArrowheads="1"/>
          </p:cNvSpPr>
          <p:nvPr/>
        </p:nvSpPr>
        <p:spPr bwMode="auto">
          <a:xfrm>
            <a:off x="3348038" y="2276574"/>
            <a:ext cx="2447925" cy="1512887"/>
          </a:xfrm>
          <a:prstGeom prst="roundRect">
            <a:avLst>
              <a:gd name="adj" fmla="val 0"/>
            </a:avLst>
          </a:prstGeom>
          <a:blipFill dpi="0" rotWithShape="1">
            <a:blip r:embed="rId3" cstate="print"/>
            <a:srcRect/>
            <a:stretch>
              <a:fillRect/>
            </a:stretch>
          </a:blipFill>
          <a:ln w="3175">
            <a:solidFill>
              <a:srgbClr val="C0C0C0"/>
            </a:solidFill>
            <a:round/>
            <a:headEnd/>
            <a:tailEnd/>
          </a:ln>
        </p:spPr>
        <p:txBody>
          <a:bodyPr/>
          <a:lstStyle/>
          <a:p>
            <a:pPr marL="357188" indent="-357188" fontAlgn="auto">
              <a:spcBef>
                <a:spcPts val="0"/>
              </a:spcBef>
              <a:spcAft>
                <a:spcPts val="0"/>
              </a:spcAft>
            </a:pPr>
            <a:endParaRPr lang="en-US" altLang="zh-CN" sz="1400">
              <a:solidFill>
                <a:srgbClr val="000000"/>
              </a:solidFill>
              <a:latin typeface="Verdana"/>
              <a:ea typeface="微软雅黑"/>
            </a:endParaRPr>
          </a:p>
        </p:txBody>
      </p:sp>
      <p:sp>
        <p:nvSpPr>
          <p:cNvPr id="21" name="AutoShape 11"/>
          <p:cNvSpPr>
            <a:spLocks noChangeArrowheads="1"/>
          </p:cNvSpPr>
          <p:nvPr/>
        </p:nvSpPr>
        <p:spPr bwMode="auto">
          <a:xfrm>
            <a:off x="468313" y="2276574"/>
            <a:ext cx="2376487" cy="1512887"/>
          </a:xfrm>
          <a:prstGeom prst="roundRect">
            <a:avLst>
              <a:gd name="adj" fmla="val 0"/>
            </a:avLst>
          </a:prstGeom>
          <a:blipFill dpi="0" rotWithShape="1">
            <a:blip r:embed="rId4" cstate="print"/>
            <a:srcRect/>
            <a:stretch>
              <a:fillRect/>
            </a:stretch>
          </a:blipFill>
          <a:ln w="3175">
            <a:solidFill>
              <a:srgbClr val="C0C0C0"/>
            </a:solidFill>
            <a:round/>
            <a:headEnd/>
            <a:tailEnd/>
          </a:ln>
        </p:spPr>
        <p:txBody>
          <a:bodyPr/>
          <a:lstStyle/>
          <a:p>
            <a:pPr marL="357188" indent="-357188" fontAlgn="auto">
              <a:spcBef>
                <a:spcPts val="0"/>
              </a:spcBef>
              <a:spcAft>
                <a:spcPts val="0"/>
              </a:spcAft>
            </a:pPr>
            <a:endParaRPr lang="en-US" altLang="zh-CN" sz="1400">
              <a:solidFill>
                <a:srgbClr val="000000"/>
              </a:solidFill>
              <a:latin typeface="Verdana"/>
              <a:ea typeface="微软雅黑"/>
            </a:endParaRPr>
          </a:p>
        </p:txBody>
      </p:sp>
    </p:spTree>
    <p:extLst>
      <p:ext uri="{BB962C8B-B14F-4D97-AF65-F5344CB8AC3E}">
        <p14:creationId xmlns:p14="http://schemas.microsoft.com/office/powerpoint/2010/main" val="495633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a:xfrm>
            <a:off x="0" y="1129059"/>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aphicFrame>
        <p:nvGraphicFramePr>
          <p:cNvPr id="32" name="Group 13"/>
          <p:cNvGraphicFramePr>
            <a:graphicFrameLocks/>
          </p:cNvGraphicFramePr>
          <p:nvPr>
            <p:extLst>
              <p:ext uri="{D42A27DB-BD31-4B8C-83A1-F6EECF244321}">
                <p14:modId xmlns:p14="http://schemas.microsoft.com/office/powerpoint/2010/main" val="3437618115"/>
              </p:ext>
            </p:extLst>
          </p:nvPr>
        </p:nvGraphicFramePr>
        <p:xfrm>
          <a:off x="708528" y="2810389"/>
          <a:ext cx="1973262" cy="1893889"/>
        </p:xfrm>
        <a:graphic>
          <a:graphicData uri="http://schemas.openxmlformats.org/drawingml/2006/table">
            <a:tbl>
              <a:tblPr/>
              <a:tblGrid>
                <a:gridCol w="1973262"/>
              </a:tblGrid>
              <a:tr h="347663">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1</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ctr" horzOverflow="overflow">
                    <a:lnL cap="flat">
                      <a:noFill/>
                    </a:lnL>
                    <a:lnR cap="flat">
                      <a:noFill/>
                    </a:lnR>
                    <a:lnT cap="flat">
                      <a:noFill/>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2</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cs typeface="Arial" charset="0"/>
                      </a:endParaRPr>
                    </a:p>
                  </a:txBody>
                  <a:tcPr anchor="ctr"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6388">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3</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14325">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4</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9563">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smtClean="0">
                          <a:ln>
                            <a:noFill/>
                          </a:ln>
                          <a:solidFill>
                            <a:schemeClr val="tx1"/>
                          </a:solidFill>
                          <a:effectLst/>
                          <a:latin typeface="Arial" charset="0"/>
                          <a:ea typeface="华文细黑" pitchFamily="2" charset="-122"/>
                        </a:rPr>
                        <a:t>5</a:t>
                      </a:r>
                      <a:r>
                        <a:rPr kumimoji="0" lang="zh-CN" altLang="en-US" sz="1000" b="1" i="0" u="none" strike="noStrike" cap="none" normalizeH="0" baseline="0" smtClean="0">
                          <a:ln>
                            <a:noFill/>
                          </a:ln>
                          <a:solidFill>
                            <a:schemeClr val="tx1"/>
                          </a:solidFill>
                          <a:effectLst/>
                          <a:latin typeface="Arial" charset="0"/>
                          <a:ea typeface="华文细黑" pitchFamily="2" charset="-122"/>
                        </a:rPr>
                        <a:t>、</a:t>
                      </a:r>
                      <a:endParaRPr kumimoji="0" lang="en-US" altLang="zh-CN" sz="1000" b="0" i="0" u="none" strike="noStrike" cap="none" normalizeH="0" baseline="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r h="307975">
                <a:tc>
                  <a:txBody>
                    <a:bodyPr/>
                    <a:lstStyle>
                      <a:lvl1pPr marL="0" algn="l" defTabSz="914400" rtl="0" eaLnBrk="1" latinLnBrk="0" hangingPunct="1">
                        <a:defRPr sz="1800" kern="1200">
                          <a:solidFill>
                            <a:schemeClr val="tx1"/>
                          </a:solidFill>
                          <a:latin typeface="Verdana"/>
                          <a:ea typeface=""/>
                          <a:cs typeface=""/>
                        </a:defRPr>
                      </a:lvl1pPr>
                      <a:lvl2pPr marL="457200" algn="l" defTabSz="914400" rtl="0" eaLnBrk="1" latinLnBrk="0" hangingPunct="1">
                        <a:defRPr sz="1800" kern="1200">
                          <a:solidFill>
                            <a:schemeClr val="tx1"/>
                          </a:solidFill>
                          <a:latin typeface="Verdana"/>
                          <a:ea typeface=""/>
                          <a:cs typeface=""/>
                        </a:defRPr>
                      </a:lvl2pPr>
                      <a:lvl3pPr marL="914400" algn="l" defTabSz="914400" rtl="0" eaLnBrk="1" latinLnBrk="0" hangingPunct="1">
                        <a:defRPr sz="1800" kern="1200">
                          <a:solidFill>
                            <a:schemeClr val="tx1"/>
                          </a:solidFill>
                          <a:latin typeface="Verdana"/>
                          <a:ea typeface=""/>
                          <a:cs typeface=""/>
                        </a:defRPr>
                      </a:lvl3pPr>
                      <a:lvl4pPr marL="1371600" algn="l" defTabSz="914400" rtl="0" eaLnBrk="1" latinLnBrk="0" hangingPunct="1">
                        <a:defRPr sz="1800" kern="1200">
                          <a:solidFill>
                            <a:schemeClr val="tx1"/>
                          </a:solidFill>
                          <a:latin typeface="Verdana"/>
                          <a:ea typeface=""/>
                          <a:cs typeface=""/>
                        </a:defRPr>
                      </a:lvl4pPr>
                      <a:lvl5pPr marL="1828800" algn="l" defTabSz="914400" rtl="0" eaLnBrk="1" latinLnBrk="0" hangingPunct="1">
                        <a:defRPr sz="1800" kern="1200">
                          <a:solidFill>
                            <a:schemeClr val="tx1"/>
                          </a:solidFill>
                          <a:latin typeface="Verdana"/>
                          <a:ea typeface=""/>
                          <a:cs typeface=""/>
                        </a:defRPr>
                      </a:lvl5pPr>
                      <a:lvl6pPr marL="2286000" algn="l" defTabSz="914400" rtl="0" eaLnBrk="1" latinLnBrk="0" hangingPunct="1">
                        <a:defRPr sz="1800" kern="1200">
                          <a:solidFill>
                            <a:schemeClr val="tx1"/>
                          </a:solidFill>
                          <a:latin typeface="Verdana"/>
                          <a:ea typeface=""/>
                          <a:cs typeface=""/>
                        </a:defRPr>
                      </a:lvl6pPr>
                      <a:lvl7pPr marL="2743200" algn="l" defTabSz="914400" rtl="0" eaLnBrk="1" latinLnBrk="0" hangingPunct="1">
                        <a:defRPr sz="1800" kern="1200">
                          <a:solidFill>
                            <a:schemeClr val="tx1"/>
                          </a:solidFill>
                          <a:latin typeface="Verdana"/>
                          <a:ea typeface=""/>
                          <a:cs typeface=""/>
                        </a:defRPr>
                      </a:lvl7pPr>
                      <a:lvl8pPr marL="3200400" algn="l" defTabSz="914400" rtl="0" eaLnBrk="1" latinLnBrk="0" hangingPunct="1">
                        <a:defRPr sz="1800" kern="1200">
                          <a:solidFill>
                            <a:schemeClr val="tx1"/>
                          </a:solidFill>
                          <a:latin typeface="Verdana"/>
                          <a:ea typeface=""/>
                          <a:cs typeface=""/>
                        </a:defRPr>
                      </a:lvl8pPr>
                      <a:lvl9pPr marL="3657600" algn="l" defTabSz="914400" rtl="0" eaLnBrk="1" latinLnBrk="0" hangingPunct="1">
                        <a:defRPr sz="1800" kern="1200">
                          <a:solidFill>
                            <a:schemeClr val="tx1"/>
                          </a:solidFill>
                          <a:latin typeface="Verdana"/>
                          <a:ea typeface=""/>
                          <a:cs typeface=""/>
                        </a:defRPr>
                      </a:lvl9pPr>
                    </a:lstStyle>
                    <a:p>
                      <a:pPr marL="342900" marR="0" lvl="0" indent="-342900" algn="l" defTabSz="914400" rtl="0" eaLnBrk="1" fontAlgn="base" latinLnBrk="0" hangingPunct="1">
                        <a:lnSpc>
                          <a:spcPct val="100000"/>
                        </a:lnSpc>
                        <a:spcBef>
                          <a:spcPct val="0"/>
                        </a:spcBef>
                        <a:spcAft>
                          <a:spcPct val="0"/>
                        </a:spcAft>
                        <a:buClr>
                          <a:schemeClr val="accent1"/>
                        </a:buClr>
                        <a:buSzTx/>
                        <a:buFont typeface="Wingdings" pitchFamily="2" charset="2"/>
                        <a:buNone/>
                        <a:tabLst/>
                      </a:pPr>
                      <a:r>
                        <a:rPr kumimoji="0" lang="en-US" altLang="zh-CN" sz="1000" b="1" i="0" u="none" strike="noStrike" cap="none" normalizeH="0" baseline="0" dirty="0" smtClean="0">
                          <a:ln>
                            <a:noFill/>
                          </a:ln>
                          <a:solidFill>
                            <a:schemeClr val="tx1"/>
                          </a:solidFill>
                          <a:effectLst/>
                          <a:latin typeface="Arial" charset="0"/>
                          <a:ea typeface="华文细黑" pitchFamily="2" charset="-122"/>
                        </a:rPr>
                        <a:t>6</a:t>
                      </a:r>
                      <a:r>
                        <a:rPr kumimoji="0" lang="zh-CN" altLang="en-US" sz="1000" b="1" i="0" u="none" strike="noStrike" cap="none" normalizeH="0" baseline="0" dirty="0" smtClean="0">
                          <a:ln>
                            <a:noFill/>
                          </a:ln>
                          <a:solidFill>
                            <a:schemeClr val="tx1"/>
                          </a:solidFill>
                          <a:effectLst/>
                          <a:latin typeface="Arial" charset="0"/>
                          <a:ea typeface="华文细黑" pitchFamily="2" charset="-122"/>
                        </a:rPr>
                        <a:t>、</a:t>
                      </a:r>
                      <a:endParaRPr kumimoji="0" lang="en-US" altLang="zh-CN" sz="1000" b="0" i="0" u="none" strike="noStrike" cap="none" normalizeH="0" baseline="0" dirty="0" smtClean="0">
                        <a:ln>
                          <a:noFill/>
                        </a:ln>
                        <a:solidFill>
                          <a:schemeClr val="tx1"/>
                        </a:solidFill>
                        <a:effectLst/>
                        <a:latin typeface="Arial" charset="0"/>
                        <a:ea typeface="华文细黑" pitchFamily="2" charset="-122"/>
                      </a:endParaRPr>
                    </a:p>
                  </a:txBody>
                  <a:tcPr anchor="b" horzOverflow="overflow">
                    <a:lnL cap="flat">
                      <a:noFill/>
                    </a:lnL>
                    <a:lnR cap="flat">
                      <a:noFill/>
                    </a:lnR>
                    <a:lnT w="3175" cap="flat" cmpd="sng" algn="ctr">
                      <a:solidFill>
                        <a:srgbClr val="969696"/>
                      </a:solidFill>
                      <a:prstDash val="solid"/>
                      <a:round/>
                      <a:headEnd type="none" w="med" len="med"/>
                      <a:tailEnd type="none" w="med" len="med"/>
                    </a:lnT>
                    <a:lnB w="3175" cap="flat" cmpd="sng" algn="ctr">
                      <a:solidFill>
                        <a:srgbClr val="969696"/>
                      </a:solidFill>
                      <a:prstDash val="solid"/>
                      <a:round/>
                      <a:headEnd type="none" w="med" len="med"/>
                      <a:tailEnd type="none" w="med" len="med"/>
                    </a:lnB>
                    <a:lnTlToBr>
                      <a:noFill/>
                    </a:lnTlToBr>
                    <a:lnBlToTr>
                      <a:noFill/>
                    </a:lnBlToTr>
                    <a:noFill/>
                  </a:tcPr>
                </a:tc>
              </a:tr>
            </a:tbl>
          </a:graphicData>
        </a:graphic>
      </p:graphicFrame>
      <p:sp>
        <p:nvSpPr>
          <p:cNvPr id="33" name="AutoShape 6"/>
          <p:cNvSpPr>
            <a:spLocks noChangeArrowheads="1"/>
          </p:cNvSpPr>
          <p:nvPr/>
        </p:nvSpPr>
        <p:spPr bwMode="auto">
          <a:xfrm>
            <a:off x="5973763" y="1981547"/>
            <a:ext cx="2328862" cy="3867150"/>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prstClr val="black"/>
                </a:solidFill>
                <a:effectLst/>
                <a:uLnTx/>
                <a:uFillTx/>
                <a:latin typeface="Arial" charset="0"/>
                <a:ea typeface="微软雅黑"/>
              </a:rPr>
              <a:t>单击添加段落文字单击添加段落文字单击添加段落文字单击添加段落文字。</a:t>
            </a:r>
          </a:p>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600" b="0" i="0" u="none" strike="noStrike" kern="0" cap="none" spc="0" normalizeH="0" baseline="0" noProof="0">
              <a:ln>
                <a:noFill/>
              </a:ln>
              <a:solidFill>
                <a:prstClr val="black"/>
              </a:solidFill>
              <a:effectLst/>
              <a:uLnTx/>
              <a:uFillTx/>
              <a:latin typeface="Arial" charset="0"/>
              <a:ea typeface="微软雅黑"/>
            </a:endParaRPr>
          </a:p>
        </p:txBody>
      </p:sp>
      <p:sp>
        <p:nvSpPr>
          <p:cNvPr id="34" name="AutoShape 7"/>
          <p:cNvSpPr>
            <a:spLocks noChangeArrowheads="1"/>
          </p:cNvSpPr>
          <p:nvPr/>
        </p:nvSpPr>
        <p:spPr bwMode="auto">
          <a:xfrm>
            <a:off x="6029325" y="1852959"/>
            <a:ext cx="2646363" cy="725488"/>
          </a:xfrm>
          <a:prstGeom prst="chevron">
            <a:avLst>
              <a:gd name="adj" fmla="val 54091"/>
            </a:avLst>
          </a:prstGeom>
          <a:gradFill flip="none" rotWithShape="1">
            <a:gsLst>
              <a:gs pos="0">
                <a:srgbClr val="FFC000"/>
              </a:gs>
              <a:gs pos="66000">
                <a:srgbClr val="FF9933"/>
              </a:gs>
            </a:gsLst>
            <a:lin ang="16200000" scaled="1"/>
            <a:tileRect/>
          </a:gra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单击添加内容</a:t>
            </a:r>
            <a:endParaRPr lang="en-US" altLang="zh-CN" b="1" dirty="0">
              <a:solidFill>
                <a:prstClr val="white"/>
              </a:solidFill>
              <a:effectLst>
                <a:outerShdw blurRad="38100" dist="38100" dir="2700000" algn="tl">
                  <a:srgbClr val="000000">
                    <a:alpha val="43137"/>
                  </a:srgbClr>
                </a:outerShdw>
              </a:effectLst>
              <a:latin typeface="Verdana"/>
              <a:ea typeface="微软雅黑"/>
            </a:endParaRPr>
          </a:p>
        </p:txBody>
      </p:sp>
      <p:sp>
        <p:nvSpPr>
          <p:cNvPr id="35" name="AutoShape 9"/>
          <p:cNvSpPr>
            <a:spLocks noChangeArrowheads="1"/>
          </p:cNvSpPr>
          <p:nvPr/>
        </p:nvSpPr>
        <p:spPr bwMode="auto">
          <a:xfrm>
            <a:off x="468313" y="1981547"/>
            <a:ext cx="2193925" cy="3895725"/>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Arial" charset="0"/>
              <a:ea typeface="微软雅黑"/>
            </a:endParaRPr>
          </a:p>
        </p:txBody>
      </p:sp>
      <p:sp>
        <p:nvSpPr>
          <p:cNvPr id="36" name="AutoShape 10"/>
          <p:cNvSpPr>
            <a:spLocks noChangeArrowheads="1"/>
          </p:cNvSpPr>
          <p:nvPr/>
        </p:nvSpPr>
        <p:spPr bwMode="auto">
          <a:xfrm>
            <a:off x="3167063" y="1981547"/>
            <a:ext cx="2309812" cy="3867150"/>
          </a:xfrm>
          <a:prstGeom prst="roundRect">
            <a:avLst>
              <a:gd name="adj" fmla="val 2375"/>
            </a:avLst>
          </a:prstGeom>
          <a:noFill/>
          <a:ln w="9525">
            <a:noFill/>
            <a:round/>
            <a:headEnd/>
            <a:tailEnd/>
          </a:ln>
          <a:effectLst>
            <a:prstShdw prst="shdw17" dist="17961" dir="2700000">
              <a:sysClr val="window" lastClr="FFFFFF">
                <a:gamma/>
                <a:shade val="60000"/>
                <a:invGamma/>
              </a:sysClr>
            </a:prstShdw>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600" b="0" i="0" u="none" strike="noStrike" kern="0" cap="none" spc="0" normalizeH="0" baseline="0" noProof="0">
                <a:ln>
                  <a:noFill/>
                </a:ln>
                <a:solidFill>
                  <a:prstClr val="black"/>
                </a:solidFill>
                <a:effectLst/>
                <a:uLnTx/>
                <a:uFillTx/>
                <a:latin typeface="Arial" charset="0"/>
                <a:ea typeface="微软雅黑"/>
              </a:rPr>
              <a:t>单击添加段落文字单击添加段落文字单击添加段落文字单击添加段落文字。</a:t>
            </a:r>
          </a:p>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600" b="1" i="0" u="none" strike="noStrike" kern="0" cap="none" spc="0" normalizeH="0" baseline="0" noProof="0">
              <a:ln>
                <a:noFill/>
              </a:ln>
              <a:solidFill>
                <a:prstClr val="black"/>
              </a:solidFill>
              <a:effectLst/>
              <a:uLnTx/>
              <a:uFillTx/>
              <a:latin typeface="Arial" charset="0"/>
              <a:ea typeface="微软雅黑"/>
            </a:endParaRPr>
          </a:p>
        </p:txBody>
      </p:sp>
      <p:sp>
        <p:nvSpPr>
          <p:cNvPr id="37" name="AutoShape 11"/>
          <p:cNvSpPr>
            <a:spLocks noChangeArrowheads="1"/>
          </p:cNvSpPr>
          <p:nvPr/>
        </p:nvSpPr>
        <p:spPr bwMode="auto">
          <a:xfrm>
            <a:off x="3119438" y="1865659"/>
            <a:ext cx="2757487" cy="725488"/>
          </a:xfrm>
          <a:prstGeom prst="chevron">
            <a:avLst>
              <a:gd name="adj" fmla="val 56362"/>
            </a:avLst>
          </a:prstGeom>
          <a:gradFill flip="none" rotWithShape="1">
            <a:gsLst>
              <a:gs pos="0">
                <a:srgbClr val="FF0066">
                  <a:shade val="30000"/>
                  <a:satMod val="115000"/>
                </a:srgbClr>
              </a:gs>
              <a:gs pos="50000">
                <a:srgbClr val="FF0066">
                  <a:shade val="67500"/>
                  <a:satMod val="115000"/>
                </a:srgbClr>
              </a:gs>
              <a:gs pos="100000">
                <a:srgbClr val="FF0066">
                  <a:shade val="100000"/>
                  <a:satMod val="115000"/>
                </a:srgbClr>
              </a:gs>
            </a:gsLst>
            <a:lin ang="5400000" scaled="1"/>
            <a:tileRect/>
          </a:gra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单击添加内容</a:t>
            </a:r>
            <a:endParaRPr lang="en-US" altLang="zh-CN" b="1" dirty="0">
              <a:solidFill>
                <a:prstClr val="white"/>
              </a:solidFill>
              <a:effectLst>
                <a:outerShdw blurRad="38100" dist="38100" dir="2700000" algn="tl">
                  <a:srgbClr val="000000">
                    <a:alpha val="43137"/>
                  </a:srgbClr>
                </a:outerShdw>
              </a:effectLst>
              <a:latin typeface="Verdana"/>
              <a:ea typeface="微软雅黑"/>
            </a:endParaRPr>
          </a:p>
        </p:txBody>
      </p:sp>
      <p:sp>
        <p:nvSpPr>
          <p:cNvPr id="38" name="AutoShape 12"/>
          <p:cNvSpPr>
            <a:spLocks noChangeArrowheads="1"/>
          </p:cNvSpPr>
          <p:nvPr/>
        </p:nvSpPr>
        <p:spPr bwMode="auto">
          <a:xfrm>
            <a:off x="468313" y="1865659"/>
            <a:ext cx="2641600" cy="725488"/>
          </a:xfrm>
          <a:prstGeom prst="homePlate">
            <a:avLst>
              <a:gd name="adj" fmla="val 63872"/>
            </a:avLst>
          </a:prstGeom>
          <a:solidFill>
            <a:srgbClr val="0070C0"/>
          </a:solidFill>
          <a:ln w="9525">
            <a:noFill/>
            <a:miter lim="800000"/>
            <a:headEnd/>
            <a:tailEnd/>
          </a:ln>
        </p:spPr>
        <p:txBody>
          <a:bodyPr wrap="none" anchor="ctr"/>
          <a:lstStyle/>
          <a:p>
            <a:pPr algn="ctr" fontAlgn="auto">
              <a:spcBef>
                <a:spcPts val="0"/>
              </a:spcBef>
              <a:spcAft>
                <a:spcPts val="0"/>
              </a:spcAft>
            </a:pPr>
            <a:r>
              <a:rPr lang="zh-CN" altLang="en-US" b="1" dirty="0">
                <a:solidFill>
                  <a:prstClr val="white"/>
                </a:solidFill>
                <a:effectLst>
                  <a:outerShdw blurRad="38100" dist="38100" dir="2700000" algn="tl">
                    <a:srgbClr val="000000">
                      <a:alpha val="43137"/>
                    </a:srgbClr>
                  </a:outerShdw>
                </a:effectLst>
                <a:latin typeface="Verdana"/>
                <a:ea typeface="微软雅黑"/>
              </a:rPr>
              <a:t>单击添加内容</a:t>
            </a:r>
          </a:p>
        </p:txBody>
      </p:sp>
      <p:grpSp>
        <p:nvGrpSpPr>
          <p:cNvPr id="39" name="组合 38"/>
          <p:cNvGrpSpPr/>
          <p:nvPr/>
        </p:nvGrpSpPr>
        <p:grpSpPr>
          <a:xfrm>
            <a:off x="425450" y="4907309"/>
            <a:ext cx="8293100" cy="869950"/>
            <a:chOff x="382588" y="5414963"/>
            <a:chExt cx="8293100" cy="869950"/>
          </a:xfrm>
        </p:grpSpPr>
        <p:grpSp>
          <p:nvGrpSpPr>
            <p:cNvPr id="40" name="Group 2"/>
            <p:cNvGrpSpPr>
              <a:grpSpLocks/>
            </p:cNvGrpSpPr>
            <p:nvPr/>
          </p:nvGrpSpPr>
          <p:grpSpPr bwMode="auto">
            <a:xfrm>
              <a:off x="468313" y="5414963"/>
              <a:ext cx="8207375" cy="825500"/>
              <a:chOff x="295" y="3411"/>
              <a:chExt cx="5170" cy="520"/>
            </a:xfrm>
          </p:grpSpPr>
          <p:sp>
            <p:nvSpPr>
              <p:cNvPr id="55" name="Rectangle 3" descr="浅色下对角线"/>
              <p:cNvSpPr>
                <a:spLocks noChangeArrowheads="1"/>
              </p:cNvSpPr>
              <p:nvPr/>
            </p:nvSpPr>
            <p:spPr bwMode="auto">
              <a:xfrm>
                <a:off x="295" y="3411"/>
                <a:ext cx="5170" cy="520"/>
              </a:xfrm>
              <a:prstGeom prst="rect">
                <a:avLst/>
              </a:prstGeom>
              <a:pattFill prst="ltDnDiag">
                <a:fgClr>
                  <a:srgbClr val="C0C0C0"/>
                </a:fgClr>
                <a:bgClr>
                  <a:sysClr val="window" lastClr="FFFFFF"/>
                </a:bgClr>
              </a:pattFill>
              <a:ln w="9525">
                <a:solidFill>
                  <a:srgbClr val="808080"/>
                </a:solid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smtClean="0">
                  <a:ln>
                    <a:noFill/>
                  </a:ln>
                  <a:solidFill>
                    <a:srgbClr val="FF6600"/>
                  </a:solidFill>
                  <a:effectLst/>
                  <a:uLnTx/>
                  <a:uFillTx/>
                  <a:latin typeface="Verdana"/>
                  <a:ea typeface="微软雅黑"/>
                </a:endParaRPr>
              </a:p>
            </p:txBody>
          </p:sp>
          <p:sp>
            <p:nvSpPr>
              <p:cNvPr id="56" name="Rectangle 4"/>
              <p:cNvSpPr>
                <a:spLocks noChangeArrowheads="1"/>
              </p:cNvSpPr>
              <p:nvPr/>
            </p:nvSpPr>
            <p:spPr bwMode="auto">
              <a:xfrm>
                <a:off x="1674" y="3493"/>
                <a:ext cx="3791" cy="191"/>
              </a:xfrm>
              <a:prstGeom prst="rect">
                <a:avLst/>
              </a:prstGeom>
              <a:noFill/>
              <a:ln w="9525">
                <a:noFill/>
                <a:miter lim="800000"/>
                <a:headEnd/>
                <a:tailEnd/>
              </a:ln>
            </p:spPr>
            <p:txBody>
              <a:bodyPr/>
              <a:lstStyle/>
              <a:p>
                <a:pPr marL="0" marR="0" lvl="0" indent="0" defTabSz="914400" eaLnBrk="1" fontAlgn="auto" latinLnBrk="0" hangingPunct="1">
                  <a:lnSpc>
                    <a:spcPct val="100000"/>
                  </a:lnSpc>
                  <a:spcBef>
                    <a:spcPct val="20000"/>
                  </a:spcBef>
                  <a:spcAft>
                    <a:spcPts val="0"/>
                  </a:spcAft>
                  <a:buClr>
                    <a:srgbClr val="DDDDDD"/>
                  </a:buClr>
                  <a:buSzTx/>
                  <a:buFont typeface="Wingdings" pitchFamily="2" charset="2"/>
                  <a:buNone/>
                  <a:tabLst/>
                  <a:defRPr/>
                </a:pPr>
                <a:endParaRPr kumimoji="0" lang="zh-CN" altLang="en-US" sz="900" b="1" i="0" u="none" strike="noStrike" kern="0" cap="none" spc="0" normalizeH="0" baseline="0" noProof="0" smtClean="0">
                  <a:ln>
                    <a:noFill/>
                  </a:ln>
                  <a:solidFill>
                    <a:srgbClr val="043B72"/>
                  </a:solidFill>
                  <a:effectLst/>
                  <a:uLnTx/>
                  <a:uFillTx/>
                  <a:latin typeface="Verdana"/>
                  <a:ea typeface="微软雅黑"/>
                  <a:cs typeface="Arial" pitchFamily="34" charset="0"/>
                </a:endParaRPr>
              </a:p>
            </p:txBody>
          </p:sp>
          <p:sp>
            <p:nvSpPr>
              <p:cNvPr id="57" name="Line 5"/>
              <p:cNvSpPr>
                <a:spLocks noChangeShapeType="1"/>
              </p:cNvSpPr>
              <p:nvPr/>
            </p:nvSpPr>
            <p:spPr bwMode="auto">
              <a:xfrm>
                <a:off x="295" y="3684"/>
                <a:ext cx="5170" cy="0"/>
              </a:xfrm>
              <a:prstGeom prst="line">
                <a:avLst/>
              </a:prstGeom>
              <a:noFill/>
              <a:ln w="12700">
                <a:solidFill>
                  <a:srgbClr val="F8F8F8"/>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sp>
          <p:nvSpPr>
            <p:cNvPr id="41" name="Line 53"/>
            <p:cNvSpPr>
              <a:spLocks noChangeShapeType="1"/>
            </p:cNvSpPr>
            <p:nvPr/>
          </p:nvSpPr>
          <p:spPr bwMode="auto">
            <a:xfrm>
              <a:off x="382588" y="6284913"/>
              <a:ext cx="2189162"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2" name="Line 54"/>
            <p:cNvSpPr>
              <a:spLocks noChangeShapeType="1"/>
            </p:cNvSpPr>
            <p:nvPr/>
          </p:nvSpPr>
          <p:spPr bwMode="auto">
            <a:xfrm>
              <a:off x="468313" y="563880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3" name="Line 55"/>
            <p:cNvSpPr>
              <a:spLocks noChangeShapeType="1"/>
            </p:cNvSpPr>
            <p:nvPr/>
          </p:nvSpPr>
          <p:spPr bwMode="auto">
            <a:xfrm>
              <a:off x="8675688" y="5505450"/>
              <a:ext cx="0" cy="33496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4" name="Line 56"/>
            <p:cNvSpPr>
              <a:spLocks noChangeShapeType="1"/>
            </p:cNvSpPr>
            <p:nvPr/>
          </p:nvSpPr>
          <p:spPr bwMode="auto">
            <a:xfrm>
              <a:off x="468313" y="598170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5" name="Line 57"/>
            <p:cNvSpPr>
              <a:spLocks noChangeShapeType="1"/>
            </p:cNvSpPr>
            <p:nvPr/>
          </p:nvSpPr>
          <p:spPr bwMode="auto">
            <a:xfrm>
              <a:off x="468313" y="567848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6" name="Line 58"/>
            <p:cNvSpPr>
              <a:spLocks noChangeShapeType="1"/>
            </p:cNvSpPr>
            <p:nvPr/>
          </p:nvSpPr>
          <p:spPr bwMode="auto">
            <a:xfrm>
              <a:off x="2657475" y="5975350"/>
              <a:ext cx="6018213" cy="0"/>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7" name="Line 59"/>
            <p:cNvSpPr>
              <a:spLocks noChangeShapeType="1"/>
            </p:cNvSpPr>
            <p:nvPr/>
          </p:nvSpPr>
          <p:spPr bwMode="auto">
            <a:xfrm>
              <a:off x="8675688" y="5545138"/>
              <a:ext cx="0" cy="303212"/>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8" name="Line 60"/>
            <p:cNvSpPr>
              <a:spLocks noChangeShapeType="1"/>
            </p:cNvSpPr>
            <p:nvPr/>
          </p:nvSpPr>
          <p:spPr bwMode="auto">
            <a:xfrm>
              <a:off x="8675688" y="5848350"/>
              <a:ext cx="0" cy="303213"/>
            </a:xfrm>
            <a:prstGeom prst="line">
              <a:avLst/>
            </a:prstGeom>
            <a:noFill/>
            <a:ln w="28575" cap="sq">
              <a:no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49" name="Rectangle 61"/>
            <p:cNvSpPr>
              <a:spLocks noChangeArrowheads="1"/>
            </p:cNvSpPr>
            <p:nvPr/>
          </p:nvSpPr>
          <p:spPr bwMode="auto">
            <a:xfrm>
              <a:off x="549275" y="5938838"/>
              <a:ext cx="346075" cy="244475"/>
            </a:xfrm>
            <a:prstGeom prst="rect">
              <a:avLst/>
            </a:prstGeom>
            <a:noFill/>
            <a:ln w="9525">
              <a:noFill/>
              <a:miter lim="800000"/>
              <a:headEnd/>
              <a:tailEnd/>
            </a:ln>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smtClean="0">
                  <a:ln>
                    <a:noFill/>
                  </a:ln>
                  <a:solidFill>
                    <a:prstClr val="black"/>
                  </a:solidFill>
                  <a:effectLst/>
                  <a:uLnTx/>
                  <a:uFillTx/>
                  <a:latin typeface="Verdana"/>
                  <a:ea typeface="微软雅黑"/>
                </a:rPr>
                <a:t>… </a:t>
              </a:r>
            </a:p>
          </p:txBody>
        </p:sp>
        <p:sp>
          <p:nvSpPr>
            <p:cNvPr id="50" name="Rectangle 62"/>
            <p:cNvSpPr>
              <a:spLocks noChangeArrowheads="1"/>
            </p:cNvSpPr>
            <p:nvPr/>
          </p:nvSpPr>
          <p:spPr bwMode="auto">
            <a:xfrm>
              <a:off x="544513" y="5503863"/>
              <a:ext cx="539750" cy="304800"/>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smtClean="0">
                  <a:ln>
                    <a:noFill/>
                  </a:ln>
                  <a:solidFill>
                    <a:srgbClr val="FE7000"/>
                  </a:solidFill>
                  <a:effectLst/>
                  <a:uLnTx/>
                  <a:uFillTx/>
                  <a:latin typeface="Verdana"/>
                  <a:ea typeface="微软雅黑"/>
                </a:rPr>
                <a:t>内容</a:t>
              </a:r>
            </a:p>
          </p:txBody>
        </p:sp>
        <p:sp>
          <p:nvSpPr>
            <p:cNvPr id="51" name="Rectangle 63"/>
            <p:cNvSpPr>
              <a:spLocks noChangeArrowheads="1"/>
            </p:cNvSpPr>
            <p:nvPr/>
          </p:nvSpPr>
          <p:spPr bwMode="auto">
            <a:xfrm>
              <a:off x="3154363" y="5551488"/>
              <a:ext cx="2309812"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smtClean="0">
                  <a:ln>
                    <a:noFill/>
                  </a:ln>
                  <a:solidFill>
                    <a:prstClr val="black"/>
                  </a:solidFill>
                  <a:effectLst/>
                  <a:uLnTx/>
                  <a:uFillTx/>
                  <a:latin typeface="Verdana"/>
                  <a:ea typeface="微软雅黑"/>
                </a:rPr>
                <a:t>…</a:t>
              </a:r>
            </a:p>
          </p:txBody>
        </p:sp>
        <p:sp>
          <p:nvSpPr>
            <p:cNvPr id="52" name="Rectangle 64"/>
            <p:cNvSpPr>
              <a:spLocks noChangeArrowheads="1"/>
            </p:cNvSpPr>
            <p:nvPr/>
          </p:nvSpPr>
          <p:spPr bwMode="auto">
            <a:xfrm>
              <a:off x="3152775" y="5945188"/>
              <a:ext cx="311150" cy="244475"/>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smtClean="0">
                  <a:ln>
                    <a:noFill/>
                  </a:ln>
                  <a:solidFill>
                    <a:prstClr val="black"/>
                  </a:solidFill>
                  <a:effectLst/>
                  <a:uLnTx/>
                  <a:uFillTx/>
                  <a:latin typeface="Verdana"/>
                  <a:ea typeface="微软雅黑"/>
                </a:rPr>
                <a:t>…</a:t>
              </a:r>
            </a:p>
          </p:txBody>
        </p:sp>
        <p:sp>
          <p:nvSpPr>
            <p:cNvPr id="53" name="Rectangle 65"/>
            <p:cNvSpPr>
              <a:spLocks noChangeArrowheads="1"/>
            </p:cNvSpPr>
            <p:nvPr/>
          </p:nvSpPr>
          <p:spPr bwMode="auto">
            <a:xfrm>
              <a:off x="6016625" y="5945188"/>
              <a:ext cx="311150" cy="244475"/>
            </a:xfrm>
            <a:prstGeom prst="rect">
              <a:avLst/>
            </a:prstGeom>
            <a:noFill/>
            <a:ln w="9525">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smtClean="0">
                  <a:ln>
                    <a:noFill/>
                  </a:ln>
                  <a:solidFill>
                    <a:prstClr val="black"/>
                  </a:solidFill>
                  <a:effectLst/>
                  <a:uLnTx/>
                  <a:uFillTx/>
                  <a:latin typeface="Verdana"/>
                  <a:ea typeface="微软雅黑"/>
                </a:rPr>
                <a:t>…</a:t>
              </a:r>
            </a:p>
          </p:txBody>
        </p:sp>
        <p:sp>
          <p:nvSpPr>
            <p:cNvPr id="54" name="Rectangle 66"/>
            <p:cNvSpPr>
              <a:spLocks noChangeArrowheads="1"/>
            </p:cNvSpPr>
            <p:nvPr/>
          </p:nvSpPr>
          <p:spPr bwMode="auto">
            <a:xfrm>
              <a:off x="5992813" y="5551488"/>
              <a:ext cx="2309812" cy="195262"/>
            </a:xfrm>
            <a:prstGeom prst="rect">
              <a:avLst/>
            </a:prstGeom>
            <a:noFill/>
            <a:ln w="9525" algn="ctr">
              <a:noFill/>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0" b="1" i="0" u="none" strike="noStrike" kern="0" cap="none" spc="0" normalizeH="0" baseline="0" noProof="0" smtClean="0">
                  <a:ln>
                    <a:noFill/>
                  </a:ln>
                  <a:solidFill>
                    <a:prstClr val="black"/>
                  </a:solidFill>
                  <a:effectLst/>
                  <a:uLnTx/>
                  <a:uFillTx/>
                  <a:latin typeface="Verdana"/>
                  <a:ea typeface="微软雅黑"/>
                </a:rPr>
                <a:t>…</a:t>
              </a:r>
            </a:p>
          </p:txBody>
        </p:sp>
      </p:grpSp>
      <p:sp>
        <p:nvSpPr>
          <p:cNvPr id="58" name="Line 67"/>
          <p:cNvSpPr>
            <a:spLocks noChangeShapeType="1"/>
          </p:cNvSpPr>
          <p:nvPr/>
        </p:nvSpPr>
        <p:spPr bwMode="auto">
          <a:xfrm>
            <a:off x="2981325" y="2707034"/>
            <a:ext cx="0" cy="3143250"/>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
        <p:nvSpPr>
          <p:cNvPr id="59" name="Line 68"/>
          <p:cNvSpPr>
            <a:spLocks noChangeShapeType="1"/>
          </p:cNvSpPr>
          <p:nvPr/>
        </p:nvSpPr>
        <p:spPr bwMode="auto">
          <a:xfrm>
            <a:off x="5838825" y="2707034"/>
            <a:ext cx="0" cy="3143250"/>
          </a:xfrm>
          <a:prstGeom prst="line">
            <a:avLst/>
          </a:prstGeom>
          <a:noFill/>
          <a:ln w="3175">
            <a:solidFill>
              <a:srgbClr val="969696"/>
            </a:solidFill>
            <a:round/>
            <a:headEnd/>
            <a:tailEnd/>
          </a:ln>
        </p:spPr>
        <p:txBody>
          <a:bodyPr wrap="none" anchor="ctr"/>
          <a:lstStyle/>
          <a:p>
            <a:pPr fontAlgn="auto">
              <a:spcBef>
                <a:spcPts val="0"/>
              </a:spcBef>
              <a:spcAft>
                <a:spcPts val="0"/>
              </a:spcAft>
            </a:pPr>
            <a:endParaRPr lang="zh-CN" altLang="en-US">
              <a:solidFill>
                <a:prstClr val="black"/>
              </a:solidFill>
              <a:latin typeface="Verdana"/>
              <a:ea typeface="微软雅黑"/>
            </a:endParaRPr>
          </a:p>
        </p:txBody>
      </p:sp>
    </p:spTree>
    <p:extLst>
      <p:ext uri="{BB962C8B-B14F-4D97-AF65-F5344CB8AC3E}">
        <p14:creationId xmlns:p14="http://schemas.microsoft.com/office/powerpoint/2010/main" val="378511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标题 1"/>
          <p:cNvSpPr txBox="1">
            <a:spLocks/>
          </p:cNvSpPr>
          <p:nvPr/>
        </p:nvSpPr>
        <p:spPr>
          <a:xfrm>
            <a:off x="0" y="1071216"/>
            <a:ext cx="8229600" cy="63500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1" kern="1200">
                <a:solidFill>
                  <a:schemeClr val="tx1"/>
                </a:solidFill>
                <a:latin typeface="+mj-lt"/>
                <a:ea typeface="+mj-ea"/>
                <a:cs typeface="+mj-cs"/>
              </a:defRPr>
            </a:lvl1pPr>
          </a:lstStyle>
          <a:p>
            <a:pPr marL="36195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3200" b="1" i="0" u="none" strike="noStrike" kern="1200" cap="none" spc="0" normalizeH="0" baseline="0" noProof="0" smtClean="0">
                <a:ln>
                  <a:noFill/>
                </a:ln>
                <a:solidFill>
                  <a:sysClr val="windowText" lastClr="000000"/>
                </a:solidFill>
                <a:effectLst/>
                <a:uLnTx/>
                <a:uFillTx/>
                <a:latin typeface="Verdana"/>
                <a:ea typeface="微软雅黑"/>
              </a:rPr>
              <a:t>内容页样式</a:t>
            </a:r>
            <a:endParaRPr kumimoji="0" lang="zh-CN" altLang="en-US" sz="3200" b="1" i="0" u="none" strike="noStrike" kern="1200" cap="none" spc="0" normalizeH="0" baseline="0" noProof="0" dirty="0">
              <a:ln>
                <a:noFill/>
              </a:ln>
              <a:solidFill>
                <a:sysClr val="windowText" lastClr="000000"/>
              </a:solidFill>
              <a:effectLst/>
              <a:uLnTx/>
              <a:uFillTx/>
              <a:latin typeface="Verdana"/>
              <a:ea typeface="微软雅黑"/>
            </a:endParaRPr>
          </a:p>
        </p:txBody>
      </p:sp>
      <p:grpSp>
        <p:nvGrpSpPr>
          <p:cNvPr id="53" name="组合 52"/>
          <p:cNvGrpSpPr/>
          <p:nvPr/>
        </p:nvGrpSpPr>
        <p:grpSpPr>
          <a:xfrm>
            <a:off x="2307399" y="4043025"/>
            <a:ext cx="455723" cy="949338"/>
            <a:chOff x="1214414" y="2661856"/>
            <a:chExt cx="1500198" cy="1341221"/>
          </a:xfrm>
          <a:effectLst>
            <a:reflection blurRad="6350" stA="52000" endA="300" endPos="35000" dir="5400000" sy="-100000" algn="bl" rotWithShape="0"/>
          </a:effectLst>
        </p:grpSpPr>
        <p:sp>
          <p:nvSpPr>
            <p:cNvPr id="54" name="圆角矩形 2"/>
            <p:cNvSpPr/>
            <p:nvPr/>
          </p:nvSpPr>
          <p:spPr>
            <a:xfrm>
              <a:off x="1214414" y="2714620"/>
              <a:ext cx="1500198" cy="1288457"/>
            </a:xfrm>
            <a:prstGeom prst="roundRect">
              <a:avLst/>
            </a:prstGeom>
            <a:solidFill>
              <a:srgbClr val="0070C0"/>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55"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56" name="组合 1"/>
          <p:cNvGrpSpPr/>
          <p:nvPr/>
        </p:nvGrpSpPr>
        <p:grpSpPr>
          <a:xfrm>
            <a:off x="1856886" y="4371641"/>
            <a:ext cx="455723" cy="620722"/>
            <a:chOff x="1214414" y="2661856"/>
            <a:chExt cx="1500198" cy="876953"/>
          </a:xfrm>
          <a:effectLst>
            <a:reflection blurRad="6350" stA="52000" endA="300" endPos="35000" dir="5400000" sy="-100000" algn="bl" rotWithShape="0"/>
          </a:effectLst>
        </p:grpSpPr>
        <p:sp>
          <p:nvSpPr>
            <p:cNvPr id="57" name="圆角矩形 2"/>
            <p:cNvSpPr/>
            <p:nvPr/>
          </p:nvSpPr>
          <p:spPr>
            <a:xfrm>
              <a:off x="1214414" y="2714621"/>
              <a:ext cx="1500198" cy="824188"/>
            </a:xfrm>
            <a:prstGeom prst="roundRect">
              <a:avLst/>
            </a:prstGeom>
            <a:solidFill>
              <a:sysClr val="window" lastClr="FFFFFF">
                <a:lumMod val="50000"/>
              </a:sysClr>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58"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59" name="组合 1"/>
          <p:cNvGrpSpPr/>
          <p:nvPr/>
        </p:nvGrpSpPr>
        <p:grpSpPr>
          <a:xfrm>
            <a:off x="3767919" y="4152564"/>
            <a:ext cx="455723" cy="839799"/>
            <a:chOff x="1214414" y="2661856"/>
            <a:chExt cx="1500198" cy="1341221"/>
          </a:xfrm>
          <a:effectLst>
            <a:reflection blurRad="6350" stA="52000" endA="300" endPos="35000" dir="5400000" sy="-100000" algn="bl" rotWithShape="0"/>
          </a:effectLst>
        </p:grpSpPr>
        <p:sp>
          <p:nvSpPr>
            <p:cNvPr id="60" name="圆角矩形 2"/>
            <p:cNvSpPr/>
            <p:nvPr/>
          </p:nvSpPr>
          <p:spPr>
            <a:xfrm>
              <a:off x="1214414" y="2714620"/>
              <a:ext cx="1500198" cy="1288457"/>
            </a:xfrm>
            <a:prstGeom prst="roundRect">
              <a:avLst/>
            </a:prstGeom>
            <a:solidFill>
              <a:srgbClr val="0070C0"/>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61"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62" name="组合 1"/>
          <p:cNvGrpSpPr/>
          <p:nvPr/>
        </p:nvGrpSpPr>
        <p:grpSpPr>
          <a:xfrm>
            <a:off x="3306165" y="4590719"/>
            <a:ext cx="455723" cy="401644"/>
            <a:chOff x="1214414" y="2661856"/>
            <a:chExt cx="1500198" cy="876953"/>
          </a:xfrm>
          <a:effectLst>
            <a:reflection blurRad="6350" stA="52000" endA="300" endPos="35000" dir="5400000" sy="-100000" algn="bl" rotWithShape="0"/>
          </a:effectLst>
        </p:grpSpPr>
        <p:sp>
          <p:nvSpPr>
            <p:cNvPr id="63" name="圆角矩形 2"/>
            <p:cNvSpPr/>
            <p:nvPr/>
          </p:nvSpPr>
          <p:spPr>
            <a:xfrm>
              <a:off x="1214414" y="2714621"/>
              <a:ext cx="1500198" cy="824188"/>
            </a:xfrm>
            <a:prstGeom prst="roundRect">
              <a:avLst/>
            </a:prstGeom>
            <a:solidFill>
              <a:sysClr val="window" lastClr="FFFFFF">
                <a:lumMod val="50000"/>
              </a:sysClr>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64"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65" name="组合 1"/>
          <p:cNvGrpSpPr/>
          <p:nvPr/>
        </p:nvGrpSpPr>
        <p:grpSpPr>
          <a:xfrm>
            <a:off x="4870456" y="4201434"/>
            <a:ext cx="455723" cy="790929"/>
            <a:chOff x="1214414" y="2661856"/>
            <a:chExt cx="1500198" cy="1212917"/>
          </a:xfrm>
          <a:effectLst>
            <a:reflection blurRad="6350" stA="52000" endA="300" endPos="35000" dir="5400000" sy="-100000" algn="bl" rotWithShape="0"/>
          </a:effectLst>
        </p:grpSpPr>
        <p:sp>
          <p:nvSpPr>
            <p:cNvPr id="66" name="圆角矩形 2"/>
            <p:cNvSpPr/>
            <p:nvPr/>
          </p:nvSpPr>
          <p:spPr>
            <a:xfrm>
              <a:off x="1214414" y="2714619"/>
              <a:ext cx="1500198" cy="1160154"/>
            </a:xfrm>
            <a:prstGeom prst="roundRect">
              <a:avLst/>
            </a:prstGeom>
            <a:solidFill>
              <a:sysClr val="window" lastClr="FFFFFF">
                <a:lumMod val="50000"/>
              </a:sysClr>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67"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68" name="组合 1"/>
          <p:cNvGrpSpPr/>
          <p:nvPr/>
        </p:nvGrpSpPr>
        <p:grpSpPr>
          <a:xfrm>
            <a:off x="5337978" y="3714408"/>
            <a:ext cx="455723" cy="1277955"/>
            <a:chOff x="1214414" y="2661856"/>
            <a:chExt cx="1500198" cy="1805490"/>
          </a:xfrm>
          <a:effectLst>
            <a:reflection blurRad="6350" stA="52000" endA="300" endPos="35000" dir="5400000" sy="-100000" algn="bl" rotWithShape="0"/>
          </a:effectLst>
        </p:grpSpPr>
        <p:sp>
          <p:nvSpPr>
            <p:cNvPr id="69" name="圆角矩形 2"/>
            <p:cNvSpPr/>
            <p:nvPr/>
          </p:nvSpPr>
          <p:spPr>
            <a:xfrm>
              <a:off x="1214414" y="2714620"/>
              <a:ext cx="1500198" cy="1752726"/>
            </a:xfrm>
            <a:prstGeom prst="roundRect">
              <a:avLst/>
            </a:prstGeom>
            <a:solidFill>
              <a:srgbClr val="0070C0"/>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0"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71" name="组合 1"/>
          <p:cNvGrpSpPr/>
          <p:nvPr/>
        </p:nvGrpSpPr>
        <p:grpSpPr>
          <a:xfrm>
            <a:off x="6417205" y="4057691"/>
            <a:ext cx="455723" cy="973494"/>
            <a:chOff x="1214414" y="2661856"/>
            <a:chExt cx="1500198" cy="1212917"/>
          </a:xfrm>
          <a:effectLst>
            <a:reflection blurRad="6350" stA="52000" endA="300" endPos="35000" dir="5400000" sy="-100000" algn="bl" rotWithShape="0"/>
          </a:effectLst>
        </p:grpSpPr>
        <p:sp>
          <p:nvSpPr>
            <p:cNvPr id="72" name="圆角矩形 2"/>
            <p:cNvSpPr/>
            <p:nvPr/>
          </p:nvSpPr>
          <p:spPr>
            <a:xfrm>
              <a:off x="1214414" y="2714619"/>
              <a:ext cx="1500198" cy="1160154"/>
            </a:xfrm>
            <a:prstGeom prst="roundRect">
              <a:avLst/>
            </a:prstGeom>
            <a:solidFill>
              <a:sysClr val="window" lastClr="FFFFFF">
                <a:lumMod val="50000"/>
              </a:sysClr>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3" name="任意多边形 3"/>
            <p:cNvSpPr/>
            <p:nvPr/>
          </p:nvSpPr>
          <p:spPr>
            <a:xfrm>
              <a:off x="1214414" y="2661856"/>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74" name="组合 1"/>
          <p:cNvGrpSpPr/>
          <p:nvPr/>
        </p:nvGrpSpPr>
        <p:grpSpPr>
          <a:xfrm>
            <a:off x="6847368" y="3970830"/>
            <a:ext cx="455723" cy="1021529"/>
            <a:chOff x="1214414" y="3074541"/>
            <a:chExt cx="1500198" cy="1443214"/>
          </a:xfrm>
          <a:effectLst>
            <a:reflection blurRad="6350" stA="52000" endA="300" endPos="35000" dir="5400000" sy="-100000" algn="bl" rotWithShape="0"/>
          </a:effectLst>
        </p:grpSpPr>
        <p:sp>
          <p:nvSpPr>
            <p:cNvPr id="75" name="圆角矩形 2"/>
            <p:cNvSpPr/>
            <p:nvPr/>
          </p:nvSpPr>
          <p:spPr>
            <a:xfrm>
              <a:off x="1214414" y="3074541"/>
              <a:ext cx="1500198" cy="1443214"/>
            </a:xfrm>
            <a:prstGeom prst="roundRect">
              <a:avLst/>
            </a:prstGeom>
            <a:solidFill>
              <a:srgbClr val="0070C0"/>
            </a:soli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76" name="任意多边形 3"/>
            <p:cNvSpPr/>
            <p:nvPr/>
          </p:nvSpPr>
          <p:spPr>
            <a:xfrm>
              <a:off x="1214414" y="3091554"/>
              <a:ext cx="1500198" cy="584168"/>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grpSp>
        <p:nvGrpSpPr>
          <p:cNvPr id="77" name="组合 35"/>
          <p:cNvGrpSpPr>
            <a:grpSpLocks/>
          </p:cNvGrpSpPr>
          <p:nvPr/>
        </p:nvGrpSpPr>
        <p:grpSpPr bwMode="auto">
          <a:xfrm>
            <a:off x="1178718" y="2138017"/>
            <a:ext cx="6786563" cy="3451223"/>
            <a:chOff x="649288" y="1274762"/>
            <a:chExt cx="7826375" cy="3749675"/>
          </a:xfrm>
        </p:grpSpPr>
        <p:sp>
          <p:nvSpPr>
            <p:cNvPr id="78" name="AutoShape 5"/>
            <p:cNvSpPr>
              <a:spLocks noChangeArrowheads="1"/>
            </p:cNvSpPr>
            <p:nvPr/>
          </p:nvSpPr>
          <p:spPr bwMode="auto">
            <a:xfrm>
              <a:off x="649288" y="1274762"/>
              <a:ext cx="7826375" cy="3749675"/>
            </a:xfrm>
            <a:prstGeom prst="roundRect">
              <a:avLst>
                <a:gd name="adj" fmla="val 3231"/>
              </a:avLst>
            </a:prstGeom>
            <a:noFill/>
            <a:ln w="25400">
              <a:solidFill>
                <a:srgbClr val="5F5F5F">
                  <a:lumMod val="40000"/>
                  <a:lumOff val="60000"/>
                </a:srgbClr>
              </a:solidFill>
              <a:prstDash val="sysDot"/>
              <a:round/>
              <a:headEnd/>
              <a:tailEnd/>
            </a:ln>
          </p:spPr>
          <p:txBody>
            <a:bodyPr wrap="none" lIns="91425" tIns="45713" rIns="91425" bIns="4571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latin typeface="Verdana"/>
                <a:ea typeface="微软雅黑"/>
              </a:endParaRPr>
            </a:p>
          </p:txBody>
        </p:sp>
        <p:sp>
          <p:nvSpPr>
            <p:cNvPr id="79" name="Rectangle 9"/>
            <p:cNvSpPr>
              <a:spLocks noChangeArrowheads="1"/>
            </p:cNvSpPr>
            <p:nvPr/>
          </p:nvSpPr>
          <p:spPr bwMode="auto">
            <a:xfrm>
              <a:off x="777876" y="1453465"/>
              <a:ext cx="7569200" cy="3524252"/>
            </a:xfrm>
            <a:prstGeom prst="roundRect">
              <a:avLst>
                <a:gd name="adj" fmla="val 3486"/>
              </a:avLst>
            </a:prstGeom>
            <a:solidFill>
              <a:sysClr val="window" lastClr="FFFFFF">
                <a:alpha val="65881"/>
              </a:sysClr>
            </a:solidFill>
            <a:ln w="9525">
              <a:noFill/>
              <a:miter lim="800000"/>
              <a:headEnd/>
              <a:tailEnd/>
            </a:ln>
            <a:effectLst/>
            <a:scene3d>
              <a:camera prst="orthographicFront">
                <a:rot lat="0" lon="0" rev="0"/>
              </a:camera>
              <a:lightRig rig="chilly" dir="t">
                <a:rot lat="0" lon="0" rev="18480000"/>
              </a:lightRig>
            </a:scene3d>
            <a:sp3d prstMaterial="clear">
              <a:bevelT h="63500"/>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800" b="0" i="0" u="none" strike="noStrike" kern="0" cap="none" spc="0" normalizeH="0" baseline="0" noProof="0">
                <a:ln>
                  <a:noFill/>
                </a:ln>
                <a:solidFill>
                  <a:prstClr val="black"/>
                </a:solidFill>
                <a:effectLst/>
                <a:uLnTx/>
                <a:uFillTx/>
                <a:latin typeface="Calibri" pitchFamily="34" charset="0"/>
                <a:ea typeface="微软雅黑"/>
              </a:endParaRPr>
            </a:p>
          </p:txBody>
        </p:sp>
      </p:grpSp>
      <p:sp>
        <p:nvSpPr>
          <p:cNvPr id="80" name="Line 11"/>
          <p:cNvSpPr>
            <a:spLocks noChangeShapeType="1"/>
          </p:cNvSpPr>
          <p:nvPr/>
        </p:nvSpPr>
        <p:spPr bwMode="auto">
          <a:xfrm>
            <a:off x="3042443" y="3100041"/>
            <a:ext cx="1588" cy="1876425"/>
          </a:xfrm>
          <a:prstGeom prst="line">
            <a:avLst/>
          </a:prstGeom>
          <a:noFill/>
          <a:ln w="15875">
            <a:solidFill>
              <a:sysClr val="windowText" lastClr="000000">
                <a:lumMod val="50000"/>
                <a:lumOff val="50000"/>
              </a:sysClr>
            </a:solidFill>
            <a:prstDash val="dash"/>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1" name="Line 12"/>
          <p:cNvSpPr>
            <a:spLocks noChangeShapeType="1"/>
          </p:cNvSpPr>
          <p:nvPr/>
        </p:nvSpPr>
        <p:spPr bwMode="auto">
          <a:xfrm>
            <a:off x="4563268" y="3100041"/>
            <a:ext cx="1588" cy="1876425"/>
          </a:xfrm>
          <a:prstGeom prst="line">
            <a:avLst/>
          </a:prstGeom>
          <a:noFill/>
          <a:ln w="15875">
            <a:solidFill>
              <a:srgbClr val="0070C0"/>
            </a:solidFill>
            <a:prstDash val="dash"/>
            <a:round/>
            <a:headEnd/>
            <a:tailEnd/>
          </a:ln>
        </p:spPr>
        <p:txBody>
          <a:bodyPr/>
          <a:lstStyle/>
          <a:p>
            <a:pPr fontAlgn="auto">
              <a:spcBef>
                <a:spcPts val="0"/>
              </a:spcBef>
              <a:spcAft>
                <a:spcPts val="0"/>
              </a:spcAft>
            </a:pPr>
            <a:endParaRPr lang="zh-CN" altLang="en-US">
              <a:solidFill>
                <a:prstClr val="black"/>
              </a:solidFill>
              <a:latin typeface="Verdana"/>
              <a:ea typeface="微软雅黑"/>
            </a:endParaRPr>
          </a:p>
        </p:txBody>
      </p:sp>
      <p:sp>
        <p:nvSpPr>
          <p:cNvPr id="82" name="Line 13"/>
          <p:cNvSpPr>
            <a:spLocks noChangeShapeType="1"/>
          </p:cNvSpPr>
          <p:nvPr/>
        </p:nvSpPr>
        <p:spPr bwMode="auto">
          <a:xfrm>
            <a:off x="6074568" y="3100041"/>
            <a:ext cx="3175" cy="1876425"/>
          </a:xfrm>
          <a:prstGeom prst="line">
            <a:avLst/>
          </a:prstGeom>
          <a:noFill/>
          <a:ln w="15875">
            <a:solidFill>
              <a:sysClr val="windowText" lastClr="000000">
                <a:lumMod val="50000"/>
                <a:lumOff val="50000"/>
              </a:sysClr>
            </a:solidFill>
            <a:prstDash val="dash"/>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83" name="Text Box 56"/>
          <p:cNvSpPr txBox="1">
            <a:spLocks noChangeArrowheads="1"/>
          </p:cNvSpPr>
          <p:nvPr/>
        </p:nvSpPr>
        <p:spPr bwMode="auto">
          <a:xfrm>
            <a:off x="1885156" y="5020916"/>
            <a:ext cx="903287"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添加文本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84" name="Text Box 57"/>
          <p:cNvSpPr txBox="1">
            <a:spLocks noChangeArrowheads="1"/>
          </p:cNvSpPr>
          <p:nvPr/>
        </p:nvSpPr>
        <p:spPr bwMode="auto">
          <a:xfrm>
            <a:off x="3404393" y="5020916"/>
            <a:ext cx="903288"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Calibri" pitchFamily="34" charset="0"/>
                <a:ea typeface="微软雅黑" pitchFamily="34" charset="-122"/>
              </a:rPr>
              <a:t>添加文本</a:t>
            </a: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5" name="Text Box 58"/>
          <p:cNvSpPr txBox="1">
            <a:spLocks noChangeArrowheads="1"/>
          </p:cNvSpPr>
          <p:nvPr/>
        </p:nvSpPr>
        <p:spPr bwMode="auto">
          <a:xfrm>
            <a:off x="4926806" y="5020916"/>
            <a:ext cx="903287"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Calibri" pitchFamily="34" charset="0"/>
                <a:ea typeface="微软雅黑" pitchFamily="34" charset="-122"/>
              </a:rPr>
              <a:t>添加文本</a:t>
            </a: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6" name="Text Box 59"/>
          <p:cNvSpPr txBox="1">
            <a:spLocks noChangeArrowheads="1"/>
          </p:cNvSpPr>
          <p:nvPr/>
        </p:nvSpPr>
        <p:spPr bwMode="auto">
          <a:xfrm>
            <a:off x="6455568" y="5020916"/>
            <a:ext cx="903288"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Calibri" pitchFamily="34" charset="0"/>
                <a:ea typeface="微软雅黑" pitchFamily="34" charset="-122"/>
              </a:rPr>
              <a:t>添加文本</a:t>
            </a: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87" name="Text Box 56"/>
          <p:cNvSpPr txBox="1">
            <a:spLocks noChangeArrowheads="1"/>
          </p:cNvSpPr>
          <p:nvPr/>
        </p:nvSpPr>
        <p:spPr bwMode="auto">
          <a:xfrm>
            <a:off x="2256631" y="3762029"/>
            <a:ext cx="544512" cy="306387"/>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88" name="Text Box 56"/>
          <p:cNvSpPr txBox="1">
            <a:spLocks noChangeArrowheads="1"/>
          </p:cNvSpPr>
          <p:nvPr/>
        </p:nvSpPr>
        <p:spPr bwMode="auto">
          <a:xfrm>
            <a:off x="3645693" y="3885854"/>
            <a:ext cx="733425" cy="306387"/>
          </a:xfrm>
          <a:prstGeom prst="rect">
            <a:avLst/>
          </a:prstGeom>
          <a:noFill/>
          <a:ln w="9525">
            <a:noFill/>
            <a:miter lim="800000"/>
            <a:headEnd/>
            <a:tailEnd/>
          </a:ln>
          <a:effectLst>
            <a:prstShdw prst="shdw18" dist="17961" dir="13500000">
              <a:srgbClr val="DDDDDD">
                <a:gamma/>
                <a:shade val="60000"/>
                <a:invGamma/>
              </a:srgbClr>
            </a:prstShdw>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89" name="Text Box 56"/>
          <p:cNvSpPr txBox="1">
            <a:spLocks noChangeArrowheads="1"/>
          </p:cNvSpPr>
          <p:nvPr/>
        </p:nvSpPr>
        <p:spPr bwMode="auto">
          <a:xfrm>
            <a:off x="3293268" y="4319241"/>
            <a:ext cx="544513" cy="307975"/>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90" name="Text Box 56"/>
          <p:cNvSpPr txBox="1">
            <a:spLocks noChangeArrowheads="1"/>
          </p:cNvSpPr>
          <p:nvPr/>
        </p:nvSpPr>
        <p:spPr bwMode="auto">
          <a:xfrm>
            <a:off x="5217318" y="3412779"/>
            <a:ext cx="663575" cy="306387"/>
          </a:xfrm>
          <a:prstGeom prst="rect">
            <a:avLst/>
          </a:prstGeom>
          <a:noFill/>
          <a:ln w="9525">
            <a:noFill/>
            <a:miter lim="800000"/>
            <a:headEnd/>
            <a:tailEnd/>
          </a:ln>
          <a:effectLst>
            <a:prstShdw prst="shdw18" dist="17961" dir="13500000">
              <a:srgbClr val="DDDDDD">
                <a:gamma/>
                <a:shade val="60000"/>
                <a:invGamma/>
              </a:srgbClr>
            </a:prstShdw>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91" name="Text Box 56"/>
          <p:cNvSpPr txBox="1">
            <a:spLocks noChangeArrowheads="1"/>
          </p:cNvSpPr>
          <p:nvPr/>
        </p:nvSpPr>
        <p:spPr bwMode="auto">
          <a:xfrm>
            <a:off x="4844256" y="3950941"/>
            <a:ext cx="544512"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
        <p:nvSpPr>
          <p:cNvPr id="92" name="Text Box 56"/>
          <p:cNvSpPr txBox="1">
            <a:spLocks noChangeArrowheads="1"/>
          </p:cNvSpPr>
          <p:nvPr/>
        </p:nvSpPr>
        <p:spPr bwMode="auto">
          <a:xfrm>
            <a:off x="6804818" y="3692179"/>
            <a:ext cx="571500" cy="306387"/>
          </a:xfrm>
          <a:prstGeom prst="rect">
            <a:avLst/>
          </a:prstGeom>
          <a:noFill/>
          <a:ln w="9525">
            <a:noFill/>
            <a:miter lim="800000"/>
            <a:headEnd/>
            <a:tailEnd/>
          </a:ln>
          <a:effectLst>
            <a:prstShdw prst="shdw18" dist="17961" dir="13500000">
              <a:srgbClr val="DDDDDD">
                <a:gamma/>
                <a:shade val="60000"/>
                <a:invGamma/>
              </a:srgbClr>
            </a:prstShdw>
          </a:effectLst>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93" name="Text Box 56"/>
          <p:cNvSpPr txBox="1">
            <a:spLocks noChangeArrowheads="1"/>
          </p:cNvSpPr>
          <p:nvPr/>
        </p:nvSpPr>
        <p:spPr bwMode="auto">
          <a:xfrm>
            <a:off x="6365081" y="3776316"/>
            <a:ext cx="544512" cy="306388"/>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94" name="Line 8"/>
          <p:cNvSpPr>
            <a:spLocks noChangeShapeType="1"/>
          </p:cNvSpPr>
          <p:nvPr/>
        </p:nvSpPr>
        <p:spPr bwMode="auto">
          <a:xfrm>
            <a:off x="1577181" y="2715866"/>
            <a:ext cx="0" cy="2263775"/>
          </a:xfrm>
          <a:prstGeom prst="line">
            <a:avLst/>
          </a:prstGeom>
          <a:noFill/>
          <a:ln w="25400">
            <a:solidFill>
              <a:sysClr val="windowText" lastClr="000000">
                <a:lumMod val="50000"/>
                <a:lumOff val="50000"/>
              </a:sysClr>
            </a:solidFill>
            <a:round/>
            <a:headEnd type="triangle" w="med" len="me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sp>
        <p:nvSpPr>
          <p:cNvPr id="95" name="Line 8"/>
          <p:cNvSpPr>
            <a:spLocks noChangeShapeType="1"/>
          </p:cNvSpPr>
          <p:nvPr/>
        </p:nvSpPr>
        <p:spPr bwMode="auto">
          <a:xfrm rot="16200000">
            <a:off x="4535487" y="2022922"/>
            <a:ext cx="0" cy="5932488"/>
          </a:xfrm>
          <a:prstGeom prst="line">
            <a:avLst/>
          </a:prstGeom>
          <a:noFill/>
          <a:ln w="25400">
            <a:solidFill>
              <a:sysClr val="windowText" lastClr="000000">
                <a:lumMod val="50000"/>
                <a:lumOff val="50000"/>
              </a:sysClr>
            </a:solidFill>
            <a:round/>
            <a:headEnd/>
            <a:tailEnd type="triangle" w="med" len="me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Verdana"/>
              <a:ea typeface="微软雅黑"/>
            </a:endParaRPr>
          </a:p>
        </p:txBody>
      </p:sp>
      <p:grpSp>
        <p:nvGrpSpPr>
          <p:cNvPr id="96" name="组合 69"/>
          <p:cNvGrpSpPr>
            <a:grpSpLocks/>
          </p:cNvGrpSpPr>
          <p:nvPr/>
        </p:nvGrpSpPr>
        <p:grpSpPr bwMode="auto">
          <a:xfrm>
            <a:off x="2982118" y="1852266"/>
            <a:ext cx="3251200" cy="584200"/>
            <a:chOff x="2947172" y="1895454"/>
            <a:chExt cx="3249657" cy="584766"/>
          </a:xfrm>
        </p:grpSpPr>
        <p:grpSp>
          <p:nvGrpSpPr>
            <p:cNvPr id="97" name="组合 1"/>
            <p:cNvGrpSpPr>
              <a:grpSpLocks/>
            </p:cNvGrpSpPr>
            <p:nvPr/>
          </p:nvGrpSpPr>
          <p:grpSpPr bwMode="auto">
            <a:xfrm>
              <a:off x="3039144" y="1895454"/>
              <a:ext cx="3065714" cy="584766"/>
              <a:chOff x="1214414" y="2661856"/>
              <a:chExt cx="1500198" cy="767144"/>
            </a:xfrm>
          </p:grpSpPr>
          <p:sp>
            <p:nvSpPr>
              <p:cNvPr id="99" name="圆角矩形 2"/>
              <p:cNvSpPr/>
              <p:nvPr/>
            </p:nvSpPr>
            <p:spPr>
              <a:xfrm>
                <a:off x="1214414" y="2714620"/>
                <a:ext cx="1500198" cy="714380"/>
              </a:xfrm>
              <a:prstGeom prst="roundRect">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16200000" scaled="1"/>
                <a:tileRect/>
              </a:gradFill>
              <a:ln w="25400" cap="flat" cmpd="sng" algn="ctr">
                <a:gradFill>
                  <a:gsLst>
                    <a:gs pos="0">
                      <a:sysClr val="window" lastClr="FFFFFF"/>
                    </a:gs>
                    <a:gs pos="70000">
                      <a:sysClr val="window" lastClr="FFFFFF">
                        <a:alpha val="62000"/>
                      </a:sysClr>
                    </a:gs>
                    <a:gs pos="100000">
                      <a:srgbClr val="FFEBFA">
                        <a:alpha val="27000"/>
                      </a:srgbClr>
                    </a:gs>
                  </a:gsLst>
                  <a:lin ang="5400000" scaled="0"/>
                </a:gra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sp>
            <p:nvSpPr>
              <p:cNvPr id="100" name="任意多边形 3"/>
              <p:cNvSpPr/>
              <p:nvPr/>
            </p:nvSpPr>
            <p:spPr>
              <a:xfrm>
                <a:off x="1214443" y="2661856"/>
                <a:ext cx="1500139" cy="583697"/>
              </a:xfrm>
              <a:custGeom>
                <a:avLst/>
                <a:gdLst>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241736"/>
                  <a:gd name="connsiteX1" fmla="*/ 1426357 w 1500198"/>
                  <a:gd name="connsiteY1" fmla="*/ 0 h 241736"/>
                  <a:gd name="connsiteX2" fmla="*/ 1478570 w 1500198"/>
                  <a:gd name="connsiteY2" fmla="*/ 21628 h 241736"/>
                  <a:gd name="connsiteX3" fmla="*/ 1500197 w 1500198"/>
                  <a:gd name="connsiteY3" fmla="*/ 73842 h 241736"/>
                  <a:gd name="connsiteX4" fmla="*/ 1500198 w 1500198"/>
                  <a:gd name="connsiteY4" fmla="*/ 241736 h 241736"/>
                  <a:gd name="connsiteX5" fmla="*/ 1500198 w 1500198"/>
                  <a:gd name="connsiteY5" fmla="*/ 241736 h 241736"/>
                  <a:gd name="connsiteX6" fmla="*/ 1500198 w 1500198"/>
                  <a:gd name="connsiteY6" fmla="*/ 241736 h 241736"/>
                  <a:gd name="connsiteX7" fmla="*/ 0 w 1500198"/>
                  <a:gd name="connsiteY7" fmla="*/ 241736 h 241736"/>
                  <a:gd name="connsiteX8" fmla="*/ 0 w 1500198"/>
                  <a:gd name="connsiteY8" fmla="*/ 241736 h 241736"/>
                  <a:gd name="connsiteX9" fmla="*/ 0 w 1500198"/>
                  <a:gd name="connsiteY9" fmla="*/ 241736 h 241736"/>
                  <a:gd name="connsiteX10" fmla="*/ 0 w 1500198"/>
                  <a:gd name="connsiteY10" fmla="*/ 73841 h 241736"/>
                  <a:gd name="connsiteX11" fmla="*/ 21628 w 1500198"/>
                  <a:gd name="connsiteY11" fmla="*/ 21628 h 241736"/>
                  <a:gd name="connsiteX12" fmla="*/ 73842 w 1500198"/>
                  <a:gd name="connsiteY12" fmla="*/ 1 h 241736"/>
                  <a:gd name="connsiteX13" fmla="*/ 73841 w 1500198"/>
                  <a:gd name="connsiteY13" fmla="*/ 0 h 241736"/>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426357 w 1500198"/>
                  <a:gd name="connsiteY1" fmla="*/ 0 h 331895"/>
                  <a:gd name="connsiteX2" fmla="*/ 1478570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12994"/>
                  <a:gd name="connsiteY0" fmla="*/ 0 h 331895"/>
                  <a:gd name="connsiteX1" fmla="*/ 1293652 w 1512994"/>
                  <a:gd name="connsiteY1" fmla="*/ 0 h 331895"/>
                  <a:gd name="connsiteX2" fmla="*/ 1478570 w 1512994"/>
                  <a:gd name="connsiteY2" fmla="*/ 21628 h 331895"/>
                  <a:gd name="connsiteX3" fmla="*/ 1500197 w 1512994"/>
                  <a:gd name="connsiteY3" fmla="*/ 73842 h 331895"/>
                  <a:gd name="connsiteX4" fmla="*/ 1500198 w 1512994"/>
                  <a:gd name="connsiteY4" fmla="*/ 241736 h 331895"/>
                  <a:gd name="connsiteX5" fmla="*/ 1500198 w 1512994"/>
                  <a:gd name="connsiteY5" fmla="*/ 241736 h 331895"/>
                  <a:gd name="connsiteX6" fmla="*/ 1500198 w 1512994"/>
                  <a:gd name="connsiteY6" fmla="*/ 241736 h 331895"/>
                  <a:gd name="connsiteX7" fmla="*/ 0 w 1512994"/>
                  <a:gd name="connsiteY7" fmla="*/ 241736 h 331895"/>
                  <a:gd name="connsiteX8" fmla="*/ 0 w 1512994"/>
                  <a:gd name="connsiteY8" fmla="*/ 241736 h 331895"/>
                  <a:gd name="connsiteX9" fmla="*/ 0 w 1512994"/>
                  <a:gd name="connsiteY9" fmla="*/ 241736 h 331895"/>
                  <a:gd name="connsiteX10" fmla="*/ 0 w 1512994"/>
                  <a:gd name="connsiteY10" fmla="*/ 73841 h 331895"/>
                  <a:gd name="connsiteX11" fmla="*/ 21628 w 1512994"/>
                  <a:gd name="connsiteY11" fmla="*/ 21628 h 331895"/>
                  <a:gd name="connsiteX12" fmla="*/ 73842 w 1512994"/>
                  <a:gd name="connsiteY12" fmla="*/ 1 h 331895"/>
                  <a:gd name="connsiteX13" fmla="*/ 73841 w 1512994"/>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241736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41736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41736 h 331895"/>
                  <a:gd name="connsiteX9" fmla="*/ 0 w 1500198"/>
                  <a:gd name="connsiteY9" fmla="*/ 282681 h 331895"/>
                  <a:gd name="connsiteX10" fmla="*/ 0 w 1500198"/>
                  <a:gd name="connsiteY10" fmla="*/ 73841 h 331895"/>
                  <a:gd name="connsiteX11" fmla="*/ 21628 w 1500198"/>
                  <a:gd name="connsiteY11" fmla="*/ 21628 h 331895"/>
                  <a:gd name="connsiteX12" fmla="*/ 73842 w 1500198"/>
                  <a:gd name="connsiteY12" fmla="*/ 1 h 331895"/>
                  <a:gd name="connsiteX13" fmla="*/ 73841 w 1500198"/>
                  <a:gd name="connsiteY13" fmla="*/ 0 h 331895"/>
                  <a:gd name="connsiteX0" fmla="*/ 73841 w 1500198"/>
                  <a:gd name="connsiteY0" fmla="*/ 0 h 352906"/>
                  <a:gd name="connsiteX1" fmla="*/ 1293652 w 1500198"/>
                  <a:gd name="connsiteY1" fmla="*/ 0 h 352906"/>
                  <a:gd name="connsiteX2" fmla="*/ 1397008 w 1500198"/>
                  <a:gd name="connsiteY2" fmla="*/ 21628 h 352906"/>
                  <a:gd name="connsiteX3" fmla="*/ 1500197 w 1500198"/>
                  <a:gd name="connsiteY3" fmla="*/ 73842 h 352906"/>
                  <a:gd name="connsiteX4" fmla="*/ 1500198 w 1500198"/>
                  <a:gd name="connsiteY4" fmla="*/ 241736 h 352906"/>
                  <a:gd name="connsiteX5" fmla="*/ 1500198 w 1500198"/>
                  <a:gd name="connsiteY5" fmla="*/ 241736 h 352906"/>
                  <a:gd name="connsiteX6" fmla="*/ 1500198 w 1500198"/>
                  <a:gd name="connsiteY6" fmla="*/ 179408 h 352906"/>
                  <a:gd name="connsiteX7" fmla="*/ 0 w 1500198"/>
                  <a:gd name="connsiteY7" fmla="*/ 241736 h 352906"/>
                  <a:gd name="connsiteX8" fmla="*/ 992444 w 1500198"/>
                  <a:gd name="connsiteY8" fmla="*/ 352906 h 352906"/>
                  <a:gd name="connsiteX9" fmla="*/ 0 w 1500198"/>
                  <a:gd name="connsiteY9" fmla="*/ 282681 h 352906"/>
                  <a:gd name="connsiteX10" fmla="*/ 0 w 1500198"/>
                  <a:gd name="connsiteY10" fmla="*/ 73841 h 352906"/>
                  <a:gd name="connsiteX11" fmla="*/ 21628 w 1500198"/>
                  <a:gd name="connsiteY11" fmla="*/ 21628 h 352906"/>
                  <a:gd name="connsiteX12" fmla="*/ 73842 w 1500198"/>
                  <a:gd name="connsiteY12" fmla="*/ 1 h 352906"/>
                  <a:gd name="connsiteX13" fmla="*/ 73841 w 1500198"/>
                  <a:gd name="connsiteY13" fmla="*/ 0 h 352906"/>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282681 h 331895"/>
                  <a:gd name="connsiteX9" fmla="*/ 0 w 1500198"/>
                  <a:gd name="connsiteY9" fmla="*/ 73841 h 331895"/>
                  <a:gd name="connsiteX10" fmla="*/ 21628 w 1500198"/>
                  <a:gd name="connsiteY10" fmla="*/ 21628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73842 w 1500198"/>
                  <a:gd name="connsiteY10" fmla="*/ 1 h 331895"/>
                  <a:gd name="connsiteX11" fmla="*/ 73841 w 1500198"/>
                  <a:gd name="connsiteY11"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73841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73841 w 1500198"/>
                  <a:gd name="connsiteY12" fmla="*/ 0 h 331895"/>
                  <a:gd name="connsiteX0" fmla="*/ 162756 w 1500198"/>
                  <a:gd name="connsiteY0" fmla="*/ 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73842 w 1500198"/>
                  <a:gd name="connsiteY11" fmla="*/ 1 h 331895"/>
                  <a:gd name="connsiteX12" fmla="*/ 162756 w 1500198"/>
                  <a:gd name="connsiteY12" fmla="*/ 0 h 331895"/>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73842 w 1500198"/>
                  <a:gd name="connsiteY0" fmla="*/ 3699 h 335593"/>
                  <a:gd name="connsiteX1" fmla="*/ 1293652 w 1500198"/>
                  <a:gd name="connsiteY1" fmla="*/ 3698 h 335593"/>
                  <a:gd name="connsiteX2" fmla="*/ 1397008 w 1500198"/>
                  <a:gd name="connsiteY2" fmla="*/ 25326 h 335593"/>
                  <a:gd name="connsiteX3" fmla="*/ 1500197 w 1500198"/>
                  <a:gd name="connsiteY3" fmla="*/ 77540 h 335593"/>
                  <a:gd name="connsiteX4" fmla="*/ 1500198 w 1500198"/>
                  <a:gd name="connsiteY4" fmla="*/ 245434 h 335593"/>
                  <a:gd name="connsiteX5" fmla="*/ 1500198 w 1500198"/>
                  <a:gd name="connsiteY5" fmla="*/ 245434 h 335593"/>
                  <a:gd name="connsiteX6" fmla="*/ 1500198 w 1500198"/>
                  <a:gd name="connsiteY6" fmla="*/ 183106 h 335593"/>
                  <a:gd name="connsiteX7" fmla="*/ 0 w 1500198"/>
                  <a:gd name="connsiteY7" fmla="*/ 245434 h 335593"/>
                  <a:gd name="connsiteX8" fmla="*/ 0 w 1500198"/>
                  <a:gd name="connsiteY8" fmla="*/ 77539 h 335593"/>
                  <a:gd name="connsiteX9" fmla="*/ 21628 w 1500198"/>
                  <a:gd name="connsiteY9" fmla="*/ 25326 h 335593"/>
                  <a:gd name="connsiteX10" fmla="*/ 31889 w 1500198"/>
                  <a:gd name="connsiteY10" fmla="*/ 25893 h 335593"/>
                  <a:gd name="connsiteX11" fmla="*/ 73842 w 1500198"/>
                  <a:gd name="connsiteY11" fmla="*/ 3699 h 335593"/>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145710 w 1500198"/>
                  <a:gd name="connsiteY0" fmla="*/ 16160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31889 w 1500198"/>
                  <a:gd name="connsiteY10" fmla="*/ 22195 h 331895"/>
                  <a:gd name="connsiteX11" fmla="*/ 145710 w 1500198"/>
                  <a:gd name="connsiteY11" fmla="*/ 16160 h 331895"/>
                  <a:gd name="connsiteX0" fmla="*/ 476904 w 1537904"/>
                  <a:gd name="connsiteY0" fmla="*/ 69497 h 331895"/>
                  <a:gd name="connsiteX1" fmla="*/ 1331358 w 1537904"/>
                  <a:gd name="connsiteY1" fmla="*/ 0 h 331895"/>
                  <a:gd name="connsiteX2" fmla="*/ 1434714 w 1537904"/>
                  <a:gd name="connsiteY2" fmla="*/ 21628 h 331895"/>
                  <a:gd name="connsiteX3" fmla="*/ 1537903 w 1537904"/>
                  <a:gd name="connsiteY3" fmla="*/ 73842 h 331895"/>
                  <a:gd name="connsiteX4" fmla="*/ 1537904 w 1537904"/>
                  <a:gd name="connsiteY4" fmla="*/ 241736 h 331895"/>
                  <a:gd name="connsiteX5" fmla="*/ 1537904 w 1537904"/>
                  <a:gd name="connsiteY5" fmla="*/ 241736 h 331895"/>
                  <a:gd name="connsiteX6" fmla="*/ 1537904 w 1537904"/>
                  <a:gd name="connsiteY6" fmla="*/ 179408 h 331895"/>
                  <a:gd name="connsiteX7" fmla="*/ 37706 w 1537904"/>
                  <a:gd name="connsiteY7" fmla="*/ 241736 h 331895"/>
                  <a:gd name="connsiteX8" fmla="*/ 37706 w 1537904"/>
                  <a:gd name="connsiteY8" fmla="*/ 73841 h 331895"/>
                  <a:gd name="connsiteX9" fmla="*/ 59334 w 1537904"/>
                  <a:gd name="connsiteY9" fmla="*/ 21628 h 331895"/>
                  <a:gd name="connsiteX10" fmla="*/ 69595 w 1537904"/>
                  <a:gd name="connsiteY10" fmla="*/ 22195 h 331895"/>
                  <a:gd name="connsiteX11" fmla="*/ 476904 w 1537904"/>
                  <a:gd name="connsiteY11" fmla="*/ 69497 h 331895"/>
                  <a:gd name="connsiteX0" fmla="*/ 242525 w 1504421"/>
                  <a:gd name="connsiteY0" fmla="*/ 3038 h 331895"/>
                  <a:gd name="connsiteX1" fmla="*/ 1297875 w 1504421"/>
                  <a:gd name="connsiteY1" fmla="*/ 0 h 331895"/>
                  <a:gd name="connsiteX2" fmla="*/ 1401231 w 1504421"/>
                  <a:gd name="connsiteY2" fmla="*/ 21628 h 331895"/>
                  <a:gd name="connsiteX3" fmla="*/ 1504420 w 1504421"/>
                  <a:gd name="connsiteY3" fmla="*/ 73842 h 331895"/>
                  <a:gd name="connsiteX4" fmla="*/ 1504421 w 1504421"/>
                  <a:gd name="connsiteY4" fmla="*/ 241736 h 331895"/>
                  <a:gd name="connsiteX5" fmla="*/ 1504421 w 1504421"/>
                  <a:gd name="connsiteY5" fmla="*/ 241736 h 331895"/>
                  <a:gd name="connsiteX6" fmla="*/ 1504421 w 1504421"/>
                  <a:gd name="connsiteY6" fmla="*/ 179408 h 331895"/>
                  <a:gd name="connsiteX7" fmla="*/ 4223 w 1504421"/>
                  <a:gd name="connsiteY7" fmla="*/ 241736 h 331895"/>
                  <a:gd name="connsiteX8" fmla="*/ 4223 w 1504421"/>
                  <a:gd name="connsiteY8" fmla="*/ 73841 h 331895"/>
                  <a:gd name="connsiteX9" fmla="*/ 25851 w 1504421"/>
                  <a:gd name="connsiteY9" fmla="*/ 21628 h 331895"/>
                  <a:gd name="connsiteX10" fmla="*/ 36112 w 1504421"/>
                  <a:gd name="connsiteY10" fmla="*/ 22195 h 331895"/>
                  <a:gd name="connsiteX11" fmla="*/ 242525 w 1504421"/>
                  <a:gd name="connsiteY11" fmla="*/ 3038 h 331895"/>
                  <a:gd name="connsiteX0" fmla="*/ 242525 w 1504421"/>
                  <a:gd name="connsiteY0" fmla="*/ 4588 h 333445"/>
                  <a:gd name="connsiteX1" fmla="*/ 1297875 w 1504421"/>
                  <a:gd name="connsiteY1" fmla="*/ 1550 h 333445"/>
                  <a:gd name="connsiteX2" fmla="*/ 1401231 w 1504421"/>
                  <a:gd name="connsiteY2" fmla="*/ 23178 h 333445"/>
                  <a:gd name="connsiteX3" fmla="*/ 1504420 w 1504421"/>
                  <a:gd name="connsiteY3" fmla="*/ 75392 h 333445"/>
                  <a:gd name="connsiteX4" fmla="*/ 1504421 w 1504421"/>
                  <a:gd name="connsiteY4" fmla="*/ 243286 h 333445"/>
                  <a:gd name="connsiteX5" fmla="*/ 1504421 w 1504421"/>
                  <a:gd name="connsiteY5" fmla="*/ 243286 h 333445"/>
                  <a:gd name="connsiteX6" fmla="*/ 1504421 w 1504421"/>
                  <a:gd name="connsiteY6" fmla="*/ 180958 h 333445"/>
                  <a:gd name="connsiteX7" fmla="*/ 4223 w 1504421"/>
                  <a:gd name="connsiteY7" fmla="*/ 243286 h 333445"/>
                  <a:gd name="connsiteX8" fmla="*/ 4223 w 1504421"/>
                  <a:gd name="connsiteY8" fmla="*/ 75391 h 333445"/>
                  <a:gd name="connsiteX9" fmla="*/ 25851 w 1504421"/>
                  <a:gd name="connsiteY9" fmla="*/ 23178 h 333445"/>
                  <a:gd name="connsiteX10" fmla="*/ 36112 w 1504421"/>
                  <a:gd name="connsiteY10" fmla="*/ 23745 h 333445"/>
                  <a:gd name="connsiteX11" fmla="*/ 242525 w 1504421"/>
                  <a:gd name="connsiteY11" fmla="*/ 4588 h 333445"/>
                  <a:gd name="connsiteX0" fmla="*/ 238302 w 1500198"/>
                  <a:gd name="connsiteY0" fmla="*/ 4588 h 333445"/>
                  <a:gd name="connsiteX1" fmla="*/ 1293652 w 1500198"/>
                  <a:gd name="connsiteY1" fmla="*/ 1550 h 333445"/>
                  <a:gd name="connsiteX2" fmla="*/ 1397008 w 1500198"/>
                  <a:gd name="connsiteY2" fmla="*/ 23178 h 333445"/>
                  <a:gd name="connsiteX3" fmla="*/ 1500197 w 1500198"/>
                  <a:gd name="connsiteY3" fmla="*/ 75392 h 333445"/>
                  <a:gd name="connsiteX4" fmla="*/ 1500198 w 1500198"/>
                  <a:gd name="connsiteY4" fmla="*/ 243286 h 333445"/>
                  <a:gd name="connsiteX5" fmla="*/ 1500198 w 1500198"/>
                  <a:gd name="connsiteY5" fmla="*/ 243286 h 333445"/>
                  <a:gd name="connsiteX6" fmla="*/ 1500198 w 1500198"/>
                  <a:gd name="connsiteY6" fmla="*/ 180958 h 333445"/>
                  <a:gd name="connsiteX7" fmla="*/ 0 w 1500198"/>
                  <a:gd name="connsiteY7" fmla="*/ 243286 h 333445"/>
                  <a:gd name="connsiteX8" fmla="*/ 0 w 1500198"/>
                  <a:gd name="connsiteY8" fmla="*/ 75391 h 333445"/>
                  <a:gd name="connsiteX9" fmla="*/ 21628 w 1500198"/>
                  <a:gd name="connsiteY9" fmla="*/ 23178 h 333445"/>
                  <a:gd name="connsiteX10" fmla="*/ 342424 w 1500198"/>
                  <a:gd name="connsiteY10" fmla="*/ 85344 h 333445"/>
                  <a:gd name="connsiteX11" fmla="*/ 238302 w 1500198"/>
                  <a:gd name="connsiteY11" fmla="*/ 4588 h 33344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628 w 1500198"/>
                  <a:gd name="connsiteY9" fmla="*/ 21628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212829 w 1500198"/>
                  <a:gd name="connsiteY9" fmla="*/ 54311 h 331895"/>
                  <a:gd name="connsiteX10" fmla="*/ 238302 w 1500198"/>
                  <a:gd name="connsiteY10" fmla="*/ 3038 h 331895"/>
                  <a:gd name="connsiteX0" fmla="*/ 238302 w 1500198"/>
                  <a:gd name="connsiteY0" fmla="*/ 3038 h 331895"/>
                  <a:gd name="connsiteX1" fmla="*/ 1293652 w 1500198"/>
                  <a:gd name="connsiteY1" fmla="*/ 0 h 331895"/>
                  <a:gd name="connsiteX2" fmla="*/ 1397008 w 1500198"/>
                  <a:gd name="connsiteY2" fmla="*/ 21628 h 331895"/>
                  <a:gd name="connsiteX3" fmla="*/ 1500197 w 1500198"/>
                  <a:gd name="connsiteY3" fmla="*/ 73842 h 331895"/>
                  <a:gd name="connsiteX4" fmla="*/ 1500198 w 1500198"/>
                  <a:gd name="connsiteY4" fmla="*/ 241736 h 331895"/>
                  <a:gd name="connsiteX5" fmla="*/ 1500198 w 1500198"/>
                  <a:gd name="connsiteY5" fmla="*/ 241736 h 331895"/>
                  <a:gd name="connsiteX6" fmla="*/ 1500198 w 1500198"/>
                  <a:gd name="connsiteY6" fmla="*/ 179408 h 331895"/>
                  <a:gd name="connsiteX7" fmla="*/ 0 w 1500198"/>
                  <a:gd name="connsiteY7" fmla="*/ 241736 h 331895"/>
                  <a:gd name="connsiteX8" fmla="*/ 0 w 1500198"/>
                  <a:gd name="connsiteY8" fmla="*/ 73841 h 331895"/>
                  <a:gd name="connsiteX9" fmla="*/ 46029 w 1500198"/>
                  <a:gd name="connsiteY9" fmla="*/ 33292 h 331895"/>
                  <a:gd name="connsiteX10" fmla="*/ 238302 w 1500198"/>
                  <a:gd name="connsiteY10" fmla="*/ 3038 h 331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00198" h="331895">
                    <a:moveTo>
                      <a:pt x="238302" y="3038"/>
                    </a:moveTo>
                    <a:lnTo>
                      <a:pt x="1293652" y="0"/>
                    </a:lnTo>
                    <a:cubicBezTo>
                      <a:pt x="1313236" y="0"/>
                      <a:pt x="1362584" y="9321"/>
                      <a:pt x="1397008" y="21628"/>
                    </a:cubicBezTo>
                    <a:cubicBezTo>
                      <a:pt x="1485177" y="34267"/>
                      <a:pt x="1500197" y="54258"/>
                      <a:pt x="1500197" y="73842"/>
                    </a:cubicBezTo>
                    <a:cubicBezTo>
                      <a:pt x="1500197" y="129807"/>
                      <a:pt x="1500198" y="185771"/>
                      <a:pt x="1500198" y="241736"/>
                    </a:cubicBezTo>
                    <a:lnTo>
                      <a:pt x="1500198" y="241736"/>
                    </a:lnTo>
                    <a:lnTo>
                      <a:pt x="1500198" y="179408"/>
                    </a:lnTo>
                    <a:cubicBezTo>
                      <a:pt x="1000132" y="179408"/>
                      <a:pt x="493607" y="331895"/>
                      <a:pt x="0" y="241736"/>
                    </a:cubicBezTo>
                    <a:lnTo>
                      <a:pt x="0" y="73841"/>
                    </a:lnTo>
                    <a:cubicBezTo>
                      <a:pt x="0" y="54257"/>
                      <a:pt x="32181" y="47139"/>
                      <a:pt x="46029" y="33292"/>
                    </a:cubicBezTo>
                    <a:cubicBezTo>
                      <a:pt x="85746" y="21492"/>
                      <a:pt x="26298" y="6643"/>
                      <a:pt x="238302" y="3038"/>
                    </a:cubicBezTo>
                    <a:close/>
                  </a:path>
                </a:pathLst>
              </a:custGeom>
              <a:solidFill>
                <a:sysClr val="window" lastClr="FFFFFF">
                  <a:alpha val="21000"/>
                </a:sysClr>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Verdana"/>
                  <a:ea typeface="微软雅黑"/>
                </a:endParaRPr>
              </a:p>
            </p:txBody>
          </p:sp>
        </p:grpSp>
        <p:sp>
          <p:nvSpPr>
            <p:cNvPr id="98" name="TextBox 39"/>
            <p:cNvSpPr txBox="1">
              <a:spLocks noChangeArrowheads="1"/>
            </p:cNvSpPr>
            <p:nvPr/>
          </p:nvSpPr>
          <p:spPr bwMode="auto">
            <a:xfrm>
              <a:off x="2947172" y="1969685"/>
              <a:ext cx="3249657" cy="461665"/>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smtClean="0">
                  <a:ln>
                    <a:noFill/>
                  </a:ln>
                  <a:solidFill>
                    <a:prstClr val="white"/>
                  </a:solidFill>
                  <a:effectLst>
                    <a:outerShdw blurRad="38100" dist="38100" dir="2700000" algn="tl">
                      <a:srgbClr val="000000">
                        <a:alpha val="43137"/>
                      </a:srgbClr>
                    </a:outerShdw>
                  </a:effectLst>
                  <a:uLnTx/>
                  <a:uFillTx/>
                  <a:latin typeface="微软雅黑" pitchFamily="34" charset="-122"/>
                  <a:ea typeface="微软雅黑" pitchFamily="34" charset="-122"/>
                </a:rPr>
                <a:t>点击添加文本</a:t>
              </a:r>
            </a:p>
          </p:txBody>
        </p:sp>
      </p:grpSp>
      <p:sp>
        <p:nvSpPr>
          <p:cNvPr id="101" name="Text Box 56"/>
          <p:cNvSpPr txBox="1">
            <a:spLocks noChangeArrowheads="1"/>
          </p:cNvSpPr>
          <p:nvPr/>
        </p:nvSpPr>
        <p:spPr bwMode="auto">
          <a:xfrm>
            <a:off x="1820068" y="4092229"/>
            <a:ext cx="544513" cy="307975"/>
          </a:xfrm>
          <a:prstGeom prst="rect">
            <a:avLst/>
          </a:prstGeom>
          <a:noFill/>
          <a:ln w="9525">
            <a:noFill/>
            <a:miter lim="800000"/>
            <a:headEnd/>
            <a:tailEnd/>
          </a:ln>
          <a:effectLst>
            <a:prstShdw prst="shdw18" dist="17961" dir="13500000">
              <a:srgbClr val="DDDDDD">
                <a:gamma/>
                <a:shade val="60000"/>
                <a:invGamma/>
              </a:srgbClr>
            </a:prstShdw>
          </a:effectLst>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prstClr val="black"/>
                </a:solidFill>
                <a:effectLst/>
                <a:uLnTx/>
                <a:uFillTx/>
                <a:latin typeface="Calibri" pitchFamily="34" charset="0"/>
                <a:ea typeface="微软雅黑" pitchFamily="34" charset="-122"/>
              </a:rPr>
              <a:t>文本</a:t>
            </a:r>
            <a:endParaRPr kumimoji="0" lang="zh-CN" altLang="en-US" sz="1800" b="0" i="0" u="none" strike="noStrike" kern="0" cap="none" spc="0" normalizeH="0" baseline="0" noProof="0" dirty="0">
              <a:ln>
                <a:noFill/>
              </a:ln>
              <a:solidFill>
                <a:prstClr val="black"/>
              </a:solidFill>
              <a:effectLst/>
              <a:uLnTx/>
              <a:uFillTx/>
              <a:latin typeface="Verdana"/>
              <a:ea typeface="微软雅黑"/>
            </a:endParaRPr>
          </a:p>
        </p:txBody>
      </p:sp>
    </p:spTree>
    <p:extLst>
      <p:ext uri="{BB962C8B-B14F-4D97-AF65-F5344CB8AC3E}">
        <p14:creationId xmlns:p14="http://schemas.microsoft.com/office/powerpoint/2010/main" val="27453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fade">
                                      <p:cBhvr>
                                        <p:cTn id="7" dur="1000"/>
                                        <p:tgtEl>
                                          <p:spTgt spid="77"/>
                                        </p:tgtEl>
                                      </p:cBhvr>
                                    </p:animEffect>
                                  </p:childTnLst>
                                </p:cTn>
                              </p:par>
                              <p:par>
                                <p:cTn id="8" presetID="12" presetClass="entr" presetSubtype="1" fill="hold" nodeType="withEffect">
                                  <p:stCondLst>
                                    <p:cond delay="800"/>
                                  </p:stCondLst>
                                  <p:childTnLst>
                                    <p:set>
                                      <p:cBhvr>
                                        <p:cTn id="9" dur="1" fill="hold">
                                          <p:stCondLst>
                                            <p:cond delay="0"/>
                                          </p:stCondLst>
                                        </p:cTn>
                                        <p:tgtEl>
                                          <p:spTgt spid="96"/>
                                        </p:tgtEl>
                                        <p:attrNameLst>
                                          <p:attrName>style.visibility</p:attrName>
                                        </p:attrNameLst>
                                      </p:cBhvr>
                                      <p:to>
                                        <p:strVal val="visible"/>
                                      </p:to>
                                    </p:set>
                                    <p:animEffect transition="in" filter="slide(fromTop)">
                                      <p:cBhvr>
                                        <p:cTn id="10" dur="500"/>
                                        <p:tgtEl>
                                          <p:spTgt spid="96"/>
                                        </p:tgtEl>
                                      </p:cBhvr>
                                    </p:animEffect>
                                  </p:childTnLst>
                                </p:cTn>
                              </p:par>
                              <p:par>
                                <p:cTn id="11" presetID="22" presetClass="entr" presetSubtype="8" fill="hold" grpId="0" nodeType="withEffect">
                                  <p:stCondLst>
                                    <p:cond delay="1200"/>
                                  </p:stCondLst>
                                  <p:childTnLst>
                                    <p:set>
                                      <p:cBhvr>
                                        <p:cTn id="12" dur="1" fill="hold">
                                          <p:stCondLst>
                                            <p:cond delay="0"/>
                                          </p:stCondLst>
                                        </p:cTn>
                                        <p:tgtEl>
                                          <p:spTgt spid="95"/>
                                        </p:tgtEl>
                                        <p:attrNameLst>
                                          <p:attrName>style.visibility</p:attrName>
                                        </p:attrNameLst>
                                      </p:cBhvr>
                                      <p:to>
                                        <p:strVal val="visible"/>
                                      </p:to>
                                    </p:set>
                                    <p:animEffect transition="in" filter="wipe(left)">
                                      <p:cBhvr>
                                        <p:cTn id="13" dur="500"/>
                                        <p:tgtEl>
                                          <p:spTgt spid="95"/>
                                        </p:tgtEl>
                                      </p:cBhvr>
                                    </p:animEffect>
                                  </p:childTnLst>
                                </p:cTn>
                              </p:par>
                              <p:par>
                                <p:cTn id="14" presetID="22" presetClass="entr" presetSubtype="4" fill="hold" grpId="0" nodeType="withEffect">
                                  <p:stCondLst>
                                    <p:cond delay="1200"/>
                                  </p:stCondLst>
                                  <p:childTnLst>
                                    <p:set>
                                      <p:cBhvr>
                                        <p:cTn id="15" dur="1" fill="hold">
                                          <p:stCondLst>
                                            <p:cond delay="0"/>
                                          </p:stCondLst>
                                        </p:cTn>
                                        <p:tgtEl>
                                          <p:spTgt spid="94"/>
                                        </p:tgtEl>
                                        <p:attrNameLst>
                                          <p:attrName>style.visibility</p:attrName>
                                        </p:attrNameLst>
                                      </p:cBhvr>
                                      <p:to>
                                        <p:strVal val="visible"/>
                                      </p:to>
                                    </p:set>
                                    <p:animEffect transition="in" filter="wipe(down)">
                                      <p:cBhvr>
                                        <p:cTn id="16" dur="500"/>
                                        <p:tgtEl>
                                          <p:spTgt spid="94"/>
                                        </p:tgtEl>
                                      </p:cBhvr>
                                    </p:animEffect>
                                  </p:childTnLst>
                                </p:cTn>
                              </p:par>
                              <p:par>
                                <p:cTn id="17" presetID="22" presetClass="entr" presetSubtype="4" fill="hold" grpId="0" nodeType="withEffect">
                                  <p:stCondLst>
                                    <p:cond delay="1200"/>
                                  </p:stCondLst>
                                  <p:childTnLst>
                                    <p:set>
                                      <p:cBhvr>
                                        <p:cTn id="18" dur="1" fill="hold">
                                          <p:stCondLst>
                                            <p:cond delay="0"/>
                                          </p:stCondLst>
                                        </p:cTn>
                                        <p:tgtEl>
                                          <p:spTgt spid="80"/>
                                        </p:tgtEl>
                                        <p:attrNameLst>
                                          <p:attrName>style.visibility</p:attrName>
                                        </p:attrNameLst>
                                      </p:cBhvr>
                                      <p:to>
                                        <p:strVal val="visible"/>
                                      </p:to>
                                    </p:set>
                                    <p:animEffect transition="in" filter="wipe(down)">
                                      <p:cBhvr>
                                        <p:cTn id="19" dur="500"/>
                                        <p:tgtEl>
                                          <p:spTgt spid="80"/>
                                        </p:tgtEl>
                                      </p:cBhvr>
                                    </p:animEffect>
                                  </p:childTnLst>
                                </p:cTn>
                              </p:par>
                              <p:par>
                                <p:cTn id="20" presetID="22" presetClass="entr" presetSubtype="4" fill="hold" grpId="0" nodeType="withEffect">
                                  <p:stCondLst>
                                    <p:cond delay="1200"/>
                                  </p:stCondLst>
                                  <p:childTnLst>
                                    <p:set>
                                      <p:cBhvr>
                                        <p:cTn id="21" dur="1" fill="hold">
                                          <p:stCondLst>
                                            <p:cond delay="0"/>
                                          </p:stCondLst>
                                        </p:cTn>
                                        <p:tgtEl>
                                          <p:spTgt spid="81"/>
                                        </p:tgtEl>
                                        <p:attrNameLst>
                                          <p:attrName>style.visibility</p:attrName>
                                        </p:attrNameLst>
                                      </p:cBhvr>
                                      <p:to>
                                        <p:strVal val="visible"/>
                                      </p:to>
                                    </p:set>
                                    <p:animEffect transition="in" filter="wipe(down)">
                                      <p:cBhvr>
                                        <p:cTn id="22" dur="500"/>
                                        <p:tgtEl>
                                          <p:spTgt spid="81"/>
                                        </p:tgtEl>
                                      </p:cBhvr>
                                    </p:animEffect>
                                  </p:childTnLst>
                                </p:cTn>
                              </p:par>
                              <p:par>
                                <p:cTn id="23" presetID="22" presetClass="entr" presetSubtype="4" fill="hold" grpId="0" nodeType="withEffect">
                                  <p:stCondLst>
                                    <p:cond delay="1200"/>
                                  </p:stCondLst>
                                  <p:childTnLst>
                                    <p:set>
                                      <p:cBhvr>
                                        <p:cTn id="24" dur="1" fill="hold">
                                          <p:stCondLst>
                                            <p:cond delay="0"/>
                                          </p:stCondLst>
                                        </p:cTn>
                                        <p:tgtEl>
                                          <p:spTgt spid="82"/>
                                        </p:tgtEl>
                                        <p:attrNameLst>
                                          <p:attrName>style.visibility</p:attrName>
                                        </p:attrNameLst>
                                      </p:cBhvr>
                                      <p:to>
                                        <p:strVal val="visible"/>
                                      </p:to>
                                    </p:set>
                                    <p:animEffect transition="in" filter="wipe(down)">
                                      <p:cBhvr>
                                        <p:cTn id="25" dur="500"/>
                                        <p:tgtEl>
                                          <p:spTgt spid="82"/>
                                        </p:tgtEl>
                                      </p:cBhvr>
                                    </p:animEffect>
                                  </p:childTnLst>
                                </p:cTn>
                              </p:par>
                            </p:childTnLst>
                          </p:cTn>
                        </p:par>
                        <p:par>
                          <p:cTn id="26" fill="hold">
                            <p:stCondLst>
                              <p:cond delay="1700"/>
                            </p:stCondLst>
                            <p:childTnLst>
                              <p:par>
                                <p:cTn id="27" presetID="22" presetClass="entr" presetSubtype="4" fill="hold" nodeType="afterEffect">
                                  <p:stCondLst>
                                    <p:cond delay="0"/>
                                  </p:stCondLst>
                                  <p:childTnLst>
                                    <p:set>
                                      <p:cBhvr>
                                        <p:cTn id="28" dur="1" fill="hold">
                                          <p:stCondLst>
                                            <p:cond delay="0"/>
                                          </p:stCondLst>
                                        </p:cTn>
                                        <p:tgtEl>
                                          <p:spTgt spid="56"/>
                                        </p:tgtEl>
                                        <p:attrNameLst>
                                          <p:attrName>style.visibility</p:attrName>
                                        </p:attrNameLst>
                                      </p:cBhvr>
                                      <p:to>
                                        <p:strVal val="visible"/>
                                      </p:to>
                                    </p:set>
                                    <p:animEffect transition="in" filter="wipe(down)">
                                      <p:cBhvr>
                                        <p:cTn id="29" dur="500"/>
                                        <p:tgtEl>
                                          <p:spTgt spid="56"/>
                                        </p:tgtEl>
                                      </p:cBhvr>
                                    </p:animEffect>
                                  </p:childTnLst>
                                </p:cTn>
                              </p:par>
                              <p:par>
                                <p:cTn id="30" presetID="22" presetClass="entr" presetSubtype="4" fill="hold"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wipe(down)">
                                      <p:cBhvr>
                                        <p:cTn id="32" dur="500"/>
                                        <p:tgtEl>
                                          <p:spTgt spid="53"/>
                                        </p:tgtEl>
                                      </p:cBhvr>
                                    </p:animEffect>
                                  </p:childTnLst>
                                </p:cTn>
                              </p:par>
                              <p:par>
                                <p:cTn id="33" presetID="22" presetClass="entr" presetSubtype="4" fill="hold" nodeType="withEffect">
                                  <p:stCondLst>
                                    <p:cond delay="0"/>
                                  </p:stCondLst>
                                  <p:childTnLst>
                                    <p:set>
                                      <p:cBhvr>
                                        <p:cTn id="34" dur="1" fill="hold">
                                          <p:stCondLst>
                                            <p:cond delay="0"/>
                                          </p:stCondLst>
                                        </p:cTn>
                                        <p:tgtEl>
                                          <p:spTgt spid="59"/>
                                        </p:tgtEl>
                                        <p:attrNameLst>
                                          <p:attrName>style.visibility</p:attrName>
                                        </p:attrNameLst>
                                      </p:cBhvr>
                                      <p:to>
                                        <p:strVal val="visible"/>
                                      </p:to>
                                    </p:set>
                                    <p:animEffect transition="in" filter="wipe(down)">
                                      <p:cBhvr>
                                        <p:cTn id="35" dur="500"/>
                                        <p:tgtEl>
                                          <p:spTgt spid="59"/>
                                        </p:tgtEl>
                                      </p:cBhvr>
                                    </p:animEffect>
                                  </p:childTnLst>
                                </p:cTn>
                              </p:par>
                              <p:par>
                                <p:cTn id="36" presetID="22" presetClass="entr" presetSubtype="4" fill="hold" nodeType="withEffect">
                                  <p:stCondLst>
                                    <p:cond delay="0"/>
                                  </p:stCondLst>
                                  <p:childTnLst>
                                    <p:set>
                                      <p:cBhvr>
                                        <p:cTn id="37" dur="1" fill="hold">
                                          <p:stCondLst>
                                            <p:cond delay="0"/>
                                          </p:stCondLst>
                                        </p:cTn>
                                        <p:tgtEl>
                                          <p:spTgt spid="62"/>
                                        </p:tgtEl>
                                        <p:attrNameLst>
                                          <p:attrName>style.visibility</p:attrName>
                                        </p:attrNameLst>
                                      </p:cBhvr>
                                      <p:to>
                                        <p:strVal val="visible"/>
                                      </p:to>
                                    </p:set>
                                    <p:animEffect transition="in" filter="wipe(down)">
                                      <p:cBhvr>
                                        <p:cTn id="38" dur="500"/>
                                        <p:tgtEl>
                                          <p:spTgt spid="62"/>
                                        </p:tgtEl>
                                      </p:cBhvr>
                                    </p:animEffect>
                                  </p:childTnLst>
                                </p:cTn>
                              </p:par>
                              <p:par>
                                <p:cTn id="39" presetID="22" presetClass="entr" presetSubtype="4" fill="hold" nodeType="with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wipe(down)">
                                      <p:cBhvr>
                                        <p:cTn id="41" dur="500"/>
                                        <p:tgtEl>
                                          <p:spTgt spid="65"/>
                                        </p:tgtEl>
                                      </p:cBhvr>
                                    </p:animEffect>
                                  </p:childTnLst>
                                </p:cTn>
                              </p:par>
                              <p:par>
                                <p:cTn id="42" presetID="22" presetClass="entr" presetSubtype="4" fill="hold" nodeType="withEffect">
                                  <p:stCondLst>
                                    <p:cond delay="0"/>
                                  </p:stCondLst>
                                  <p:childTnLst>
                                    <p:set>
                                      <p:cBhvr>
                                        <p:cTn id="43" dur="1" fill="hold">
                                          <p:stCondLst>
                                            <p:cond delay="0"/>
                                          </p:stCondLst>
                                        </p:cTn>
                                        <p:tgtEl>
                                          <p:spTgt spid="68"/>
                                        </p:tgtEl>
                                        <p:attrNameLst>
                                          <p:attrName>style.visibility</p:attrName>
                                        </p:attrNameLst>
                                      </p:cBhvr>
                                      <p:to>
                                        <p:strVal val="visible"/>
                                      </p:to>
                                    </p:set>
                                    <p:animEffect transition="in" filter="wipe(down)">
                                      <p:cBhvr>
                                        <p:cTn id="44" dur="500"/>
                                        <p:tgtEl>
                                          <p:spTgt spid="68"/>
                                        </p:tgtEl>
                                      </p:cBhvr>
                                    </p:animEffect>
                                  </p:childTnLst>
                                </p:cTn>
                              </p:par>
                              <p:par>
                                <p:cTn id="45" presetID="22" presetClass="entr" presetSubtype="4"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down)">
                                      <p:cBhvr>
                                        <p:cTn id="47" dur="500"/>
                                        <p:tgtEl>
                                          <p:spTgt spid="71"/>
                                        </p:tgtEl>
                                      </p:cBhvr>
                                    </p:animEffect>
                                  </p:childTnLst>
                                </p:cTn>
                              </p:par>
                              <p:par>
                                <p:cTn id="48" presetID="22" presetClass="entr" presetSubtype="4" fill="hold" nodeType="withEffect">
                                  <p:stCondLst>
                                    <p:cond delay="0"/>
                                  </p:stCondLst>
                                  <p:childTnLst>
                                    <p:set>
                                      <p:cBhvr>
                                        <p:cTn id="49" dur="1" fill="hold">
                                          <p:stCondLst>
                                            <p:cond delay="0"/>
                                          </p:stCondLst>
                                        </p:cTn>
                                        <p:tgtEl>
                                          <p:spTgt spid="74"/>
                                        </p:tgtEl>
                                        <p:attrNameLst>
                                          <p:attrName>style.visibility</p:attrName>
                                        </p:attrNameLst>
                                      </p:cBhvr>
                                      <p:to>
                                        <p:strVal val="visible"/>
                                      </p:to>
                                    </p:set>
                                    <p:animEffect transition="in" filter="wipe(down)">
                                      <p:cBhvr>
                                        <p:cTn id="50" dur="500"/>
                                        <p:tgtEl>
                                          <p:spTgt spid="74"/>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3"/>
                                        </p:tgtEl>
                                        <p:attrNameLst>
                                          <p:attrName>style.visibility</p:attrName>
                                        </p:attrNameLst>
                                      </p:cBhvr>
                                      <p:to>
                                        <p:strVal val="visible"/>
                                      </p:to>
                                    </p:set>
                                    <p:animEffect transition="in" filter="fade">
                                      <p:cBhvr>
                                        <p:cTn id="53" dur="1000"/>
                                        <p:tgtEl>
                                          <p:spTgt spid="8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fade">
                                      <p:cBhvr>
                                        <p:cTn id="56" dur="1000"/>
                                        <p:tgtEl>
                                          <p:spTgt spid="10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87"/>
                                        </p:tgtEl>
                                        <p:attrNameLst>
                                          <p:attrName>style.visibility</p:attrName>
                                        </p:attrNameLst>
                                      </p:cBhvr>
                                      <p:to>
                                        <p:strVal val="visible"/>
                                      </p:to>
                                    </p:set>
                                    <p:animEffect transition="in" filter="fade">
                                      <p:cBhvr>
                                        <p:cTn id="59" dur="1000"/>
                                        <p:tgtEl>
                                          <p:spTgt spid="87"/>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1000"/>
                                        <p:tgtEl>
                                          <p:spTgt spid="8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89"/>
                                        </p:tgtEl>
                                        <p:attrNameLst>
                                          <p:attrName>style.visibility</p:attrName>
                                        </p:attrNameLst>
                                      </p:cBhvr>
                                      <p:to>
                                        <p:strVal val="visible"/>
                                      </p:to>
                                    </p:set>
                                    <p:animEffect transition="in" filter="fade">
                                      <p:cBhvr>
                                        <p:cTn id="65" dur="1000"/>
                                        <p:tgtEl>
                                          <p:spTgt spid="8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88"/>
                                        </p:tgtEl>
                                        <p:attrNameLst>
                                          <p:attrName>style.visibility</p:attrName>
                                        </p:attrNameLst>
                                      </p:cBhvr>
                                      <p:to>
                                        <p:strVal val="visible"/>
                                      </p:to>
                                    </p:set>
                                    <p:animEffect transition="in" filter="fade">
                                      <p:cBhvr>
                                        <p:cTn id="68" dur="1000"/>
                                        <p:tgtEl>
                                          <p:spTgt spid="8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91"/>
                                        </p:tgtEl>
                                        <p:attrNameLst>
                                          <p:attrName>style.visibility</p:attrName>
                                        </p:attrNameLst>
                                      </p:cBhvr>
                                      <p:to>
                                        <p:strVal val="visible"/>
                                      </p:to>
                                    </p:set>
                                    <p:animEffect transition="in" filter="fade">
                                      <p:cBhvr>
                                        <p:cTn id="71" dur="1000"/>
                                        <p:tgtEl>
                                          <p:spTgt spid="9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fade">
                                      <p:cBhvr>
                                        <p:cTn id="74" dur="1000"/>
                                        <p:tgtEl>
                                          <p:spTgt spid="90"/>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85"/>
                                        </p:tgtEl>
                                        <p:attrNameLst>
                                          <p:attrName>style.visibility</p:attrName>
                                        </p:attrNameLst>
                                      </p:cBhvr>
                                      <p:to>
                                        <p:strVal val="visible"/>
                                      </p:to>
                                    </p:set>
                                    <p:animEffect transition="in" filter="fade">
                                      <p:cBhvr>
                                        <p:cTn id="77" dur="1000"/>
                                        <p:tgtEl>
                                          <p:spTgt spid="8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86"/>
                                        </p:tgtEl>
                                        <p:attrNameLst>
                                          <p:attrName>style.visibility</p:attrName>
                                        </p:attrNameLst>
                                      </p:cBhvr>
                                      <p:to>
                                        <p:strVal val="visible"/>
                                      </p:to>
                                    </p:set>
                                    <p:animEffect transition="in" filter="fade">
                                      <p:cBhvr>
                                        <p:cTn id="80" dur="1000"/>
                                        <p:tgtEl>
                                          <p:spTgt spid="86"/>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93"/>
                                        </p:tgtEl>
                                        <p:attrNameLst>
                                          <p:attrName>style.visibility</p:attrName>
                                        </p:attrNameLst>
                                      </p:cBhvr>
                                      <p:to>
                                        <p:strVal val="visible"/>
                                      </p:to>
                                    </p:set>
                                    <p:animEffect transition="in" filter="fade">
                                      <p:cBhvr>
                                        <p:cTn id="83" dur="1000"/>
                                        <p:tgtEl>
                                          <p:spTgt spid="93"/>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92"/>
                                        </p:tgtEl>
                                        <p:attrNameLst>
                                          <p:attrName>style.visibility</p:attrName>
                                        </p:attrNameLst>
                                      </p:cBhvr>
                                      <p:to>
                                        <p:strVal val="visible"/>
                                      </p:to>
                                    </p:set>
                                    <p:animEffect transition="in" filter="fade">
                                      <p:cBhvr>
                                        <p:cTn id="86" dur="10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81" grpId="0" animBg="1"/>
      <p:bldP spid="82" grpId="0" animBg="1"/>
      <p:bldP spid="83" grpId="0"/>
      <p:bldP spid="84" grpId="0"/>
      <p:bldP spid="85" grpId="0"/>
      <p:bldP spid="86" grpId="0"/>
      <p:bldP spid="87" grpId="0"/>
      <p:bldP spid="88" grpId="0"/>
      <p:bldP spid="89" grpId="0"/>
      <p:bldP spid="90" grpId="0"/>
      <p:bldP spid="91" grpId="0"/>
      <p:bldP spid="92" grpId="0"/>
      <p:bldP spid="93" grpId="0"/>
      <p:bldP spid="94" grpId="0" animBg="1"/>
      <p:bldP spid="95" grpId="0" animBg="1"/>
      <p:bldP spid="10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23177</TotalTime>
  <Words>2164</Words>
  <Application>Microsoft Office PowerPoint</Application>
  <PresentationFormat>全屏显示(4:3)</PresentationFormat>
  <Paragraphs>592</Paragraphs>
  <Slides>45</Slides>
  <Notes>0</Notes>
  <HiddenSlides>0</HiddenSlides>
  <MMClips>0</MMClips>
  <ScaleCrop>false</ScaleCrop>
  <HeadingPairs>
    <vt:vector size="4" baseType="variant">
      <vt:variant>
        <vt:lpstr>主题</vt:lpstr>
      </vt:variant>
      <vt:variant>
        <vt:i4>2</vt:i4>
      </vt:variant>
      <vt:variant>
        <vt:lpstr>幻灯片标题</vt:lpstr>
      </vt:variant>
      <vt:variant>
        <vt:i4>45</vt:i4>
      </vt:variant>
    </vt:vector>
  </HeadingPairs>
  <TitlesOfParts>
    <vt:vector size="47" baseType="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lenovo</cp:lastModifiedBy>
  <cp:revision>1513</cp:revision>
  <dcterms:created xsi:type="dcterms:W3CDTF">2009-02-11T05:37:22Z</dcterms:created>
  <dcterms:modified xsi:type="dcterms:W3CDTF">2014-02-28T05:48:05Z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