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sldIdLst>
    <p:sldId id="256" r:id="rId3"/>
    <p:sldId id="257" r:id="rId4"/>
    <p:sldId id="258" r:id="rId5"/>
    <p:sldId id="260" r:id="rId6"/>
    <p:sldId id="259" r:id="rId7"/>
    <p:sldId id="261" r:id="rId8"/>
    <p:sldId id="262" r:id="rId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821"/>
    <a:srgbClr val="1E7A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6013" autoAdjust="0"/>
    <p:restoredTop sz="94660"/>
  </p:normalViewPr>
  <p:slideViewPr>
    <p:cSldViewPr snapToGrid="0">
      <p:cViewPr>
        <p:scale>
          <a:sx n="90" d="100"/>
          <a:sy n="90" d="100"/>
        </p:scale>
        <p:origin x="-138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06C39-2F8E-4E6E-95B0-B00D18CF2C73}" type="datetimeFigureOut">
              <a:rPr lang="zh-CN" altLang="en-US" smtClean="0"/>
              <a:pPr/>
              <a:t>2014/2/27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6824F-9A60-40FB-B16A-FB45211A9A5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41838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06C39-2F8E-4E6E-95B0-B00D18CF2C73}" type="datetimeFigureOut">
              <a:rPr lang="zh-CN" altLang="en-US" smtClean="0"/>
              <a:pPr/>
              <a:t>2014/2/27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6824F-9A60-40FB-B16A-FB45211A9A5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6345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06C39-2F8E-4E6E-95B0-B00D18CF2C73}" type="datetimeFigureOut">
              <a:rPr lang="zh-CN" altLang="en-US" smtClean="0"/>
              <a:pPr/>
              <a:t>2014/2/27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6824F-9A60-40FB-B16A-FB45211A9A5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71800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89004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68810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03316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54595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73973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077408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611258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2550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06C39-2F8E-4E6E-95B0-B00D18CF2C73}" type="datetimeFigureOut">
              <a:rPr lang="zh-CN" altLang="en-US" smtClean="0"/>
              <a:pPr/>
              <a:t>2014/2/27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6824F-9A60-40FB-B16A-FB45211A9A5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002554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863613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67471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50691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06C39-2F8E-4E6E-95B0-B00D18CF2C73}" type="datetimeFigureOut">
              <a:rPr lang="zh-CN" altLang="en-US" smtClean="0"/>
              <a:pPr/>
              <a:t>2014/2/27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6824F-9A60-40FB-B16A-FB45211A9A5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77254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06C39-2F8E-4E6E-95B0-B00D18CF2C73}" type="datetimeFigureOut">
              <a:rPr lang="zh-CN" altLang="en-US" smtClean="0"/>
              <a:pPr/>
              <a:t>2014/2/27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6824F-9A60-40FB-B16A-FB45211A9A5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38936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06C39-2F8E-4E6E-95B0-B00D18CF2C73}" type="datetimeFigureOut">
              <a:rPr lang="zh-CN" altLang="en-US" smtClean="0"/>
              <a:pPr/>
              <a:t>2014/2/27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6824F-9A60-40FB-B16A-FB45211A9A5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2590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06C39-2F8E-4E6E-95B0-B00D18CF2C73}" type="datetimeFigureOut">
              <a:rPr lang="zh-CN" altLang="en-US" smtClean="0"/>
              <a:pPr/>
              <a:t>2014/2/27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6824F-9A60-40FB-B16A-FB45211A9A5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93673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06C39-2F8E-4E6E-95B0-B00D18CF2C73}" type="datetimeFigureOut">
              <a:rPr lang="zh-CN" altLang="en-US" smtClean="0"/>
              <a:pPr/>
              <a:t>2014/2/27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6824F-9A60-40FB-B16A-FB45211A9A5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65479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06C39-2F8E-4E6E-95B0-B00D18CF2C73}" type="datetimeFigureOut">
              <a:rPr lang="zh-CN" altLang="en-US" smtClean="0"/>
              <a:pPr/>
              <a:t>2014/2/27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6824F-9A60-40FB-B16A-FB45211A9A5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38443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06C39-2F8E-4E6E-95B0-B00D18CF2C73}" type="datetimeFigureOut">
              <a:rPr lang="zh-CN" altLang="en-US" smtClean="0"/>
              <a:pPr/>
              <a:t>2014/2/27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6824F-9A60-40FB-B16A-FB45211A9A5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18284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806C39-2F8E-4E6E-95B0-B00D18CF2C73}" type="datetimeFigureOut">
              <a:rPr lang="zh-CN" altLang="en-US" smtClean="0"/>
              <a:pPr/>
              <a:t>2014/2/27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06824F-9A60-40FB-B16A-FB45211A9A5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79956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6887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5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11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10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12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281347" y="528464"/>
            <a:ext cx="68621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www.1ppt.com/jiaoan/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6180" y="2300380"/>
            <a:ext cx="2133815" cy="213381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778" r="-6"/>
          <a:stretch/>
        </p:blipFill>
        <p:spPr>
          <a:xfrm>
            <a:off x="571" y="3108960"/>
            <a:ext cx="9143429" cy="316949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02" y="3108745"/>
            <a:ext cx="1569720" cy="156972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9073" y="2173827"/>
            <a:ext cx="1869407" cy="186940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7044" y="2575651"/>
            <a:ext cx="2346870" cy="234687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0" y="4922521"/>
            <a:ext cx="9144000" cy="19354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967563" y="4570119"/>
            <a:ext cx="71344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 smtClean="0">
                <a:ln w="3175">
                  <a:solidFill>
                    <a:schemeClr val="bg1">
                      <a:lumMod val="95000"/>
                    </a:schemeClr>
                  </a:solidFill>
                  <a:prstDash val="solid"/>
                </a:ln>
                <a:solidFill>
                  <a:srgbClr val="1E7A31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圣诞节</a:t>
            </a:r>
            <a:r>
              <a:rPr lang="en-US" altLang="zh-CN" sz="4800" dirty="0" smtClean="0">
                <a:ln w="3175">
                  <a:solidFill>
                    <a:schemeClr val="bg1">
                      <a:lumMod val="95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POWERPOINT</a:t>
            </a:r>
            <a:r>
              <a:rPr lang="zh-CN" altLang="en-US" sz="4800" dirty="0" smtClean="0">
                <a:ln w="3175">
                  <a:solidFill>
                    <a:schemeClr val="bg1">
                      <a:lumMod val="95000"/>
                    </a:schemeClr>
                  </a:solidFill>
                  <a:prstDash val="solid"/>
                </a:ln>
                <a:solidFill>
                  <a:srgbClr val="1E7A31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模板</a:t>
            </a:r>
            <a:endParaRPr lang="zh-CN" altLang="en-US" sz="4800" dirty="0">
              <a:ln w="3175">
                <a:solidFill>
                  <a:schemeClr val="bg1">
                    <a:lumMod val="95000"/>
                  </a:schemeClr>
                </a:solidFill>
                <a:prstDash val="solid"/>
              </a:ln>
              <a:solidFill>
                <a:srgbClr val="1E7A31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276473" y="5686614"/>
            <a:ext cx="4190571" cy="4072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kern="0" dirty="0" smtClean="0">
                <a:solidFill>
                  <a:srgbClr val="00482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000" kern="0" dirty="0" smtClean="0">
                <a:solidFill>
                  <a:srgbClr val="00482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kern="0" dirty="0" smtClean="0">
                <a:solidFill>
                  <a:srgbClr val="00482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000" kern="0" dirty="0" smtClean="0">
                <a:solidFill>
                  <a:srgbClr val="00482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000" kern="0" dirty="0">
              <a:solidFill>
                <a:srgbClr val="00482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77105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213275" y="289560"/>
            <a:ext cx="8717450" cy="6095999"/>
          </a:xfrm>
          <a:prstGeom prst="rect">
            <a:avLst/>
          </a:prstGeom>
          <a:solidFill>
            <a:schemeClr val="bg1">
              <a:alpha val="15000"/>
            </a:schemeClr>
          </a:solidFill>
          <a:ln>
            <a:solidFill>
              <a:schemeClr val="bg1">
                <a:lumMod val="95000"/>
                <a:alpha val="4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778" r="160" b="21329"/>
          <a:stretch/>
        </p:blipFill>
        <p:spPr>
          <a:xfrm>
            <a:off x="0" y="5151120"/>
            <a:ext cx="9144000" cy="1706880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274150" y="4068910"/>
            <a:ext cx="2438740" cy="2438740"/>
            <a:chOff x="274150" y="4068910"/>
            <a:chExt cx="2438740" cy="243874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4150" y="4068910"/>
              <a:ext cx="2438740" cy="2438740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1700332" y="4602480"/>
              <a:ext cx="677108" cy="97553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innerShdw blurRad="114300">
                      <a:prstClr val="black"/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起源</a:t>
              </a: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685800" y="1763435"/>
            <a:ext cx="7772400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圣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诞节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(Christmas)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，这个名称是“基督弥撒”的缩写。弥撒是教会的一种礼拜仪式。圣诞节是一个宗教节。因为把它当作耶稣的诞辰来庆祝，因而又名耶诞节。这一天，世界所有的基督教会都举行特别的礼拜仪式。每年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日，是基督徒庆祝耶稣基督诞生的庆祝日，在圣诞节，大部分的天主教教堂都会先在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24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日的耶诞夜，亦即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日凌晨举行子夜弥撒，而一些基督教会则会举行报佳音，然后在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日庆祝圣诞节；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87129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213275" y="289560"/>
            <a:ext cx="8717450" cy="6095999"/>
          </a:xfrm>
          <a:prstGeom prst="rect">
            <a:avLst/>
          </a:prstGeom>
          <a:solidFill>
            <a:schemeClr val="bg1">
              <a:alpha val="15000"/>
            </a:schemeClr>
          </a:solidFill>
          <a:ln>
            <a:solidFill>
              <a:schemeClr val="bg1">
                <a:lumMod val="95000"/>
                <a:alpha val="4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778" r="160" b="21329"/>
          <a:stretch/>
        </p:blipFill>
        <p:spPr>
          <a:xfrm>
            <a:off x="0" y="5151120"/>
            <a:ext cx="9144000" cy="1706880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2268000" y="2499532"/>
            <a:ext cx="5652000" cy="15240"/>
            <a:chOff x="868680" y="1767840"/>
            <a:chExt cx="7360920" cy="15240"/>
          </a:xfrm>
        </p:grpSpPr>
        <p:cxnSp>
          <p:nvCxnSpPr>
            <p:cNvPr id="17" name="直接连接符 16"/>
            <p:cNvCxnSpPr/>
            <p:nvPr/>
          </p:nvCxnSpPr>
          <p:spPr>
            <a:xfrm>
              <a:off x="868680" y="1767840"/>
              <a:ext cx="7360920" cy="0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868680" y="1783080"/>
              <a:ext cx="7360920" cy="0"/>
            </a:xfrm>
            <a:prstGeom prst="line">
              <a:avLst/>
            </a:prstGeom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>
            <a:off x="1224000" y="3241154"/>
            <a:ext cx="6696000" cy="15240"/>
            <a:chOff x="868680" y="1767840"/>
            <a:chExt cx="7360920" cy="15240"/>
          </a:xfrm>
        </p:grpSpPr>
        <p:cxnSp>
          <p:nvCxnSpPr>
            <p:cNvPr id="16" name="直接连接符 15"/>
            <p:cNvCxnSpPr/>
            <p:nvPr/>
          </p:nvCxnSpPr>
          <p:spPr>
            <a:xfrm>
              <a:off x="868680" y="1767840"/>
              <a:ext cx="7360920" cy="0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868680" y="1783080"/>
              <a:ext cx="7360920" cy="0"/>
            </a:xfrm>
            <a:prstGeom prst="line">
              <a:avLst/>
            </a:prstGeom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/>
          <p:cNvGrpSpPr/>
          <p:nvPr/>
        </p:nvGrpSpPr>
        <p:grpSpPr>
          <a:xfrm>
            <a:off x="2736000" y="4724399"/>
            <a:ext cx="5184000" cy="15240"/>
            <a:chOff x="868680" y="1767840"/>
            <a:chExt cx="7360920" cy="15240"/>
          </a:xfrm>
        </p:grpSpPr>
        <p:cxnSp>
          <p:nvCxnSpPr>
            <p:cNvPr id="25" name="直接连接符 24"/>
            <p:cNvCxnSpPr/>
            <p:nvPr/>
          </p:nvCxnSpPr>
          <p:spPr>
            <a:xfrm>
              <a:off x="868680" y="1767840"/>
              <a:ext cx="7360920" cy="0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868680" y="1783080"/>
              <a:ext cx="7360920" cy="0"/>
            </a:xfrm>
            <a:prstGeom prst="line">
              <a:avLst/>
            </a:prstGeom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组合 20"/>
          <p:cNvGrpSpPr/>
          <p:nvPr/>
        </p:nvGrpSpPr>
        <p:grpSpPr>
          <a:xfrm>
            <a:off x="1224000" y="3982776"/>
            <a:ext cx="6696000" cy="15240"/>
            <a:chOff x="868680" y="1767840"/>
            <a:chExt cx="7360920" cy="15240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868680" y="1767840"/>
              <a:ext cx="7360920" cy="0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868680" y="1783080"/>
              <a:ext cx="7360920" cy="0"/>
            </a:xfrm>
            <a:prstGeom prst="line">
              <a:avLst/>
            </a:prstGeom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/>
          <p:cNvGrpSpPr/>
          <p:nvPr/>
        </p:nvGrpSpPr>
        <p:grpSpPr>
          <a:xfrm>
            <a:off x="274150" y="4068910"/>
            <a:ext cx="2438740" cy="2438740"/>
            <a:chOff x="274150" y="4068910"/>
            <a:chExt cx="2438740" cy="243874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4150" y="4068910"/>
              <a:ext cx="2438740" cy="2438740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1700332" y="4602480"/>
              <a:ext cx="677108" cy="97553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innerShdw blurRad="114300">
                      <a:prstClr val="black"/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祝福</a:t>
              </a:r>
              <a:endParaRPr lang="zh-CN" altLang="en-US" sz="3200" dirty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innerShdw blurRad="114300">
                    <a:prstClr val="black"/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395531" y="2667000"/>
            <a:ext cx="67426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Merry christmas and happy new year!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395531" y="3433887"/>
            <a:ext cx="37555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圣诞快乐，恭贺新禧</a:t>
            </a:r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56436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213275" y="289560"/>
            <a:ext cx="8717450" cy="6095999"/>
          </a:xfrm>
          <a:prstGeom prst="rect">
            <a:avLst/>
          </a:prstGeom>
          <a:solidFill>
            <a:schemeClr val="bg1">
              <a:alpha val="15000"/>
            </a:schemeClr>
          </a:solidFill>
          <a:ln>
            <a:solidFill>
              <a:schemeClr val="bg1">
                <a:lumMod val="95000"/>
                <a:alpha val="4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778" r="160" b="21329"/>
          <a:stretch/>
        </p:blipFill>
        <p:spPr>
          <a:xfrm>
            <a:off x="0" y="5151120"/>
            <a:ext cx="9144000" cy="1706880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274150" y="4068910"/>
            <a:ext cx="2438740" cy="2438740"/>
            <a:chOff x="274150" y="4068910"/>
            <a:chExt cx="2438740" cy="243874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4150" y="4068910"/>
              <a:ext cx="2438740" cy="2438740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1700332" y="4602480"/>
              <a:ext cx="677108" cy="97553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innerShdw blurRad="114300">
                      <a:prstClr val="black"/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元素</a:t>
              </a:r>
            </a:p>
          </p:txBody>
        </p:sp>
      </p:grpSp>
      <p:sp>
        <p:nvSpPr>
          <p:cNvPr id="6" name="矩形 5"/>
          <p:cNvSpPr/>
          <p:nvPr/>
        </p:nvSpPr>
        <p:spPr>
          <a:xfrm>
            <a:off x="887536" y="1249680"/>
            <a:ext cx="2042526" cy="240003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936530" y="3741422"/>
            <a:ext cx="1944000" cy="15240"/>
            <a:chOff x="868680" y="1767840"/>
            <a:chExt cx="7360920" cy="15240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868680" y="1767840"/>
              <a:ext cx="7360920" cy="0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868680" y="1783080"/>
              <a:ext cx="7360920" cy="0"/>
            </a:xfrm>
            <a:prstGeom prst="line">
              <a:avLst/>
            </a:prstGeom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文本框 6"/>
          <p:cNvSpPr txBox="1"/>
          <p:nvPr/>
        </p:nvSpPr>
        <p:spPr>
          <a:xfrm>
            <a:off x="1397990" y="3831178"/>
            <a:ext cx="10210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圣诞树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536" y="1607186"/>
            <a:ext cx="2042526" cy="2042526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3528123" y="1249680"/>
            <a:ext cx="2042526" cy="2981608"/>
            <a:chOff x="750376" y="1188720"/>
            <a:chExt cx="2042526" cy="2981608"/>
          </a:xfrm>
        </p:grpSpPr>
        <p:sp>
          <p:nvSpPr>
            <p:cNvPr id="23" name="矩形 22"/>
            <p:cNvSpPr/>
            <p:nvPr/>
          </p:nvSpPr>
          <p:spPr>
            <a:xfrm>
              <a:off x="750376" y="1188720"/>
              <a:ext cx="2042526" cy="240003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799370" y="3680462"/>
              <a:ext cx="1944000" cy="15240"/>
              <a:chOff x="868680" y="1767840"/>
              <a:chExt cx="7360920" cy="15240"/>
            </a:xfrm>
          </p:grpSpPr>
          <p:cxnSp>
            <p:nvCxnSpPr>
              <p:cNvPr id="26" name="直接连接符 25"/>
              <p:cNvCxnSpPr/>
              <p:nvPr/>
            </p:nvCxnSpPr>
            <p:spPr>
              <a:xfrm>
                <a:off x="868680" y="1767840"/>
                <a:ext cx="7360920" cy="0"/>
              </a:xfrm>
              <a:prstGeom prst="line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/>
              <p:nvPr/>
            </p:nvCxnSpPr>
            <p:spPr>
              <a:xfrm>
                <a:off x="868680" y="1783080"/>
                <a:ext cx="7360920" cy="0"/>
              </a:xfrm>
              <a:prstGeom prst="line">
                <a:avLst/>
              </a:prstGeom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5" name="文本框 24"/>
            <p:cNvSpPr txBox="1"/>
            <p:nvPr/>
          </p:nvSpPr>
          <p:spPr>
            <a:xfrm>
              <a:off x="1260830" y="3770218"/>
              <a:ext cx="102108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圣诞</a:t>
              </a:r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卡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6179883" y="1249680"/>
            <a:ext cx="2042526" cy="2981608"/>
            <a:chOff x="750376" y="1188720"/>
            <a:chExt cx="2042526" cy="2981608"/>
          </a:xfrm>
        </p:grpSpPr>
        <p:sp>
          <p:nvSpPr>
            <p:cNvPr id="32" name="矩形 31"/>
            <p:cNvSpPr/>
            <p:nvPr/>
          </p:nvSpPr>
          <p:spPr>
            <a:xfrm>
              <a:off x="750376" y="1188720"/>
              <a:ext cx="2042526" cy="240003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799370" y="3680462"/>
              <a:ext cx="1944000" cy="15240"/>
              <a:chOff x="868680" y="1767840"/>
              <a:chExt cx="7360920" cy="15240"/>
            </a:xfrm>
          </p:grpSpPr>
          <p:cxnSp>
            <p:nvCxnSpPr>
              <p:cNvPr id="35" name="直接连接符 34"/>
              <p:cNvCxnSpPr/>
              <p:nvPr/>
            </p:nvCxnSpPr>
            <p:spPr>
              <a:xfrm>
                <a:off x="868680" y="1767840"/>
                <a:ext cx="7360920" cy="0"/>
              </a:xfrm>
              <a:prstGeom prst="line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/>
              <p:cNvCxnSpPr/>
              <p:nvPr/>
            </p:nvCxnSpPr>
            <p:spPr>
              <a:xfrm>
                <a:off x="868680" y="1783080"/>
                <a:ext cx="7360920" cy="0"/>
              </a:xfrm>
              <a:prstGeom prst="line">
                <a:avLst/>
              </a:prstGeom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4" name="文本框 33"/>
            <p:cNvSpPr txBox="1"/>
            <p:nvPr/>
          </p:nvSpPr>
          <p:spPr>
            <a:xfrm>
              <a:off x="1260830" y="3770218"/>
              <a:ext cx="102108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圣诞帽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9" name="图片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529" y="1927098"/>
            <a:ext cx="1532382" cy="1532382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7573" y="1881429"/>
            <a:ext cx="1546607" cy="1546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4452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213275" y="289560"/>
            <a:ext cx="8717450" cy="6095999"/>
          </a:xfrm>
          <a:prstGeom prst="rect">
            <a:avLst/>
          </a:prstGeom>
          <a:solidFill>
            <a:schemeClr val="bg1">
              <a:alpha val="15000"/>
            </a:schemeClr>
          </a:solidFill>
          <a:ln>
            <a:solidFill>
              <a:schemeClr val="bg1">
                <a:lumMod val="95000"/>
                <a:alpha val="4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778" r="160" b="21329"/>
          <a:stretch/>
        </p:blipFill>
        <p:spPr>
          <a:xfrm>
            <a:off x="0" y="5151120"/>
            <a:ext cx="9144000" cy="1706880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274150" y="4068910"/>
            <a:ext cx="2438740" cy="2438740"/>
            <a:chOff x="274150" y="4068910"/>
            <a:chExt cx="2438740" cy="243874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4150" y="4068910"/>
              <a:ext cx="2438740" cy="2438740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1700332" y="4602480"/>
              <a:ext cx="677108" cy="97553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innerShdw blurRad="114300">
                      <a:prstClr val="black"/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活动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76198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274150" y="792310"/>
            <a:ext cx="2438740" cy="2438740"/>
            <a:chOff x="274150" y="4068910"/>
            <a:chExt cx="2438740" cy="243874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4150" y="4068910"/>
              <a:ext cx="2438740" cy="2438740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1700332" y="4602480"/>
              <a:ext cx="677108" cy="97553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innerShdw blurRad="114300">
                      <a:prstClr val="black"/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谢谢</a:t>
              </a:r>
              <a:endParaRPr lang="zh-CN" altLang="en-US" sz="3200" dirty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innerShdw blurRad="114300">
                    <a:prstClr val="black"/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0" y="3093890"/>
            <a:ext cx="9144000" cy="37641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 flipV="1">
            <a:off x="0" y="4957496"/>
            <a:ext cx="9144000" cy="45719"/>
            <a:chOff x="1036320" y="3794760"/>
            <a:chExt cx="6416040" cy="0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1036320" y="3794760"/>
              <a:ext cx="641604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1036320" y="3794760"/>
              <a:ext cx="6416040" cy="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文本框 9"/>
          <p:cNvSpPr txBox="1"/>
          <p:nvPr/>
        </p:nvSpPr>
        <p:spPr>
          <a:xfrm>
            <a:off x="1700332" y="4745112"/>
            <a:ext cx="65140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本作品为</a:t>
            </a:r>
            <a:r>
              <a:rPr lang="en-US" altLang="zh-CN" sz="2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刘健亮 原创，免费分享，商用可耻。</a:t>
            </a:r>
            <a:endParaRPr lang="zh-CN" altLang="en-US" sz="2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778" r="160" b="21329"/>
          <a:stretch/>
        </p:blipFill>
        <p:spPr>
          <a:xfrm>
            <a:off x="0" y="1737360"/>
            <a:ext cx="9144000" cy="1706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811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2805" y="4328517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10243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381" y="348680"/>
            <a:ext cx="5580620" cy="1944216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94294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342</TotalTime>
  <Words>398</Words>
  <Application>Microsoft Office PowerPoint</Application>
  <PresentationFormat>全屏显示(4:3)</PresentationFormat>
  <Paragraphs>38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9" baseType="lpstr"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刘健亮</dc:creator>
  <cp:lastModifiedBy>lenovo</cp:lastModifiedBy>
  <cp:revision>26</cp:revision>
  <dcterms:created xsi:type="dcterms:W3CDTF">2012-12-16T11:00:54Z</dcterms:created>
  <dcterms:modified xsi:type="dcterms:W3CDTF">2014-02-27T06:05:53Z</dcterms:modified>
</cp:coreProperties>
</file>