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50" r:id="rId2"/>
    <p:sldMasterId id="2147483651" r:id="rId3"/>
    <p:sldMasterId id="2147483688" r:id="rId4"/>
  </p:sldMasterIdLst>
  <p:sldIdLst>
    <p:sldId id="258" r:id="rId5"/>
    <p:sldId id="305" r:id="rId6"/>
    <p:sldId id="266" r:id="rId7"/>
    <p:sldId id="267" r:id="rId8"/>
    <p:sldId id="261" r:id="rId9"/>
    <p:sldId id="306" r:id="rId10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sz="4400" b="1" kern="1200">
        <a:solidFill>
          <a:schemeClr val="tx2"/>
        </a:solidFill>
        <a:latin typeface="Times New Roman" pitchFamily="18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CC99"/>
    <a:srgbClr val="FFFFCC"/>
    <a:srgbClr val="FF99CC"/>
    <a:srgbClr val="0070C0"/>
    <a:srgbClr val="FF0000"/>
    <a:srgbClr val="EAEAEA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8472" autoAdjust="0"/>
  </p:normalViewPr>
  <p:slideViewPr>
    <p:cSldViewPr>
      <p:cViewPr>
        <p:scale>
          <a:sx n="75" d="100"/>
          <a:sy n="75" d="100"/>
        </p:scale>
        <p:origin x="-182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B15DF-6AD0-4BDC-814D-0A784C62B8CE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E8BF4-6DAB-4654-BAF3-445D63B0F4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273456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7A8B3-BFD8-46A5-9055-D1CC57D7C74C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F08258-1238-4F29-AE02-CABD6ECBD7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8302206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4E740-9F23-4C99-9D1F-D53D90CDE8D0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9C163-31CE-4B22-B796-22BC6BA9D4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130436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0E5F5-5BAC-466D-B029-463DD1C72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210213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0F1C1-2B5E-4497-B0D2-97C00FE0F1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367818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750F7-47D8-42BC-BB3F-7BA9E67C52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647594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D21E5-806D-49ED-8AEC-15D56A4841D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356120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9EFF0-A3AA-44BE-B9DF-AE381FFBD9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2545307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A97D7-23EC-4A64-B183-F4437034A0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59082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4C129-2525-4E23-B016-52EFBFA7D1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4625037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3D425-96D3-4211-9008-D92800E808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122774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1E6F4-531F-4B9F-A676-4B5C654771BC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1C910-67A5-470D-85C3-AE6898F03D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9247635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C5D05-1615-4A24-A362-26C048839A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2405394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BA648-000F-4A24-9596-7330060802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7078384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51A93-19DD-47A0-A32A-5EE7E91318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9046220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2DD9F-EE8F-4555-825E-A93EB01A36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461737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4AD4A-5F50-494C-86E1-DA79936C12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7028800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2818F-2B6C-406F-B1C1-2F3C1169B8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9220782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374D2-433A-4CFA-8735-F73AEAC1A7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0461422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D12B4-7B53-4F62-9F8B-9BC27DBE91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489741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2F2A0-638B-4B83-BCCD-DC2F912F25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736508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0BD43-BB77-4F24-8DAC-0E103F18AD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87097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CADE8-71C2-4B84-8CFC-36A84F4B90E9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72ED0-3D35-460B-990C-A9F9F1AF73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1339867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1E553-00E8-42BF-AF6B-ACE3F39992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554092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C8411-1F16-4139-8A05-E12D268361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040131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90BE5-64E0-48FB-97A1-4C3960DA03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7017726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A8251-B2ED-4B5B-BBE1-F3A475B98A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7197181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671D5-1931-4EE1-A1F1-1C744745C0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124038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CE5CB-B1D9-415B-834B-79BB74C1B9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1920668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0173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5747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11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159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385B0-07DD-46D7-92BC-40249C2DA69C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11868-29A5-41F0-BA0E-4E75CB6985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1422726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191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7852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5961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4615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570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2228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055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3A678-7808-4D0C-B417-F0BC8B856439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585A5-CA12-45F1-975B-A254C9A982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7691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346F2-5A64-4ED8-9384-377090EC83D6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C813A-4F0B-48ED-A5F5-66B31CDFB65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282748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03877-A773-4A40-96B7-6B9B83F26EAD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1229A-3E66-4742-A940-F4E798A609F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893386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3075D-7FF7-432D-A172-0F6B079B4B5F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76914-0D3D-4A4C-BC28-93A0F5AC3C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736661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11CD9-43CD-4C3E-A9D3-8DCB6AC2D62F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95BB8-80DC-4616-9329-EB12EDB9626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998650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4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FBBC79-7545-4B56-88B1-23D9A9A19093}" type="datetimeFigureOut">
              <a:rPr lang="zh-CN" altLang="en-US"/>
              <a:pPr>
                <a:defRPr/>
              </a:pPr>
              <a:t>2014/2/25</a:t>
            </a:fld>
            <a:endParaRPr lang="en-US" altLang="zh-CN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3572B6-B33D-4757-B382-3522E50B5D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B30AF5-0C5E-4A6B-9365-15266501FD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2055" name="Picture 4" descr="5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3188"/>
            <a:ext cx="91440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EBF7F8C-9EE8-4D66-A9EB-CD556114AE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556061" name="Picture 29" descr="未标题-5副本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13" y="6329363"/>
            <a:ext cx="9167813" cy="52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6036" name="Picture 4" descr="5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3188"/>
            <a:ext cx="91440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6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6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6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6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6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6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2014/2/25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92758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b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9" name="图片 5" descr="FM.pn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图片 11" descr="04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9144000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7812088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0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620713"/>
            <a:ext cx="7761288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0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908050"/>
            <a:ext cx="7761288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0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060575"/>
            <a:ext cx="7761288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1" descr="04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0" name="Picture 32" descr="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6889">
            <a:off x="-1692275" y="3357563"/>
            <a:ext cx="5053013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1" name="Picture 33" descr="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12775" y="4652963"/>
            <a:ext cx="22177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2" name="Picture 34" descr="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868863"/>
            <a:ext cx="221773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6047" name="Picture 15" descr="1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0"/>
            <a:ext cx="1838325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38838" y="2905888"/>
            <a:ext cx="4563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模板网，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www.1ppt.com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06776" y="1801218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>
              <a:lnSpc>
                <a:spcPct val="110000"/>
              </a:lnSpc>
            </a:pPr>
            <a:r>
              <a:rPr lang="zh-CN" altLang="en-US" sz="4000" b="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牡丹星光春节幻灯片模板</a:t>
            </a:r>
            <a:endParaRPr lang="en-US" altLang="zh-CN" sz="4000" b="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2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 tmFilter="0, 0; .2, .5; .8, .5; 1, 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000" autoRev="1" fill="hold"/>
                                        <p:tgtEl>
                                          <p:spTgt spid="20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0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6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5560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5560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9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07592">
            <a:off x="5580063" y="0"/>
            <a:ext cx="266541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-23813"/>
            <a:ext cx="2592387" cy="98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55650" y="260350"/>
            <a:ext cx="77724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4000" b="0" dirty="0">
                <a:solidFill>
                  <a:srgbClr val="FF0000"/>
                </a:solidFill>
              </a:rPr>
              <a:t> 前 言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333375"/>
            <a:ext cx="7772400" cy="719138"/>
          </a:xfrm>
          <a:gradFill rotWithShape="1">
            <a:gsLst>
              <a:gs pos="0">
                <a:srgbClr val="FF0000"/>
              </a:gs>
              <a:gs pos="100000">
                <a:srgbClr val="FF6565"/>
              </a:gs>
            </a:gsLst>
            <a:lin ang="5400000" scaled="1"/>
          </a:gradFill>
        </p:spPr>
        <p:txBody>
          <a:bodyPr/>
          <a:lstStyle/>
          <a:p>
            <a:pPr eaLnBrk="1" hangingPunct="1"/>
            <a:r>
              <a:rPr lang="zh-CN" altLang="en-US" sz="4000" b="1" smtClean="0">
                <a:ea typeface="微软雅黑" pitchFamily="34" charset="-122"/>
              </a:rPr>
              <a:t>目录</a:t>
            </a:r>
          </a:p>
        </p:txBody>
      </p:sp>
      <p:sp>
        <p:nvSpPr>
          <p:cNvPr id="6147" name="AutoShape 10"/>
          <p:cNvSpPr>
            <a:spLocks noChangeArrowheads="1"/>
          </p:cNvSpPr>
          <p:nvPr/>
        </p:nvSpPr>
        <p:spPr bwMode="auto">
          <a:xfrm>
            <a:off x="827088" y="2276475"/>
            <a:ext cx="5976937" cy="792163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0"/>
          </a:p>
        </p:txBody>
      </p:sp>
      <p:sp>
        <p:nvSpPr>
          <p:cNvPr id="64523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258888" y="1916113"/>
            <a:ext cx="6626225" cy="792162"/>
          </a:xfrm>
          <a:prstGeom prst="flowChartAlternateProcess">
            <a:avLst/>
          </a:prstGeom>
          <a:gradFill rotWithShape="1">
            <a:gsLst>
              <a:gs pos="0">
                <a:srgbClr val="FF0000">
                  <a:alpha val="99001"/>
                </a:srgbClr>
              </a:gs>
              <a:gs pos="100000">
                <a:srgbClr val="FF0000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solidFill>
              <a:schemeClr val="bg2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zh-CN" altLang="en-US" sz="3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一</a:t>
            </a:r>
            <a:r>
              <a:rPr lang="zh-CN" altLang="en-US" sz="3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、文字内容</a:t>
            </a:r>
            <a:endParaRPr lang="zh-CN" altLang="en-US" sz="3200" b="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4524" name="AutoShape 1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258888" y="3357563"/>
            <a:ext cx="6626225" cy="792162"/>
          </a:xfrm>
          <a:prstGeom prst="flowChartAlternateProcess">
            <a:avLst/>
          </a:prstGeom>
          <a:gradFill rotWithShape="1">
            <a:gsLst>
              <a:gs pos="0">
                <a:srgbClr val="FF0000"/>
              </a:gs>
              <a:gs pos="100000">
                <a:srgbClr val="FFFFFF"/>
              </a:gs>
            </a:gsLst>
            <a:lin ang="5400000" scaled="1"/>
          </a:gradFill>
          <a:ln w="19050" algn="ctr">
            <a:solidFill>
              <a:schemeClr val="bg2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spcBef>
                <a:spcPct val="2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微软雅黑" pitchFamily="34" charset="-122"/>
              </a:rPr>
              <a:t>二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itchFamily="34" charset="-122"/>
              </a:rPr>
              <a:t>、文字内容</a:t>
            </a:r>
            <a:endParaRPr lang="zh-CN" altLang="en-US" sz="3200" b="0" dirty="0">
              <a:solidFill>
                <a:schemeClr val="tx1"/>
              </a:solidFill>
              <a:latin typeface="微软雅黑" pitchFamily="34" charset="-122"/>
            </a:endParaRPr>
          </a:p>
        </p:txBody>
      </p:sp>
      <p:sp>
        <p:nvSpPr>
          <p:cNvPr id="64525" name="AutoShape 1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331913" y="4868863"/>
            <a:ext cx="6626225" cy="792162"/>
          </a:xfrm>
          <a:prstGeom prst="flowChartAlternateProcess">
            <a:avLst/>
          </a:prstGeom>
          <a:gradFill rotWithShape="1">
            <a:gsLst>
              <a:gs pos="0">
                <a:srgbClr val="FF0000"/>
              </a:gs>
              <a:gs pos="100000">
                <a:srgbClr val="FF0000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solidFill>
              <a:schemeClr val="bg2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zh-CN" altLang="en-US" sz="3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三</a:t>
            </a:r>
            <a:r>
              <a:rPr lang="zh-CN" altLang="en-US" sz="32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、文字内容</a:t>
            </a:r>
            <a:endParaRPr lang="zh-CN" altLang="en-US" sz="3200" b="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6151" name="钱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454089">
            <a:off x="7235825" y="2708275"/>
            <a:ext cx="863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钱币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454089">
            <a:off x="7164388" y="4221163"/>
            <a:ext cx="863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3" grpId="0" animBg="1"/>
      <p:bldP spid="64524" grpId="0" animBg="1"/>
      <p:bldP spid="645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钱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454089">
            <a:off x="7324725" y="333375"/>
            <a:ext cx="181927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2" name="AutoShape 6"/>
          <p:cNvSpPr>
            <a:spLocks noChangeArrowheads="1"/>
          </p:cNvSpPr>
          <p:nvPr/>
        </p:nvSpPr>
        <p:spPr bwMode="auto">
          <a:xfrm>
            <a:off x="1403350" y="2492375"/>
            <a:ext cx="6626225" cy="792163"/>
          </a:xfrm>
          <a:prstGeom prst="flowChartAlternateProcess">
            <a:avLst/>
          </a:prstGeom>
          <a:gradFill rotWithShape="1">
            <a:gsLst>
              <a:gs pos="0">
                <a:srgbClr val="FF0000">
                  <a:gamma/>
                  <a:tint val="0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solidFill>
              <a:schemeClr val="bg2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3200" b="0" dirty="0">
                <a:solidFill>
                  <a:schemeClr val="tx1"/>
                </a:solidFill>
              </a:rPr>
              <a:t>一</a:t>
            </a:r>
            <a:r>
              <a:rPr lang="zh-CN" altLang="en-US" sz="3200" b="0" dirty="0" smtClean="0">
                <a:solidFill>
                  <a:schemeClr val="tx1"/>
                </a:solidFill>
                <a:latin typeface="微软雅黑" pitchFamily="34" charset="-122"/>
              </a:rPr>
              <a:t>、文字内容</a:t>
            </a:r>
            <a:endParaRPr lang="zh-CN" altLang="en-US" sz="3200" b="0" dirty="0">
              <a:solidFill>
                <a:schemeClr val="tx1"/>
              </a:solidFill>
            </a:endParaRPr>
          </a:p>
        </p:txBody>
      </p:sp>
      <p:pic>
        <p:nvPicPr>
          <p:cNvPr id="7172" name="Picture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128669">
            <a:off x="468313" y="2205038"/>
            <a:ext cx="1223962" cy="963612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0000"/>
                    </a:gs>
                    <a:gs pos="100000">
                      <a:srgbClr val="FF6565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 descr="背景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帘子" descr="帘子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765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恭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0113" y="1484313"/>
            <a:ext cx="71755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3038" y="1557338"/>
            <a:ext cx="71596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禧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2175" y="1557338"/>
            <a:ext cx="715963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56" name="Group 16"/>
          <p:cNvGrpSpPr>
            <a:grpSpLocks noChangeAspect="1"/>
          </p:cNvGrpSpPr>
          <p:nvPr/>
        </p:nvGrpSpPr>
        <p:grpSpPr bwMode="auto">
          <a:xfrm>
            <a:off x="3492500" y="981075"/>
            <a:ext cx="2216150" cy="2225675"/>
            <a:chOff x="1264" y="1078"/>
            <a:chExt cx="1396" cy="1584"/>
          </a:xfrm>
        </p:grpSpPr>
        <p:sp>
          <p:nvSpPr>
            <p:cNvPr id="8206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264" y="1078"/>
              <a:ext cx="1396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Freeform 18"/>
            <p:cNvSpPr>
              <a:spLocks noEditPoints="1"/>
            </p:cNvSpPr>
            <p:nvPr/>
          </p:nvSpPr>
          <p:spPr bwMode="auto">
            <a:xfrm>
              <a:off x="1244" y="1109"/>
              <a:ext cx="696" cy="947"/>
            </a:xfrm>
            <a:custGeom>
              <a:avLst/>
              <a:gdLst>
                <a:gd name="T0" fmla="*/ 159924 w 178"/>
                <a:gd name="T1" fmla="*/ 11027 h 242"/>
                <a:gd name="T2" fmla="*/ 142586 w 178"/>
                <a:gd name="T3" fmla="*/ 967 h 242"/>
                <a:gd name="T4" fmla="*/ 117831 w 178"/>
                <a:gd name="T5" fmla="*/ 11990 h 242"/>
                <a:gd name="T6" fmla="*/ 107786 w 178"/>
                <a:gd name="T7" fmla="*/ 9173 h 242"/>
                <a:gd name="T8" fmla="*/ 94210 w 178"/>
                <a:gd name="T9" fmla="*/ 16416 h 242"/>
                <a:gd name="T10" fmla="*/ 88599 w 178"/>
                <a:gd name="T11" fmla="*/ 29310 h 242"/>
                <a:gd name="T12" fmla="*/ 69412 w 178"/>
                <a:gd name="T13" fmla="*/ 39371 h 242"/>
                <a:gd name="T14" fmla="*/ 50268 w 178"/>
                <a:gd name="T15" fmla="*/ 43151 h 242"/>
                <a:gd name="T16" fmla="*/ 58464 w 178"/>
                <a:gd name="T17" fmla="*/ 25772 h 242"/>
                <a:gd name="T18" fmla="*/ 48360 w 178"/>
                <a:gd name="T19" fmla="*/ 33078 h 242"/>
                <a:gd name="T20" fmla="*/ 38315 w 178"/>
                <a:gd name="T21" fmla="*/ 62385 h 242"/>
                <a:gd name="T22" fmla="*/ 79457 w 178"/>
                <a:gd name="T23" fmla="*/ 63336 h 242"/>
                <a:gd name="T24" fmla="*/ 84165 w 178"/>
                <a:gd name="T25" fmla="*/ 66153 h 242"/>
                <a:gd name="T26" fmla="*/ 22902 w 178"/>
                <a:gd name="T27" fmla="*/ 200024 h 242"/>
                <a:gd name="T28" fmla="*/ 9083 w 178"/>
                <a:gd name="T29" fmla="*/ 207280 h 242"/>
                <a:gd name="T30" fmla="*/ 10045 w 178"/>
                <a:gd name="T31" fmla="*/ 222075 h 242"/>
                <a:gd name="T32" fmla="*/ 66597 w 178"/>
                <a:gd name="T33" fmla="*/ 147712 h 242"/>
                <a:gd name="T34" fmla="*/ 85068 w 178"/>
                <a:gd name="T35" fmla="*/ 108341 h 242"/>
                <a:gd name="T36" fmla="*/ 86750 w 178"/>
                <a:gd name="T37" fmla="*/ 107379 h 242"/>
                <a:gd name="T38" fmla="*/ 107786 w 178"/>
                <a:gd name="T39" fmla="*/ 160653 h 242"/>
                <a:gd name="T40" fmla="*/ 112451 w 178"/>
                <a:gd name="T41" fmla="*/ 159703 h 242"/>
                <a:gd name="T42" fmla="*/ 126195 w 178"/>
                <a:gd name="T43" fmla="*/ 146808 h 242"/>
                <a:gd name="T44" fmla="*/ 153577 w 178"/>
                <a:gd name="T45" fmla="*/ 64239 h 242"/>
                <a:gd name="T46" fmla="*/ 159924 w 178"/>
                <a:gd name="T47" fmla="*/ 11027 h 242"/>
                <a:gd name="T48" fmla="*/ 135337 w 178"/>
                <a:gd name="T49" fmla="*/ 47577 h 242"/>
                <a:gd name="T50" fmla="*/ 119681 w 178"/>
                <a:gd name="T51" fmla="*/ 118418 h 242"/>
                <a:gd name="T52" fmla="*/ 109636 w 178"/>
                <a:gd name="T53" fmla="*/ 115601 h 242"/>
                <a:gd name="T54" fmla="*/ 95113 w 178"/>
                <a:gd name="T55" fmla="*/ 87257 h 242"/>
                <a:gd name="T56" fmla="*/ 107786 w 178"/>
                <a:gd name="T57" fmla="*/ 51361 h 242"/>
                <a:gd name="T58" fmla="*/ 127876 w 178"/>
                <a:gd name="T59" fmla="*/ 28406 h 242"/>
                <a:gd name="T60" fmla="*/ 134391 w 178"/>
                <a:gd name="T61" fmla="*/ 23906 h 242"/>
                <a:gd name="T62" fmla="*/ 135337 w 178"/>
                <a:gd name="T63" fmla="*/ 47577 h 24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8" h="242">
                  <a:moveTo>
                    <a:pt x="175" y="12"/>
                  </a:moveTo>
                  <a:cubicBezTo>
                    <a:pt x="174" y="1"/>
                    <a:pt x="165" y="0"/>
                    <a:pt x="156" y="1"/>
                  </a:cubicBezTo>
                  <a:cubicBezTo>
                    <a:pt x="147" y="1"/>
                    <a:pt x="129" y="13"/>
                    <a:pt x="129" y="13"/>
                  </a:cubicBezTo>
                  <a:cubicBezTo>
                    <a:pt x="129" y="13"/>
                    <a:pt x="125" y="9"/>
                    <a:pt x="118" y="10"/>
                  </a:cubicBezTo>
                  <a:cubicBezTo>
                    <a:pt x="112" y="11"/>
                    <a:pt x="104" y="16"/>
                    <a:pt x="103" y="18"/>
                  </a:cubicBezTo>
                  <a:cubicBezTo>
                    <a:pt x="101" y="21"/>
                    <a:pt x="97" y="32"/>
                    <a:pt x="97" y="32"/>
                  </a:cubicBezTo>
                  <a:cubicBezTo>
                    <a:pt x="97" y="32"/>
                    <a:pt x="83" y="39"/>
                    <a:pt x="76" y="43"/>
                  </a:cubicBezTo>
                  <a:cubicBezTo>
                    <a:pt x="70" y="46"/>
                    <a:pt x="55" y="50"/>
                    <a:pt x="55" y="47"/>
                  </a:cubicBezTo>
                  <a:cubicBezTo>
                    <a:pt x="52" y="45"/>
                    <a:pt x="64" y="28"/>
                    <a:pt x="64" y="28"/>
                  </a:cubicBezTo>
                  <a:cubicBezTo>
                    <a:pt x="64" y="28"/>
                    <a:pt x="58" y="33"/>
                    <a:pt x="53" y="36"/>
                  </a:cubicBezTo>
                  <a:cubicBezTo>
                    <a:pt x="47" y="40"/>
                    <a:pt x="41" y="42"/>
                    <a:pt x="42" y="68"/>
                  </a:cubicBezTo>
                  <a:cubicBezTo>
                    <a:pt x="41" y="95"/>
                    <a:pt x="87" y="69"/>
                    <a:pt x="87" y="69"/>
                  </a:cubicBezTo>
                  <a:cubicBezTo>
                    <a:pt x="87" y="69"/>
                    <a:pt x="91" y="67"/>
                    <a:pt x="92" y="72"/>
                  </a:cubicBezTo>
                  <a:cubicBezTo>
                    <a:pt x="70" y="152"/>
                    <a:pt x="28" y="215"/>
                    <a:pt x="25" y="218"/>
                  </a:cubicBezTo>
                  <a:cubicBezTo>
                    <a:pt x="23" y="222"/>
                    <a:pt x="10" y="226"/>
                    <a:pt x="10" y="226"/>
                  </a:cubicBezTo>
                  <a:cubicBezTo>
                    <a:pt x="0" y="234"/>
                    <a:pt x="4" y="242"/>
                    <a:pt x="11" y="242"/>
                  </a:cubicBezTo>
                  <a:cubicBezTo>
                    <a:pt x="21" y="242"/>
                    <a:pt x="57" y="194"/>
                    <a:pt x="73" y="161"/>
                  </a:cubicBezTo>
                  <a:cubicBezTo>
                    <a:pt x="85" y="137"/>
                    <a:pt x="93" y="118"/>
                    <a:pt x="93" y="118"/>
                  </a:cubicBezTo>
                  <a:cubicBezTo>
                    <a:pt x="93" y="118"/>
                    <a:pt x="93" y="116"/>
                    <a:pt x="95" y="117"/>
                  </a:cubicBezTo>
                  <a:cubicBezTo>
                    <a:pt x="115" y="180"/>
                    <a:pt x="118" y="175"/>
                    <a:pt x="118" y="175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4"/>
                    <a:pt x="135" y="166"/>
                    <a:pt x="138" y="160"/>
                  </a:cubicBezTo>
                  <a:cubicBezTo>
                    <a:pt x="154" y="133"/>
                    <a:pt x="168" y="70"/>
                    <a:pt x="168" y="70"/>
                  </a:cubicBezTo>
                  <a:cubicBezTo>
                    <a:pt x="171" y="64"/>
                    <a:pt x="178" y="27"/>
                    <a:pt x="175" y="12"/>
                  </a:cubicBezTo>
                  <a:close/>
                  <a:moveTo>
                    <a:pt x="148" y="52"/>
                  </a:moveTo>
                  <a:cubicBezTo>
                    <a:pt x="148" y="64"/>
                    <a:pt x="134" y="127"/>
                    <a:pt x="131" y="129"/>
                  </a:cubicBezTo>
                  <a:cubicBezTo>
                    <a:pt x="127" y="131"/>
                    <a:pt x="119" y="130"/>
                    <a:pt x="120" y="126"/>
                  </a:cubicBezTo>
                  <a:cubicBezTo>
                    <a:pt x="120" y="125"/>
                    <a:pt x="107" y="115"/>
                    <a:pt x="104" y="95"/>
                  </a:cubicBezTo>
                  <a:cubicBezTo>
                    <a:pt x="105" y="70"/>
                    <a:pt x="118" y="56"/>
                    <a:pt x="118" y="56"/>
                  </a:cubicBezTo>
                  <a:cubicBezTo>
                    <a:pt x="118" y="56"/>
                    <a:pt x="140" y="40"/>
                    <a:pt x="140" y="31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7" y="26"/>
                    <a:pt x="149" y="41"/>
                    <a:pt x="148" y="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Freeform 19"/>
            <p:cNvSpPr>
              <a:spLocks/>
            </p:cNvSpPr>
            <p:nvPr/>
          </p:nvSpPr>
          <p:spPr bwMode="auto">
            <a:xfrm>
              <a:off x="1964" y="1070"/>
              <a:ext cx="692" cy="442"/>
            </a:xfrm>
            <a:custGeom>
              <a:avLst/>
              <a:gdLst>
                <a:gd name="T0" fmla="*/ 14704 w 177"/>
                <a:gd name="T1" fmla="*/ 21067 h 113"/>
                <a:gd name="T2" fmla="*/ 19184 w 177"/>
                <a:gd name="T3" fmla="*/ 23884 h 113"/>
                <a:gd name="T4" fmla="*/ 27312 w 177"/>
                <a:gd name="T5" fmla="*/ 43989 h 113"/>
                <a:gd name="T6" fmla="*/ 32039 w 177"/>
                <a:gd name="T7" fmla="*/ 44951 h 113"/>
                <a:gd name="T8" fmla="*/ 90410 w 177"/>
                <a:gd name="T9" fmla="*/ 13831 h 113"/>
                <a:gd name="T10" fmla="*/ 97642 w 177"/>
                <a:gd name="T11" fmla="*/ 1850 h 113"/>
                <a:gd name="T12" fmla="*/ 112405 w 177"/>
                <a:gd name="T13" fmla="*/ 5386 h 113"/>
                <a:gd name="T14" fmla="*/ 118672 w 177"/>
                <a:gd name="T15" fmla="*/ 3763 h 113"/>
                <a:gd name="T16" fmla="*/ 129678 w 177"/>
                <a:gd name="T17" fmla="*/ 7236 h 113"/>
                <a:gd name="T18" fmla="*/ 137857 w 177"/>
                <a:gd name="T19" fmla="*/ 6348 h 113"/>
                <a:gd name="T20" fmla="*/ 154410 w 177"/>
                <a:gd name="T21" fmla="*/ 17289 h 113"/>
                <a:gd name="T22" fmla="*/ 156333 w 177"/>
                <a:gd name="T23" fmla="*/ 26454 h 113"/>
                <a:gd name="T24" fmla="*/ 161639 w 177"/>
                <a:gd name="T25" fmla="*/ 33033 h 113"/>
                <a:gd name="T26" fmla="*/ 157940 w 177"/>
                <a:gd name="T27" fmla="*/ 38356 h 113"/>
                <a:gd name="T28" fmla="*/ 109594 w 177"/>
                <a:gd name="T29" fmla="*/ 61336 h 113"/>
                <a:gd name="T30" fmla="*/ 127828 w 177"/>
                <a:gd name="T31" fmla="*/ 75167 h 113"/>
                <a:gd name="T32" fmla="*/ 120537 w 177"/>
                <a:gd name="T33" fmla="*/ 86124 h 113"/>
                <a:gd name="T34" fmla="*/ 67531 w 177"/>
                <a:gd name="T35" fmla="*/ 101621 h 113"/>
                <a:gd name="T36" fmla="*/ 45535 w 177"/>
                <a:gd name="T37" fmla="*/ 98089 h 113"/>
                <a:gd name="T38" fmla="*/ 50258 w 177"/>
                <a:gd name="T39" fmla="*/ 76071 h 113"/>
                <a:gd name="T40" fmla="*/ 66565 w 177"/>
                <a:gd name="T41" fmla="*/ 51284 h 113"/>
                <a:gd name="T42" fmla="*/ 32923 w 177"/>
                <a:gd name="T43" fmla="*/ 65056 h 113"/>
                <a:gd name="T44" fmla="*/ 32039 w 177"/>
                <a:gd name="T45" fmla="*/ 88036 h 113"/>
                <a:gd name="T46" fmla="*/ 20084 w 177"/>
                <a:gd name="T47" fmla="*/ 98805 h 113"/>
                <a:gd name="T48" fmla="*/ 7229 w 177"/>
                <a:gd name="T49" fmla="*/ 86124 h 113"/>
                <a:gd name="T50" fmla="*/ 14704 w 177"/>
                <a:gd name="T51" fmla="*/ 21067 h 1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77" h="113">
                  <a:moveTo>
                    <a:pt x="16" y="23"/>
                  </a:moveTo>
                  <a:cubicBezTo>
                    <a:pt x="16" y="23"/>
                    <a:pt x="19" y="23"/>
                    <a:pt x="21" y="26"/>
                  </a:cubicBezTo>
                  <a:cubicBezTo>
                    <a:pt x="23" y="29"/>
                    <a:pt x="29" y="47"/>
                    <a:pt x="30" y="48"/>
                  </a:cubicBezTo>
                  <a:cubicBezTo>
                    <a:pt x="30" y="50"/>
                    <a:pt x="34" y="51"/>
                    <a:pt x="35" y="49"/>
                  </a:cubicBezTo>
                  <a:cubicBezTo>
                    <a:pt x="36" y="47"/>
                    <a:pt x="98" y="17"/>
                    <a:pt x="99" y="15"/>
                  </a:cubicBezTo>
                  <a:cubicBezTo>
                    <a:pt x="100" y="13"/>
                    <a:pt x="104" y="4"/>
                    <a:pt x="107" y="2"/>
                  </a:cubicBezTo>
                  <a:cubicBezTo>
                    <a:pt x="110" y="0"/>
                    <a:pt x="123" y="6"/>
                    <a:pt x="123" y="6"/>
                  </a:cubicBezTo>
                  <a:cubicBezTo>
                    <a:pt x="123" y="6"/>
                    <a:pt x="126" y="3"/>
                    <a:pt x="130" y="4"/>
                  </a:cubicBezTo>
                  <a:cubicBezTo>
                    <a:pt x="134" y="4"/>
                    <a:pt x="142" y="8"/>
                    <a:pt x="142" y="8"/>
                  </a:cubicBezTo>
                  <a:cubicBezTo>
                    <a:pt x="142" y="8"/>
                    <a:pt x="147" y="7"/>
                    <a:pt x="151" y="7"/>
                  </a:cubicBezTo>
                  <a:cubicBezTo>
                    <a:pt x="155" y="8"/>
                    <a:pt x="169" y="19"/>
                    <a:pt x="169" y="19"/>
                  </a:cubicBezTo>
                  <a:cubicBezTo>
                    <a:pt x="169" y="19"/>
                    <a:pt x="171" y="21"/>
                    <a:pt x="171" y="29"/>
                  </a:cubicBezTo>
                  <a:cubicBezTo>
                    <a:pt x="175" y="32"/>
                    <a:pt x="177" y="33"/>
                    <a:pt x="177" y="36"/>
                  </a:cubicBezTo>
                  <a:cubicBezTo>
                    <a:pt x="177" y="39"/>
                    <a:pt x="173" y="42"/>
                    <a:pt x="173" y="42"/>
                  </a:cubicBezTo>
                  <a:cubicBezTo>
                    <a:pt x="173" y="42"/>
                    <a:pt x="149" y="57"/>
                    <a:pt x="120" y="67"/>
                  </a:cubicBezTo>
                  <a:cubicBezTo>
                    <a:pt x="137" y="73"/>
                    <a:pt x="140" y="76"/>
                    <a:pt x="140" y="82"/>
                  </a:cubicBezTo>
                  <a:cubicBezTo>
                    <a:pt x="140" y="88"/>
                    <a:pt x="132" y="94"/>
                    <a:pt x="132" y="94"/>
                  </a:cubicBezTo>
                  <a:cubicBezTo>
                    <a:pt x="132" y="94"/>
                    <a:pt x="86" y="110"/>
                    <a:pt x="74" y="111"/>
                  </a:cubicBezTo>
                  <a:cubicBezTo>
                    <a:pt x="61" y="113"/>
                    <a:pt x="53" y="113"/>
                    <a:pt x="50" y="107"/>
                  </a:cubicBezTo>
                  <a:cubicBezTo>
                    <a:pt x="47" y="102"/>
                    <a:pt x="51" y="87"/>
                    <a:pt x="55" y="83"/>
                  </a:cubicBezTo>
                  <a:cubicBezTo>
                    <a:pt x="58" y="78"/>
                    <a:pt x="74" y="61"/>
                    <a:pt x="73" y="56"/>
                  </a:cubicBezTo>
                  <a:cubicBezTo>
                    <a:pt x="67" y="54"/>
                    <a:pt x="44" y="62"/>
                    <a:pt x="36" y="71"/>
                  </a:cubicBezTo>
                  <a:cubicBezTo>
                    <a:pt x="34" y="79"/>
                    <a:pt x="35" y="96"/>
                    <a:pt x="35" y="96"/>
                  </a:cubicBezTo>
                  <a:cubicBezTo>
                    <a:pt x="35" y="96"/>
                    <a:pt x="32" y="108"/>
                    <a:pt x="22" y="108"/>
                  </a:cubicBezTo>
                  <a:cubicBezTo>
                    <a:pt x="13" y="107"/>
                    <a:pt x="8" y="98"/>
                    <a:pt x="8" y="94"/>
                  </a:cubicBezTo>
                  <a:cubicBezTo>
                    <a:pt x="8" y="91"/>
                    <a:pt x="0" y="52"/>
                    <a:pt x="16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20"/>
            <p:cNvSpPr>
              <a:spLocks noEditPoints="1"/>
            </p:cNvSpPr>
            <p:nvPr/>
          </p:nvSpPr>
          <p:spPr bwMode="auto">
            <a:xfrm>
              <a:off x="1741" y="1520"/>
              <a:ext cx="602" cy="931"/>
            </a:xfrm>
            <a:custGeom>
              <a:avLst/>
              <a:gdLst>
                <a:gd name="T0" fmla="*/ 135176 w 154"/>
                <a:gd name="T1" fmla="*/ 45905 h 238"/>
                <a:gd name="T2" fmla="*/ 136857 w 154"/>
                <a:gd name="T3" fmla="*/ 16402 h 238"/>
                <a:gd name="T4" fmla="*/ 89424 w 154"/>
                <a:gd name="T5" fmla="*/ 14720 h 238"/>
                <a:gd name="T6" fmla="*/ 63018 w 154"/>
                <a:gd name="T7" fmla="*/ 34905 h 238"/>
                <a:gd name="T8" fmla="*/ 54888 w 154"/>
                <a:gd name="T9" fmla="*/ 20106 h 238"/>
                <a:gd name="T10" fmla="*/ 38293 w 154"/>
                <a:gd name="T11" fmla="*/ 46808 h 238"/>
                <a:gd name="T12" fmla="*/ 28255 w 154"/>
                <a:gd name="T13" fmla="*/ 92486 h 238"/>
                <a:gd name="T14" fmla="*/ 26406 w 154"/>
                <a:gd name="T15" fmla="*/ 158497 h 238"/>
                <a:gd name="T16" fmla="*/ 18216 w 154"/>
                <a:gd name="T17" fmla="*/ 181482 h 238"/>
                <a:gd name="T18" fmla="*/ 19178 w 154"/>
                <a:gd name="T19" fmla="*/ 188735 h 238"/>
                <a:gd name="T20" fmla="*/ 24725 w 154"/>
                <a:gd name="T21" fmla="*/ 191547 h 238"/>
                <a:gd name="T22" fmla="*/ 46471 w 154"/>
                <a:gd name="T23" fmla="*/ 182155 h 238"/>
                <a:gd name="T24" fmla="*/ 48320 w 154"/>
                <a:gd name="T25" fmla="*/ 184068 h 238"/>
                <a:gd name="T26" fmla="*/ 3761 w 154"/>
                <a:gd name="T27" fmla="*/ 209804 h 238"/>
                <a:gd name="T28" fmla="*/ 0 w 154"/>
                <a:gd name="T29" fmla="*/ 213340 h 238"/>
                <a:gd name="T30" fmla="*/ 52980 w 154"/>
                <a:gd name="T31" fmla="*/ 193155 h 238"/>
                <a:gd name="T32" fmla="*/ 107641 w 154"/>
                <a:gd name="T33" fmla="*/ 156647 h 238"/>
                <a:gd name="T34" fmla="*/ 112300 w 154"/>
                <a:gd name="T35" fmla="*/ 167662 h 238"/>
                <a:gd name="T36" fmla="*/ 116776 w 154"/>
                <a:gd name="T37" fmla="*/ 172086 h 238"/>
                <a:gd name="T38" fmla="*/ 139652 w 154"/>
                <a:gd name="T39" fmla="*/ 160425 h 238"/>
                <a:gd name="T40" fmla="*/ 135176 w 154"/>
                <a:gd name="T41" fmla="*/ 45905 h 238"/>
                <a:gd name="T42" fmla="*/ 50181 w 154"/>
                <a:gd name="T43" fmla="*/ 143777 h 238"/>
                <a:gd name="T44" fmla="*/ 44865 w 154"/>
                <a:gd name="T45" fmla="*/ 126424 h 238"/>
                <a:gd name="T46" fmla="*/ 45521 w 154"/>
                <a:gd name="T47" fmla="*/ 109838 h 238"/>
                <a:gd name="T48" fmla="*/ 48320 w 154"/>
                <a:gd name="T49" fmla="*/ 109838 h 238"/>
                <a:gd name="T50" fmla="*/ 59320 w 154"/>
                <a:gd name="T51" fmla="*/ 127375 h 238"/>
                <a:gd name="T52" fmla="*/ 50181 w 154"/>
                <a:gd name="T53" fmla="*/ 143777 h 238"/>
                <a:gd name="T54" fmla="*/ 109490 w 154"/>
                <a:gd name="T55" fmla="*/ 120791 h 238"/>
                <a:gd name="T56" fmla="*/ 105072 w 154"/>
                <a:gd name="T57" fmla="*/ 124558 h 238"/>
                <a:gd name="T58" fmla="*/ 105072 w 154"/>
                <a:gd name="T59" fmla="*/ 136540 h 238"/>
                <a:gd name="T60" fmla="*/ 92235 w 154"/>
                <a:gd name="T61" fmla="*/ 136540 h 238"/>
                <a:gd name="T62" fmla="*/ 85007 w 154"/>
                <a:gd name="T63" fmla="*/ 144681 h 238"/>
                <a:gd name="T64" fmla="*/ 58359 w 154"/>
                <a:gd name="T65" fmla="*/ 156647 h 238"/>
                <a:gd name="T66" fmla="*/ 59320 w 154"/>
                <a:gd name="T67" fmla="*/ 152880 h 238"/>
                <a:gd name="T68" fmla="*/ 82196 w 154"/>
                <a:gd name="T69" fmla="*/ 115467 h 238"/>
                <a:gd name="T70" fmla="*/ 49282 w 154"/>
                <a:gd name="T71" fmla="*/ 98099 h 238"/>
                <a:gd name="T72" fmla="*/ 49282 w 154"/>
                <a:gd name="T73" fmla="*/ 80563 h 238"/>
                <a:gd name="T74" fmla="*/ 62115 w 154"/>
                <a:gd name="T75" fmla="*/ 80563 h 238"/>
                <a:gd name="T76" fmla="*/ 72158 w 154"/>
                <a:gd name="T77" fmla="*/ 89669 h 238"/>
                <a:gd name="T78" fmla="*/ 88521 w 154"/>
                <a:gd name="T79" fmla="*/ 78650 h 238"/>
                <a:gd name="T80" fmla="*/ 57471 w 154"/>
                <a:gd name="T81" fmla="*/ 63214 h 238"/>
                <a:gd name="T82" fmla="*/ 55548 w 154"/>
                <a:gd name="T83" fmla="*/ 60398 h 238"/>
                <a:gd name="T84" fmla="*/ 63018 w 154"/>
                <a:gd name="T85" fmla="*/ 42141 h 238"/>
                <a:gd name="T86" fmla="*/ 94084 w 154"/>
                <a:gd name="T87" fmla="*/ 34905 h 238"/>
                <a:gd name="T88" fmla="*/ 101374 w 154"/>
                <a:gd name="T89" fmla="*/ 35851 h 238"/>
                <a:gd name="T90" fmla="*/ 109490 w 154"/>
                <a:gd name="T91" fmla="*/ 120791 h 23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54" h="238">
                  <a:moveTo>
                    <a:pt x="148" y="50"/>
                  </a:moveTo>
                  <a:cubicBezTo>
                    <a:pt x="148" y="50"/>
                    <a:pt x="153" y="22"/>
                    <a:pt x="150" y="18"/>
                  </a:cubicBezTo>
                  <a:cubicBezTo>
                    <a:pt x="120" y="0"/>
                    <a:pt x="98" y="16"/>
                    <a:pt x="98" y="16"/>
                  </a:cubicBezTo>
                  <a:cubicBezTo>
                    <a:pt x="98" y="16"/>
                    <a:pt x="82" y="30"/>
                    <a:pt x="69" y="38"/>
                  </a:cubicBezTo>
                  <a:cubicBezTo>
                    <a:pt x="68" y="26"/>
                    <a:pt x="60" y="22"/>
                    <a:pt x="60" y="22"/>
                  </a:cubicBezTo>
                  <a:cubicBezTo>
                    <a:pt x="56" y="35"/>
                    <a:pt x="50" y="37"/>
                    <a:pt x="42" y="51"/>
                  </a:cubicBezTo>
                  <a:cubicBezTo>
                    <a:pt x="35" y="65"/>
                    <a:pt x="34" y="90"/>
                    <a:pt x="31" y="101"/>
                  </a:cubicBezTo>
                  <a:cubicBezTo>
                    <a:pt x="28" y="112"/>
                    <a:pt x="24" y="143"/>
                    <a:pt x="29" y="173"/>
                  </a:cubicBezTo>
                  <a:cubicBezTo>
                    <a:pt x="20" y="186"/>
                    <a:pt x="20" y="198"/>
                    <a:pt x="20" y="198"/>
                  </a:cubicBezTo>
                  <a:cubicBezTo>
                    <a:pt x="20" y="198"/>
                    <a:pt x="20" y="202"/>
                    <a:pt x="21" y="206"/>
                  </a:cubicBezTo>
                  <a:cubicBezTo>
                    <a:pt x="22" y="211"/>
                    <a:pt x="27" y="209"/>
                    <a:pt x="27" y="20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4" y="198"/>
                    <a:pt x="53" y="201"/>
                  </a:cubicBezTo>
                  <a:cubicBezTo>
                    <a:pt x="33" y="219"/>
                    <a:pt x="4" y="229"/>
                    <a:pt x="4" y="229"/>
                  </a:cubicBezTo>
                  <a:cubicBezTo>
                    <a:pt x="4" y="229"/>
                    <a:pt x="0" y="230"/>
                    <a:pt x="0" y="233"/>
                  </a:cubicBezTo>
                  <a:cubicBezTo>
                    <a:pt x="4" y="238"/>
                    <a:pt x="40" y="227"/>
                    <a:pt x="58" y="211"/>
                  </a:cubicBezTo>
                  <a:cubicBezTo>
                    <a:pt x="76" y="195"/>
                    <a:pt x="114" y="172"/>
                    <a:pt x="118" y="171"/>
                  </a:cubicBezTo>
                  <a:cubicBezTo>
                    <a:pt x="122" y="170"/>
                    <a:pt x="123" y="183"/>
                    <a:pt x="123" y="183"/>
                  </a:cubicBezTo>
                  <a:cubicBezTo>
                    <a:pt x="123" y="183"/>
                    <a:pt x="126" y="187"/>
                    <a:pt x="128" y="188"/>
                  </a:cubicBezTo>
                  <a:cubicBezTo>
                    <a:pt x="141" y="186"/>
                    <a:pt x="152" y="179"/>
                    <a:pt x="153" y="175"/>
                  </a:cubicBezTo>
                  <a:cubicBezTo>
                    <a:pt x="154" y="170"/>
                    <a:pt x="148" y="50"/>
                    <a:pt x="148" y="50"/>
                  </a:cubicBezTo>
                  <a:close/>
                  <a:moveTo>
                    <a:pt x="55" y="157"/>
                  </a:moveTo>
                  <a:cubicBezTo>
                    <a:pt x="48" y="155"/>
                    <a:pt x="51" y="142"/>
                    <a:pt x="49" y="138"/>
                  </a:cubicBezTo>
                  <a:cubicBezTo>
                    <a:pt x="47" y="134"/>
                    <a:pt x="49" y="126"/>
                    <a:pt x="50" y="120"/>
                  </a:cubicBezTo>
                  <a:cubicBezTo>
                    <a:pt x="50" y="120"/>
                    <a:pt x="51" y="119"/>
                    <a:pt x="53" y="120"/>
                  </a:cubicBezTo>
                  <a:cubicBezTo>
                    <a:pt x="55" y="121"/>
                    <a:pt x="65" y="138"/>
                    <a:pt x="65" y="139"/>
                  </a:cubicBezTo>
                  <a:cubicBezTo>
                    <a:pt x="65" y="140"/>
                    <a:pt x="67" y="147"/>
                    <a:pt x="55" y="157"/>
                  </a:cubicBezTo>
                  <a:close/>
                  <a:moveTo>
                    <a:pt x="120" y="132"/>
                  </a:moveTo>
                  <a:cubicBezTo>
                    <a:pt x="119" y="135"/>
                    <a:pt x="115" y="136"/>
                    <a:pt x="115" y="136"/>
                  </a:cubicBezTo>
                  <a:cubicBezTo>
                    <a:pt x="115" y="136"/>
                    <a:pt x="119" y="148"/>
                    <a:pt x="115" y="149"/>
                  </a:cubicBezTo>
                  <a:cubicBezTo>
                    <a:pt x="111" y="151"/>
                    <a:pt x="101" y="149"/>
                    <a:pt x="101" y="149"/>
                  </a:cubicBezTo>
                  <a:cubicBezTo>
                    <a:pt x="101" y="149"/>
                    <a:pt x="97" y="146"/>
                    <a:pt x="93" y="158"/>
                  </a:cubicBezTo>
                  <a:cubicBezTo>
                    <a:pt x="88" y="163"/>
                    <a:pt x="64" y="171"/>
                    <a:pt x="64" y="171"/>
                  </a:cubicBezTo>
                  <a:cubicBezTo>
                    <a:pt x="64" y="171"/>
                    <a:pt x="59" y="171"/>
                    <a:pt x="65" y="167"/>
                  </a:cubicBezTo>
                  <a:cubicBezTo>
                    <a:pt x="70" y="162"/>
                    <a:pt x="83" y="159"/>
                    <a:pt x="90" y="126"/>
                  </a:cubicBezTo>
                  <a:cubicBezTo>
                    <a:pt x="89" y="118"/>
                    <a:pt x="54" y="107"/>
                    <a:pt x="54" y="107"/>
                  </a:cubicBezTo>
                  <a:cubicBezTo>
                    <a:pt x="54" y="107"/>
                    <a:pt x="48" y="103"/>
                    <a:pt x="54" y="88"/>
                  </a:cubicBezTo>
                  <a:cubicBezTo>
                    <a:pt x="63" y="73"/>
                    <a:pt x="68" y="88"/>
                    <a:pt x="68" y="88"/>
                  </a:cubicBezTo>
                  <a:cubicBezTo>
                    <a:pt x="68" y="88"/>
                    <a:pt x="67" y="96"/>
                    <a:pt x="79" y="98"/>
                  </a:cubicBezTo>
                  <a:cubicBezTo>
                    <a:pt x="92" y="99"/>
                    <a:pt x="96" y="96"/>
                    <a:pt x="97" y="86"/>
                  </a:cubicBezTo>
                  <a:cubicBezTo>
                    <a:pt x="99" y="76"/>
                    <a:pt x="81" y="63"/>
                    <a:pt x="63" y="69"/>
                  </a:cubicBezTo>
                  <a:cubicBezTo>
                    <a:pt x="63" y="69"/>
                    <a:pt x="60" y="70"/>
                    <a:pt x="61" y="66"/>
                  </a:cubicBezTo>
                  <a:cubicBezTo>
                    <a:pt x="61" y="63"/>
                    <a:pt x="60" y="57"/>
                    <a:pt x="69" y="46"/>
                  </a:cubicBezTo>
                  <a:cubicBezTo>
                    <a:pt x="79" y="43"/>
                    <a:pt x="103" y="38"/>
                    <a:pt x="103" y="38"/>
                  </a:cubicBezTo>
                  <a:cubicBezTo>
                    <a:pt x="103" y="38"/>
                    <a:pt x="109" y="37"/>
                    <a:pt x="111" y="39"/>
                  </a:cubicBezTo>
                  <a:cubicBezTo>
                    <a:pt x="113" y="41"/>
                    <a:pt x="121" y="57"/>
                    <a:pt x="120" y="1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21"/>
            <p:cNvSpPr>
              <a:spLocks/>
            </p:cNvSpPr>
            <p:nvPr/>
          </p:nvSpPr>
          <p:spPr bwMode="auto">
            <a:xfrm>
              <a:off x="1510" y="2451"/>
              <a:ext cx="290" cy="215"/>
            </a:xfrm>
            <a:custGeom>
              <a:avLst/>
              <a:gdLst>
                <a:gd name="T0" fmla="*/ 11075 w 74"/>
                <a:gd name="T1" fmla="*/ 0 h 55"/>
                <a:gd name="T2" fmla="*/ 16726 w 74"/>
                <a:gd name="T3" fmla="*/ 9077 h 55"/>
                <a:gd name="T4" fmla="*/ 57299 w 74"/>
                <a:gd name="T5" fmla="*/ 32015 h 55"/>
                <a:gd name="T6" fmla="*/ 61092 w 74"/>
                <a:gd name="T7" fmla="*/ 45521 h 55"/>
                <a:gd name="T8" fmla="*/ 45260 w 74"/>
                <a:gd name="T9" fmla="*/ 50181 h 55"/>
                <a:gd name="T10" fmla="*/ 7281 w 74"/>
                <a:gd name="T11" fmla="*/ 26406 h 55"/>
                <a:gd name="T12" fmla="*/ 11075 w 74"/>
                <a:gd name="T13" fmla="*/ 0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4" h="55">
                  <a:moveTo>
                    <a:pt x="12" y="0"/>
                  </a:moveTo>
                  <a:cubicBezTo>
                    <a:pt x="12" y="0"/>
                    <a:pt x="12" y="9"/>
                    <a:pt x="18" y="10"/>
                  </a:cubicBezTo>
                  <a:cubicBezTo>
                    <a:pt x="24" y="12"/>
                    <a:pt x="55" y="27"/>
                    <a:pt x="62" y="35"/>
                  </a:cubicBezTo>
                  <a:cubicBezTo>
                    <a:pt x="74" y="42"/>
                    <a:pt x="68" y="47"/>
                    <a:pt x="66" y="50"/>
                  </a:cubicBezTo>
                  <a:cubicBezTo>
                    <a:pt x="63" y="55"/>
                    <a:pt x="49" y="55"/>
                    <a:pt x="49" y="55"/>
                  </a:cubicBezTo>
                  <a:cubicBezTo>
                    <a:pt x="49" y="55"/>
                    <a:pt x="27" y="51"/>
                    <a:pt x="8" y="29"/>
                  </a:cubicBezTo>
                  <a:cubicBezTo>
                    <a:pt x="2" y="19"/>
                    <a:pt x="0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22"/>
            <p:cNvSpPr>
              <a:spLocks/>
            </p:cNvSpPr>
            <p:nvPr/>
          </p:nvSpPr>
          <p:spPr bwMode="auto">
            <a:xfrm>
              <a:off x="2214" y="2377"/>
              <a:ext cx="200" cy="137"/>
            </a:xfrm>
            <a:custGeom>
              <a:avLst/>
              <a:gdLst>
                <a:gd name="T0" fmla="*/ 1875 w 51"/>
                <a:gd name="T1" fmla="*/ 4674 h 35"/>
                <a:gd name="T2" fmla="*/ 3800 w 51"/>
                <a:gd name="T3" fmla="*/ 967 h 35"/>
                <a:gd name="T4" fmla="*/ 13933 w 51"/>
                <a:gd name="T5" fmla="*/ 967 h 35"/>
                <a:gd name="T6" fmla="*/ 21282 w 51"/>
                <a:gd name="T7" fmla="*/ 3785 h 35"/>
                <a:gd name="T8" fmla="*/ 47290 w 51"/>
                <a:gd name="T9" fmla="*/ 17391 h 35"/>
                <a:gd name="T10" fmla="*/ 30510 w 51"/>
                <a:gd name="T11" fmla="*/ 32144 h 35"/>
                <a:gd name="T12" fmla="*/ 25988 w 51"/>
                <a:gd name="T13" fmla="*/ 29326 h 35"/>
                <a:gd name="T14" fmla="*/ 13933 w 51"/>
                <a:gd name="T15" fmla="*/ 16440 h 35"/>
                <a:gd name="T16" fmla="*/ 1875 w 51"/>
                <a:gd name="T17" fmla="*/ 4674 h 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" h="35">
                  <a:moveTo>
                    <a:pt x="2" y="5"/>
                  </a:moveTo>
                  <a:cubicBezTo>
                    <a:pt x="2" y="5"/>
                    <a:pt x="0" y="1"/>
                    <a:pt x="4" y="1"/>
                  </a:cubicBezTo>
                  <a:cubicBezTo>
                    <a:pt x="8" y="0"/>
                    <a:pt x="13" y="1"/>
                    <a:pt x="15" y="1"/>
                  </a:cubicBezTo>
                  <a:cubicBezTo>
                    <a:pt x="16" y="2"/>
                    <a:pt x="21" y="4"/>
                    <a:pt x="23" y="4"/>
                  </a:cubicBezTo>
                  <a:cubicBezTo>
                    <a:pt x="24" y="4"/>
                    <a:pt x="49" y="2"/>
                    <a:pt x="51" y="19"/>
                  </a:cubicBezTo>
                  <a:cubicBezTo>
                    <a:pt x="47" y="30"/>
                    <a:pt x="33" y="35"/>
                    <a:pt x="33" y="3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19" y="23"/>
                    <a:pt x="15" y="18"/>
                  </a:cubicBezTo>
                  <a:cubicBezTo>
                    <a:pt x="12" y="14"/>
                    <a:pt x="5" y="13"/>
                    <a:pt x="2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53"/>
          <p:cNvGrpSpPr>
            <a:grpSpLocks/>
          </p:cNvGrpSpPr>
          <p:nvPr/>
        </p:nvGrpSpPr>
        <p:grpSpPr bwMode="auto">
          <a:xfrm>
            <a:off x="3276600" y="2420938"/>
            <a:ext cx="600075" cy="647700"/>
            <a:chOff x="7074568" y="0"/>
            <a:chExt cx="2069432" cy="2101266"/>
          </a:xfrm>
        </p:grpSpPr>
        <p:sp>
          <p:nvSpPr>
            <p:cNvPr id="8204" name="Freeform 1276"/>
            <p:cNvSpPr>
              <a:spLocks noEditPoints="1"/>
            </p:cNvSpPr>
            <p:nvPr/>
          </p:nvSpPr>
          <p:spPr bwMode="auto">
            <a:xfrm>
              <a:off x="7074568" y="0"/>
              <a:ext cx="2069432" cy="1545248"/>
            </a:xfrm>
            <a:custGeom>
              <a:avLst/>
              <a:gdLst>
                <a:gd name="T0" fmla="*/ 2147483647 w 642"/>
                <a:gd name="T1" fmla="*/ 2147483647 h 479"/>
                <a:gd name="T2" fmla="*/ 2147483647 w 642"/>
                <a:gd name="T3" fmla="*/ 2147483647 h 479"/>
                <a:gd name="T4" fmla="*/ 2147483647 w 642"/>
                <a:gd name="T5" fmla="*/ 2147483647 h 479"/>
                <a:gd name="T6" fmla="*/ 2147483647 w 642"/>
                <a:gd name="T7" fmla="*/ 2147483647 h 479"/>
                <a:gd name="T8" fmla="*/ 2147483647 w 642"/>
                <a:gd name="T9" fmla="*/ 2147483647 h 479"/>
                <a:gd name="T10" fmla="*/ 2147483647 w 642"/>
                <a:gd name="T11" fmla="*/ 2147483647 h 479"/>
                <a:gd name="T12" fmla="*/ 2147483647 w 642"/>
                <a:gd name="T13" fmla="*/ 2147483647 h 479"/>
                <a:gd name="T14" fmla="*/ 2147483647 w 642"/>
                <a:gd name="T15" fmla="*/ 2147483647 h 479"/>
                <a:gd name="T16" fmla="*/ 2147483647 w 642"/>
                <a:gd name="T17" fmla="*/ 2147483647 h 479"/>
                <a:gd name="T18" fmla="*/ 2147483647 w 642"/>
                <a:gd name="T19" fmla="*/ 2147483647 h 479"/>
                <a:gd name="T20" fmla="*/ 2147483647 w 642"/>
                <a:gd name="T21" fmla="*/ 2147483647 h 479"/>
                <a:gd name="T22" fmla="*/ 2147483647 w 642"/>
                <a:gd name="T23" fmla="*/ 2147483647 h 479"/>
                <a:gd name="T24" fmla="*/ 2147483647 w 642"/>
                <a:gd name="T25" fmla="*/ 2147483647 h 479"/>
                <a:gd name="T26" fmla="*/ 2147483647 w 642"/>
                <a:gd name="T27" fmla="*/ 2147483647 h 479"/>
                <a:gd name="T28" fmla="*/ 2147483647 w 642"/>
                <a:gd name="T29" fmla="*/ 2147483647 h 479"/>
                <a:gd name="T30" fmla="*/ 2147483647 w 642"/>
                <a:gd name="T31" fmla="*/ 2147483647 h 479"/>
                <a:gd name="T32" fmla="*/ 2147483647 w 642"/>
                <a:gd name="T33" fmla="*/ 2147483647 h 479"/>
                <a:gd name="T34" fmla="*/ 2147483647 w 642"/>
                <a:gd name="T35" fmla="*/ 2147483647 h 479"/>
                <a:gd name="T36" fmla="*/ 2147483647 w 642"/>
                <a:gd name="T37" fmla="*/ 2147483647 h 479"/>
                <a:gd name="T38" fmla="*/ 2147483647 w 642"/>
                <a:gd name="T39" fmla="*/ 2147483647 h 479"/>
                <a:gd name="T40" fmla="*/ 2147483647 w 642"/>
                <a:gd name="T41" fmla="*/ 2147483647 h 479"/>
                <a:gd name="T42" fmla="*/ 2147483647 w 642"/>
                <a:gd name="T43" fmla="*/ 2147483647 h 479"/>
                <a:gd name="T44" fmla="*/ 2147483647 w 642"/>
                <a:gd name="T45" fmla="*/ 2147483647 h 479"/>
                <a:gd name="T46" fmla="*/ 2147483647 w 642"/>
                <a:gd name="T47" fmla="*/ 2147483647 h 479"/>
                <a:gd name="T48" fmla="*/ 2147483647 w 642"/>
                <a:gd name="T49" fmla="*/ 2147483647 h 479"/>
                <a:gd name="T50" fmla="*/ 2147483647 w 642"/>
                <a:gd name="T51" fmla="*/ 2147483647 h 479"/>
                <a:gd name="T52" fmla="*/ 2147483647 w 642"/>
                <a:gd name="T53" fmla="*/ 2147483647 h 479"/>
                <a:gd name="T54" fmla="*/ 2147483647 w 642"/>
                <a:gd name="T55" fmla="*/ 2147483647 h 479"/>
                <a:gd name="T56" fmla="*/ 2147483647 w 642"/>
                <a:gd name="T57" fmla="*/ 2147483647 h 479"/>
                <a:gd name="T58" fmla="*/ 2147483647 w 642"/>
                <a:gd name="T59" fmla="*/ 2147483647 h 479"/>
                <a:gd name="T60" fmla="*/ 2147483647 w 642"/>
                <a:gd name="T61" fmla="*/ 2147483647 h 479"/>
                <a:gd name="T62" fmla="*/ 2147483647 w 642"/>
                <a:gd name="T63" fmla="*/ 2147483647 h 479"/>
                <a:gd name="T64" fmla="*/ 2147483647 w 642"/>
                <a:gd name="T65" fmla="*/ 2147483647 h 479"/>
                <a:gd name="T66" fmla="*/ 2147483647 w 642"/>
                <a:gd name="T67" fmla="*/ 2147483647 h 479"/>
                <a:gd name="T68" fmla="*/ 2147483647 w 642"/>
                <a:gd name="T69" fmla="*/ 2147483647 h 479"/>
                <a:gd name="T70" fmla="*/ 2147483647 w 642"/>
                <a:gd name="T71" fmla="*/ 2147483647 h 479"/>
                <a:gd name="T72" fmla="*/ 2147483647 w 642"/>
                <a:gd name="T73" fmla="*/ 2147483647 h 479"/>
                <a:gd name="T74" fmla="*/ 2147483647 w 642"/>
                <a:gd name="T75" fmla="*/ 2147483647 h 479"/>
                <a:gd name="T76" fmla="*/ 2147483647 w 642"/>
                <a:gd name="T77" fmla="*/ 2147483647 h 479"/>
                <a:gd name="T78" fmla="*/ 2147483647 w 642"/>
                <a:gd name="T79" fmla="*/ 2147483647 h 479"/>
                <a:gd name="T80" fmla="*/ 2147483647 w 642"/>
                <a:gd name="T81" fmla="*/ 2147483647 h 479"/>
                <a:gd name="T82" fmla="*/ 2147483647 w 642"/>
                <a:gd name="T83" fmla="*/ 2147483647 h 479"/>
                <a:gd name="T84" fmla="*/ 2147483647 w 642"/>
                <a:gd name="T85" fmla="*/ 2147483647 h 479"/>
                <a:gd name="T86" fmla="*/ 2147483647 w 642"/>
                <a:gd name="T87" fmla="*/ 2147483647 h 479"/>
                <a:gd name="T88" fmla="*/ 2147483647 w 642"/>
                <a:gd name="T89" fmla="*/ 2147483647 h 479"/>
                <a:gd name="T90" fmla="*/ 2147483647 w 642"/>
                <a:gd name="T91" fmla="*/ 2147483647 h 479"/>
                <a:gd name="T92" fmla="*/ 2147483647 w 642"/>
                <a:gd name="T93" fmla="*/ 2147483647 h 479"/>
                <a:gd name="T94" fmla="*/ 2147483647 w 642"/>
                <a:gd name="T95" fmla="*/ 2147483647 h 479"/>
                <a:gd name="T96" fmla="*/ 2147483647 w 642"/>
                <a:gd name="T97" fmla="*/ 2147483647 h 479"/>
                <a:gd name="T98" fmla="*/ 2147483647 w 642"/>
                <a:gd name="T99" fmla="*/ 2147483647 h 479"/>
                <a:gd name="T100" fmla="*/ 2147483647 w 642"/>
                <a:gd name="T101" fmla="*/ 2147483647 h 479"/>
                <a:gd name="T102" fmla="*/ 2147483647 w 642"/>
                <a:gd name="T103" fmla="*/ 2147483647 h 479"/>
                <a:gd name="T104" fmla="*/ 2147483647 w 642"/>
                <a:gd name="T105" fmla="*/ 2147483647 h 479"/>
                <a:gd name="T106" fmla="*/ 2147483647 w 642"/>
                <a:gd name="T107" fmla="*/ 2147483647 h 479"/>
                <a:gd name="T108" fmla="*/ 2147483647 w 642"/>
                <a:gd name="T109" fmla="*/ 2147483647 h 479"/>
                <a:gd name="T110" fmla="*/ 2147483647 w 642"/>
                <a:gd name="T111" fmla="*/ 2147483647 h 479"/>
                <a:gd name="T112" fmla="*/ 2147483647 w 642"/>
                <a:gd name="T113" fmla="*/ 2147483647 h 4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42"/>
                <a:gd name="T172" fmla="*/ 0 h 479"/>
                <a:gd name="T173" fmla="*/ 642 w 642"/>
                <a:gd name="T174" fmla="*/ 479 h 4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42" h="479">
                  <a:moveTo>
                    <a:pt x="524" y="435"/>
                  </a:moveTo>
                  <a:cubicBezTo>
                    <a:pt x="539" y="424"/>
                    <a:pt x="557" y="404"/>
                    <a:pt x="553" y="374"/>
                  </a:cubicBezTo>
                  <a:cubicBezTo>
                    <a:pt x="548" y="335"/>
                    <a:pt x="539" y="313"/>
                    <a:pt x="524" y="297"/>
                  </a:cubicBezTo>
                  <a:cubicBezTo>
                    <a:pt x="524" y="435"/>
                    <a:pt x="524" y="435"/>
                    <a:pt x="524" y="435"/>
                  </a:cubicBezTo>
                  <a:close/>
                  <a:moveTo>
                    <a:pt x="524" y="278"/>
                  </a:moveTo>
                  <a:cubicBezTo>
                    <a:pt x="529" y="281"/>
                    <a:pt x="534" y="282"/>
                    <a:pt x="537" y="283"/>
                  </a:cubicBezTo>
                  <a:cubicBezTo>
                    <a:pt x="562" y="287"/>
                    <a:pt x="578" y="271"/>
                    <a:pt x="588" y="265"/>
                  </a:cubicBezTo>
                  <a:cubicBezTo>
                    <a:pt x="597" y="259"/>
                    <a:pt x="608" y="265"/>
                    <a:pt x="608" y="265"/>
                  </a:cubicBezTo>
                  <a:cubicBezTo>
                    <a:pt x="608" y="265"/>
                    <a:pt x="603" y="247"/>
                    <a:pt x="588" y="247"/>
                  </a:cubicBezTo>
                  <a:cubicBezTo>
                    <a:pt x="574" y="247"/>
                    <a:pt x="557" y="256"/>
                    <a:pt x="550" y="248"/>
                  </a:cubicBezTo>
                  <a:cubicBezTo>
                    <a:pt x="543" y="239"/>
                    <a:pt x="580" y="233"/>
                    <a:pt x="585" y="230"/>
                  </a:cubicBezTo>
                  <a:cubicBezTo>
                    <a:pt x="591" y="227"/>
                    <a:pt x="619" y="203"/>
                    <a:pt x="623" y="188"/>
                  </a:cubicBezTo>
                  <a:cubicBezTo>
                    <a:pt x="629" y="174"/>
                    <a:pt x="628" y="174"/>
                    <a:pt x="628" y="174"/>
                  </a:cubicBezTo>
                  <a:cubicBezTo>
                    <a:pt x="628" y="174"/>
                    <a:pt x="632" y="172"/>
                    <a:pt x="635" y="168"/>
                  </a:cubicBezTo>
                  <a:cubicBezTo>
                    <a:pt x="640" y="162"/>
                    <a:pt x="642" y="156"/>
                    <a:pt x="642" y="150"/>
                  </a:cubicBezTo>
                  <a:cubicBezTo>
                    <a:pt x="642" y="149"/>
                    <a:pt x="642" y="149"/>
                    <a:pt x="642" y="149"/>
                  </a:cubicBezTo>
                  <a:cubicBezTo>
                    <a:pt x="642" y="147"/>
                    <a:pt x="642" y="147"/>
                    <a:pt x="642" y="147"/>
                  </a:cubicBezTo>
                  <a:cubicBezTo>
                    <a:pt x="642" y="137"/>
                    <a:pt x="636" y="125"/>
                    <a:pt x="628" y="120"/>
                  </a:cubicBezTo>
                  <a:cubicBezTo>
                    <a:pt x="628" y="120"/>
                    <a:pt x="630" y="114"/>
                    <a:pt x="625" y="112"/>
                  </a:cubicBezTo>
                  <a:cubicBezTo>
                    <a:pt x="620" y="110"/>
                    <a:pt x="609" y="109"/>
                    <a:pt x="608" y="119"/>
                  </a:cubicBezTo>
                  <a:cubicBezTo>
                    <a:pt x="608" y="122"/>
                    <a:pt x="608" y="125"/>
                    <a:pt x="610" y="127"/>
                  </a:cubicBezTo>
                  <a:cubicBezTo>
                    <a:pt x="611" y="129"/>
                    <a:pt x="614" y="131"/>
                    <a:pt x="618" y="130"/>
                  </a:cubicBezTo>
                  <a:cubicBezTo>
                    <a:pt x="623" y="130"/>
                    <a:pt x="627" y="125"/>
                    <a:pt x="627" y="123"/>
                  </a:cubicBezTo>
                  <a:cubicBezTo>
                    <a:pt x="630" y="125"/>
                    <a:pt x="632" y="128"/>
                    <a:pt x="635" y="132"/>
                  </a:cubicBezTo>
                  <a:cubicBezTo>
                    <a:pt x="637" y="135"/>
                    <a:pt x="639" y="140"/>
                    <a:pt x="639" y="145"/>
                  </a:cubicBezTo>
                  <a:cubicBezTo>
                    <a:pt x="640" y="154"/>
                    <a:pt x="636" y="163"/>
                    <a:pt x="625" y="168"/>
                  </a:cubicBezTo>
                  <a:cubicBezTo>
                    <a:pt x="618" y="171"/>
                    <a:pt x="606" y="171"/>
                    <a:pt x="601" y="164"/>
                  </a:cubicBezTo>
                  <a:cubicBezTo>
                    <a:pt x="596" y="157"/>
                    <a:pt x="585" y="151"/>
                    <a:pt x="571" y="151"/>
                  </a:cubicBezTo>
                  <a:cubicBezTo>
                    <a:pt x="556" y="152"/>
                    <a:pt x="530" y="159"/>
                    <a:pt x="529" y="160"/>
                  </a:cubicBezTo>
                  <a:cubicBezTo>
                    <a:pt x="528" y="160"/>
                    <a:pt x="526" y="161"/>
                    <a:pt x="524" y="162"/>
                  </a:cubicBezTo>
                  <a:cubicBezTo>
                    <a:pt x="524" y="208"/>
                    <a:pt x="524" y="208"/>
                    <a:pt x="524" y="208"/>
                  </a:cubicBezTo>
                  <a:cubicBezTo>
                    <a:pt x="526" y="208"/>
                    <a:pt x="529" y="207"/>
                    <a:pt x="531" y="206"/>
                  </a:cubicBezTo>
                  <a:cubicBezTo>
                    <a:pt x="565" y="195"/>
                    <a:pt x="586" y="189"/>
                    <a:pt x="586" y="189"/>
                  </a:cubicBezTo>
                  <a:cubicBezTo>
                    <a:pt x="567" y="202"/>
                    <a:pt x="546" y="211"/>
                    <a:pt x="524" y="217"/>
                  </a:cubicBezTo>
                  <a:cubicBezTo>
                    <a:pt x="524" y="278"/>
                    <a:pt x="524" y="278"/>
                    <a:pt x="524" y="278"/>
                  </a:cubicBezTo>
                  <a:close/>
                  <a:moveTo>
                    <a:pt x="524" y="157"/>
                  </a:moveTo>
                  <a:cubicBezTo>
                    <a:pt x="524" y="116"/>
                    <a:pt x="524" y="116"/>
                    <a:pt x="524" y="116"/>
                  </a:cubicBezTo>
                  <a:cubicBezTo>
                    <a:pt x="538" y="114"/>
                    <a:pt x="549" y="113"/>
                    <a:pt x="551" y="113"/>
                  </a:cubicBezTo>
                  <a:cubicBezTo>
                    <a:pt x="554" y="112"/>
                    <a:pt x="562" y="95"/>
                    <a:pt x="562" y="95"/>
                  </a:cubicBezTo>
                  <a:cubicBezTo>
                    <a:pt x="562" y="95"/>
                    <a:pt x="562" y="99"/>
                    <a:pt x="560" y="108"/>
                  </a:cubicBezTo>
                  <a:cubicBezTo>
                    <a:pt x="558" y="116"/>
                    <a:pt x="552" y="128"/>
                    <a:pt x="546" y="133"/>
                  </a:cubicBezTo>
                  <a:cubicBezTo>
                    <a:pt x="542" y="137"/>
                    <a:pt x="531" y="149"/>
                    <a:pt x="524" y="157"/>
                  </a:cubicBezTo>
                  <a:close/>
                  <a:moveTo>
                    <a:pt x="455" y="452"/>
                  </a:moveTo>
                  <a:cubicBezTo>
                    <a:pt x="466" y="463"/>
                    <a:pt x="468" y="463"/>
                    <a:pt x="468" y="463"/>
                  </a:cubicBezTo>
                  <a:cubicBezTo>
                    <a:pt x="468" y="463"/>
                    <a:pt x="477" y="436"/>
                    <a:pt x="477" y="427"/>
                  </a:cubicBezTo>
                  <a:cubicBezTo>
                    <a:pt x="477" y="417"/>
                    <a:pt x="468" y="401"/>
                    <a:pt x="479" y="403"/>
                  </a:cubicBezTo>
                  <a:cubicBezTo>
                    <a:pt x="491" y="405"/>
                    <a:pt x="508" y="445"/>
                    <a:pt x="508" y="445"/>
                  </a:cubicBezTo>
                  <a:cubicBezTo>
                    <a:pt x="508" y="445"/>
                    <a:pt x="515" y="442"/>
                    <a:pt x="524" y="435"/>
                  </a:cubicBezTo>
                  <a:cubicBezTo>
                    <a:pt x="524" y="297"/>
                    <a:pt x="524" y="297"/>
                    <a:pt x="524" y="297"/>
                  </a:cubicBezTo>
                  <a:cubicBezTo>
                    <a:pt x="520" y="292"/>
                    <a:pt x="516" y="289"/>
                    <a:pt x="511" y="285"/>
                  </a:cubicBezTo>
                  <a:cubicBezTo>
                    <a:pt x="496" y="275"/>
                    <a:pt x="472" y="263"/>
                    <a:pt x="455" y="255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62" y="283"/>
                    <a:pt x="468" y="289"/>
                    <a:pt x="472" y="295"/>
                  </a:cubicBezTo>
                  <a:cubicBezTo>
                    <a:pt x="487" y="320"/>
                    <a:pt x="497" y="353"/>
                    <a:pt x="497" y="353"/>
                  </a:cubicBezTo>
                  <a:cubicBezTo>
                    <a:pt x="497" y="353"/>
                    <a:pt x="479" y="319"/>
                    <a:pt x="455" y="292"/>
                  </a:cubicBezTo>
                  <a:cubicBezTo>
                    <a:pt x="455" y="452"/>
                    <a:pt x="455" y="452"/>
                    <a:pt x="455" y="452"/>
                  </a:cubicBezTo>
                  <a:close/>
                  <a:moveTo>
                    <a:pt x="455" y="233"/>
                  </a:moveTo>
                  <a:cubicBezTo>
                    <a:pt x="455" y="158"/>
                    <a:pt x="455" y="158"/>
                    <a:pt x="455" y="158"/>
                  </a:cubicBezTo>
                  <a:cubicBezTo>
                    <a:pt x="463" y="144"/>
                    <a:pt x="479" y="135"/>
                    <a:pt x="495" y="125"/>
                  </a:cubicBezTo>
                  <a:cubicBezTo>
                    <a:pt x="504" y="121"/>
                    <a:pt x="515" y="118"/>
                    <a:pt x="524" y="116"/>
                  </a:cubicBezTo>
                  <a:cubicBezTo>
                    <a:pt x="524" y="157"/>
                    <a:pt x="524" y="157"/>
                    <a:pt x="524" y="157"/>
                  </a:cubicBezTo>
                  <a:cubicBezTo>
                    <a:pt x="520" y="162"/>
                    <a:pt x="517" y="166"/>
                    <a:pt x="517" y="166"/>
                  </a:cubicBezTo>
                  <a:cubicBezTo>
                    <a:pt x="517" y="166"/>
                    <a:pt x="521" y="164"/>
                    <a:pt x="524" y="162"/>
                  </a:cubicBezTo>
                  <a:cubicBezTo>
                    <a:pt x="524" y="208"/>
                    <a:pt x="524" y="208"/>
                    <a:pt x="524" y="208"/>
                  </a:cubicBezTo>
                  <a:cubicBezTo>
                    <a:pt x="492" y="218"/>
                    <a:pt x="462" y="222"/>
                    <a:pt x="462" y="222"/>
                  </a:cubicBezTo>
                  <a:cubicBezTo>
                    <a:pt x="473" y="224"/>
                    <a:pt x="484" y="224"/>
                    <a:pt x="494" y="223"/>
                  </a:cubicBezTo>
                  <a:cubicBezTo>
                    <a:pt x="505" y="222"/>
                    <a:pt x="515" y="220"/>
                    <a:pt x="524" y="217"/>
                  </a:cubicBezTo>
                  <a:cubicBezTo>
                    <a:pt x="524" y="278"/>
                    <a:pt x="524" y="278"/>
                    <a:pt x="524" y="278"/>
                  </a:cubicBezTo>
                  <a:cubicBezTo>
                    <a:pt x="502" y="268"/>
                    <a:pt x="473" y="242"/>
                    <a:pt x="459" y="234"/>
                  </a:cubicBezTo>
                  <a:cubicBezTo>
                    <a:pt x="458" y="234"/>
                    <a:pt x="456" y="233"/>
                    <a:pt x="455" y="233"/>
                  </a:cubicBezTo>
                  <a:close/>
                  <a:moveTo>
                    <a:pt x="388" y="453"/>
                  </a:moveTo>
                  <a:cubicBezTo>
                    <a:pt x="392" y="456"/>
                    <a:pt x="396" y="458"/>
                    <a:pt x="400" y="460"/>
                  </a:cubicBezTo>
                  <a:cubicBezTo>
                    <a:pt x="407" y="463"/>
                    <a:pt x="414" y="460"/>
                    <a:pt x="418" y="456"/>
                  </a:cubicBezTo>
                  <a:cubicBezTo>
                    <a:pt x="423" y="450"/>
                    <a:pt x="424" y="441"/>
                    <a:pt x="414" y="437"/>
                  </a:cubicBezTo>
                  <a:cubicBezTo>
                    <a:pt x="405" y="433"/>
                    <a:pt x="398" y="433"/>
                    <a:pt x="398" y="433"/>
                  </a:cubicBezTo>
                  <a:cubicBezTo>
                    <a:pt x="398" y="433"/>
                    <a:pt x="399" y="437"/>
                    <a:pt x="406" y="439"/>
                  </a:cubicBezTo>
                  <a:cubicBezTo>
                    <a:pt x="416" y="442"/>
                    <a:pt x="419" y="448"/>
                    <a:pt x="416" y="452"/>
                  </a:cubicBezTo>
                  <a:cubicBezTo>
                    <a:pt x="410" y="460"/>
                    <a:pt x="401" y="457"/>
                    <a:pt x="393" y="452"/>
                  </a:cubicBezTo>
                  <a:cubicBezTo>
                    <a:pt x="391" y="451"/>
                    <a:pt x="390" y="450"/>
                    <a:pt x="388" y="448"/>
                  </a:cubicBezTo>
                  <a:cubicBezTo>
                    <a:pt x="388" y="453"/>
                    <a:pt x="388" y="453"/>
                    <a:pt x="388" y="453"/>
                  </a:cubicBezTo>
                  <a:close/>
                  <a:moveTo>
                    <a:pt x="388" y="316"/>
                  </a:moveTo>
                  <a:cubicBezTo>
                    <a:pt x="388" y="134"/>
                    <a:pt x="388" y="134"/>
                    <a:pt x="388" y="134"/>
                  </a:cubicBezTo>
                  <a:cubicBezTo>
                    <a:pt x="400" y="164"/>
                    <a:pt x="392" y="227"/>
                    <a:pt x="392" y="227"/>
                  </a:cubicBezTo>
                  <a:cubicBezTo>
                    <a:pt x="411" y="212"/>
                    <a:pt x="409" y="175"/>
                    <a:pt x="399" y="144"/>
                  </a:cubicBezTo>
                  <a:cubicBezTo>
                    <a:pt x="396" y="134"/>
                    <a:pt x="393" y="125"/>
                    <a:pt x="388" y="117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92" y="31"/>
                    <a:pt x="395" y="33"/>
                    <a:pt x="398" y="35"/>
                  </a:cubicBezTo>
                  <a:cubicBezTo>
                    <a:pt x="418" y="50"/>
                    <a:pt x="427" y="78"/>
                    <a:pt x="436" y="107"/>
                  </a:cubicBezTo>
                  <a:cubicBezTo>
                    <a:pt x="445" y="136"/>
                    <a:pt x="426" y="188"/>
                    <a:pt x="420" y="197"/>
                  </a:cubicBezTo>
                  <a:cubicBezTo>
                    <a:pt x="414" y="206"/>
                    <a:pt x="424" y="228"/>
                    <a:pt x="424" y="228"/>
                  </a:cubicBezTo>
                  <a:cubicBezTo>
                    <a:pt x="424" y="228"/>
                    <a:pt x="440" y="218"/>
                    <a:pt x="445" y="213"/>
                  </a:cubicBezTo>
                  <a:cubicBezTo>
                    <a:pt x="449" y="208"/>
                    <a:pt x="446" y="189"/>
                    <a:pt x="451" y="169"/>
                  </a:cubicBezTo>
                  <a:cubicBezTo>
                    <a:pt x="452" y="165"/>
                    <a:pt x="453" y="161"/>
                    <a:pt x="455" y="158"/>
                  </a:cubicBezTo>
                  <a:cubicBezTo>
                    <a:pt x="455" y="233"/>
                    <a:pt x="455" y="233"/>
                    <a:pt x="455" y="233"/>
                  </a:cubicBezTo>
                  <a:cubicBezTo>
                    <a:pt x="441" y="228"/>
                    <a:pt x="439" y="248"/>
                    <a:pt x="439" y="248"/>
                  </a:cubicBezTo>
                  <a:cubicBezTo>
                    <a:pt x="439" y="248"/>
                    <a:pt x="446" y="251"/>
                    <a:pt x="455" y="255"/>
                  </a:cubicBezTo>
                  <a:cubicBezTo>
                    <a:pt x="455" y="277"/>
                    <a:pt x="455" y="277"/>
                    <a:pt x="455" y="277"/>
                  </a:cubicBezTo>
                  <a:cubicBezTo>
                    <a:pt x="437" y="261"/>
                    <a:pt x="414" y="251"/>
                    <a:pt x="414" y="251"/>
                  </a:cubicBezTo>
                  <a:cubicBezTo>
                    <a:pt x="414" y="251"/>
                    <a:pt x="428" y="260"/>
                    <a:pt x="453" y="289"/>
                  </a:cubicBezTo>
                  <a:cubicBezTo>
                    <a:pt x="454" y="290"/>
                    <a:pt x="454" y="291"/>
                    <a:pt x="455" y="292"/>
                  </a:cubicBezTo>
                  <a:cubicBezTo>
                    <a:pt x="455" y="452"/>
                    <a:pt x="455" y="452"/>
                    <a:pt x="455" y="452"/>
                  </a:cubicBezTo>
                  <a:cubicBezTo>
                    <a:pt x="453" y="449"/>
                    <a:pt x="451" y="447"/>
                    <a:pt x="448" y="443"/>
                  </a:cubicBezTo>
                  <a:cubicBezTo>
                    <a:pt x="432" y="424"/>
                    <a:pt x="413" y="371"/>
                    <a:pt x="412" y="365"/>
                  </a:cubicBezTo>
                  <a:cubicBezTo>
                    <a:pt x="411" y="358"/>
                    <a:pt x="410" y="299"/>
                    <a:pt x="403" y="292"/>
                  </a:cubicBezTo>
                  <a:cubicBezTo>
                    <a:pt x="396" y="286"/>
                    <a:pt x="394" y="306"/>
                    <a:pt x="388" y="316"/>
                  </a:cubicBezTo>
                  <a:close/>
                  <a:moveTo>
                    <a:pt x="341" y="182"/>
                  </a:moveTo>
                  <a:cubicBezTo>
                    <a:pt x="344" y="185"/>
                    <a:pt x="346" y="187"/>
                    <a:pt x="348" y="188"/>
                  </a:cubicBezTo>
                  <a:cubicBezTo>
                    <a:pt x="355" y="193"/>
                    <a:pt x="363" y="206"/>
                    <a:pt x="352" y="206"/>
                  </a:cubicBezTo>
                  <a:cubicBezTo>
                    <a:pt x="349" y="206"/>
                    <a:pt x="346" y="205"/>
                    <a:pt x="341" y="203"/>
                  </a:cubicBezTo>
                  <a:cubicBezTo>
                    <a:pt x="341" y="230"/>
                    <a:pt x="341" y="230"/>
                    <a:pt x="341" y="230"/>
                  </a:cubicBezTo>
                  <a:cubicBezTo>
                    <a:pt x="358" y="238"/>
                    <a:pt x="370" y="244"/>
                    <a:pt x="367" y="243"/>
                  </a:cubicBezTo>
                  <a:cubicBezTo>
                    <a:pt x="358" y="240"/>
                    <a:pt x="349" y="238"/>
                    <a:pt x="341" y="235"/>
                  </a:cubicBezTo>
                  <a:cubicBezTo>
                    <a:pt x="341" y="278"/>
                    <a:pt x="341" y="278"/>
                    <a:pt x="341" y="278"/>
                  </a:cubicBezTo>
                  <a:cubicBezTo>
                    <a:pt x="349" y="269"/>
                    <a:pt x="357" y="264"/>
                    <a:pt x="357" y="264"/>
                  </a:cubicBezTo>
                  <a:cubicBezTo>
                    <a:pt x="357" y="264"/>
                    <a:pt x="350" y="277"/>
                    <a:pt x="344" y="288"/>
                  </a:cubicBezTo>
                  <a:cubicBezTo>
                    <a:pt x="343" y="290"/>
                    <a:pt x="342" y="292"/>
                    <a:pt x="341" y="294"/>
                  </a:cubicBezTo>
                  <a:cubicBezTo>
                    <a:pt x="341" y="359"/>
                    <a:pt x="341" y="359"/>
                    <a:pt x="341" y="359"/>
                  </a:cubicBezTo>
                  <a:cubicBezTo>
                    <a:pt x="357" y="357"/>
                    <a:pt x="382" y="327"/>
                    <a:pt x="388" y="317"/>
                  </a:cubicBezTo>
                  <a:cubicBezTo>
                    <a:pt x="388" y="317"/>
                    <a:pt x="388" y="317"/>
                    <a:pt x="388" y="316"/>
                  </a:cubicBezTo>
                  <a:cubicBezTo>
                    <a:pt x="388" y="134"/>
                    <a:pt x="388" y="134"/>
                    <a:pt x="388" y="134"/>
                  </a:cubicBezTo>
                  <a:cubicBezTo>
                    <a:pt x="388" y="134"/>
                    <a:pt x="388" y="134"/>
                    <a:pt x="388" y="133"/>
                  </a:cubicBezTo>
                  <a:cubicBezTo>
                    <a:pt x="376" y="104"/>
                    <a:pt x="371" y="98"/>
                    <a:pt x="371" y="98"/>
                  </a:cubicBezTo>
                  <a:cubicBezTo>
                    <a:pt x="376" y="98"/>
                    <a:pt x="383" y="106"/>
                    <a:pt x="388" y="117"/>
                  </a:cubicBezTo>
                  <a:cubicBezTo>
                    <a:pt x="388" y="29"/>
                    <a:pt x="388" y="29"/>
                    <a:pt x="388" y="29"/>
                  </a:cubicBezTo>
                  <a:cubicBezTo>
                    <a:pt x="369" y="15"/>
                    <a:pt x="347" y="0"/>
                    <a:pt x="347" y="0"/>
                  </a:cubicBezTo>
                  <a:cubicBezTo>
                    <a:pt x="347" y="0"/>
                    <a:pt x="360" y="22"/>
                    <a:pt x="353" y="28"/>
                  </a:cubicBezTo>
                  <a:cubicBezTo>
                    <a:pt x="348" y="32"/>
                    <a:pt x="344" y="31"/>
                    <a:pt x="341" y="28"/>
                  </a:cubicBezTo>
                  <a:cubicBezTo>
                    <a:pt x="341" y="182"/>
                    <a:pt x="341" y="182"/>
                    <a:pt x="341" y="182"/>
                  </a:cubicBezTo>
                  <a:close/>
                  <a:moveTo>
                    <a:pt x="341" y="459"/>
                  </a:moveTo>
                  <a:cubicBezTo>
                    <a:pt x="351" y="479"/>
                    <a:pt x="351" y="479"/>
                    <a:pt x="351" y="479"/>
                  </a:cubicBezTo>
                  <a:cubicBezTo>
                    <a:pt x="351" y="479"/>
                    <a:pt x="364" y="478"/>
                    <a:pt x="359" y="466"/>
                  </a:cubicBezTo>
                  <a:cubicBezTo>
                    <a:pt x="355" y="459"/>
                    <a:pt x="350" y="448"/>
                    <a:pt x="341" y="438"/>
                  </a:cubicBezTo>
                  <a:cubicBezTo>
                    <a:pt x="341" y="459"/>
                    <a:pt x="341" y="459"/>
                    <a:pt x="341" y="459"/>
                  </a:cubicBezTo>
                  <a:close/>
                  <a:moveTo>
                    <a:pt x="341" y="411"/>
                  </a:moveTo>
                  <a:cubicBezTo>
                    <a:pt x="341" y="404"/>
                    <a:pt x="341" y="404"/>
                    <a:pt x="341" y="404"/>
                  </a:cubicBezTo>
                  <a:cubicBezTo>
                    <a:pt x="345" y="405"/>
                    <a:pt x="349" y="406"/>
                    <a:pt x="353" y="407"/>
                  </a:cubicBezTo>
                  <a:cubicBezTo>
                    <a:pt x="375" y="413"/>
                    <a:pt x="375" y="431"/>
                    <a:pt x="377" y="435"/>
                  </a:cubicBezTo>
                  <a:cubicBezTo>
                    <a:pt x="378" y="438"/>
                    <a:pt x="383" y="443"/>
                    <a:pt x="388" y="448"/>
                  </a:cubicBezTo>
                  <a:cubicBezTo>
                    <a:pt x="388" y="453"/>
                    <a:pt x="388" y="453"/>
                    <a:pt x="388" y="453"/>
                  </a:cubicBezTo>
                  <a:cubicBezTo>
                    <a:pt x="384" y="450"/>
                    <a:pt x="381" y="447"/>
                    <a:pt x="381" y="447"/>
                  </a:cubicBezTo>
                  <a:cubicBezTo>
                    <a:pt x="381" y="447"/>
                    <a:pt x="380" y="452"/>
                    <a:pt x="378" y="460"/>
                  </a:cubicBezTo>
                  <a:cubicBezTo>
                    <a:pt x="376" y="468"/>
                    <a:pt x="364" y="477"/>
                    <a:pt x="364" y="477"/>
                  </a:cubicBezTo>
                  <a:cubicBezTo>
                    <a:pt x="364" y="477"/>
                    <a:pt x="376" y="452"/>
                    <a:pt x="376" y="445"/>
                  </a:cubicBezTo>
                  <a:cubicBezTo>
                    <a:pt x="376" y="439"/>
                    <a:pt x="375" y="438"/>
                    <a:pt x="370" y="439"/>
                  </a:cubicBezTo>
                  <a:cubicBezTo>
                    <a:pt x="366" y="439"/>
                    <a:pt x="369" y="431"/>
                    <a:pt x="369" y="431"/>
                  </a:cubicBezTo>
                  <a:cubicBezTo>
                    <a:pt x="370" y="421"/>
                    <a:pt x="360" y="415"/>
                    <a:pt x="347" y="412"/>
                  </a:cubicBezTo>
                  <a:cubicBezTo>
                    <a:pt x="345" y="412"/>
                    <a:pt x="343" y="411"/>
                    <a:pt x="341" y="411"/>
                  </a:cubicBezTo>
                  <a:close/>
                  <a:moveTo>
                    <a:pt x="296" y="12"/>
                  </a:moveTo>
                  <a:cubicBezTo>
                    <a:pt x="296" y="12"/>
                    <a:pt x="301" y="26"/>
                    <a:pt x="295" y="34"/>
                  </a:cubicBezTo>
                  <a:cubicBezTo>
                    <a:pt x="289" y="42"/>
                    <a:pt x="274" y="89"/>
                    <a:pt x="297" y="127"/>
                  </a:cubicBezTo>
                  <a:cubicBezTo>
                    <a:pt x="315" y="158"/>
                    <a:pt x="331" y="174"/>
                    <a:pt x="341" y="182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0" y="26"/>
                    <a:pt x="339" y="24"/>
                    <a:pt x="338" y="22"/>
                  </a:cubicBezTo>
                  <a:cubicBezTo>
                    <a:pt x="335" y="16"/>
                    <a:pt x="329" y="6"/>
                    <a:pt x="329" y="6"/>
                  </a:cubicBezTo>
                  <a:cubicBezTo>
                    <a:pt x="329" y="6"/>
                    <a:pt x="338" y="28"/>
                    <a:pt x="334" y="32"/>
                  </a:cubicBezTo>
                  <a:cubicBezTo>
                    <a:pt x="330" y="37"/>
                    <a:pt x="324" y="43"/>
                    <a:pt x="319" y="36"/>
                  </a:cubicBezTo>
                  <a:cubicBezTo>
                    <a:pt x="313" y="28"/>
                    <a:pt x="311" y="20"/>
                    <a:pt x="306" y="16"/>
                  </a:cubicBezTo>
                  <a:cubicBezTo>
                    <a:pt x="302" y="13"/>
                    <a:pt x="296" y="12"/>
                    <a:pt x="296" y="12"/>
                  </a:cubicBezTo>
                  <a:close/>
                  <a:moveTo>
                    <a:pt x="341" y="203"/>
                  </a:moveTo>
                  <a:cubicBezTo>
                    <a:pt x="341" y="230"/>
                    <a:pt x="341" y="230"/>
                    <a:pt x="341" y="230"/>
                  </a:cubicBezTo>
                  <a:cubicBezTo>
                    <a:pt x="308" y="215"/>
                    <a:pt x="259" y="193"/>
                    <a:pt x="273" y="202"/>
                  </a:cubicBezTo>
                  <a:cubicBezTo>
                    <a:pt x="294" y="216"/>
                    <a:pt x="313" y="227"/>
                    <a:pt x="337" y="234"/>
                  </a:cubicBezTo>
                  <a:cubicBezTo>
                    <a:pt x="338" y="234"/>
                    <a:pt x="340" y="235"/>
                    <a:pt x="341" y="235"/>
                  </a:cubicBezTo>
                  <a:cubicBezTo>
                    <a:pt x="341" y="278"/>
                    <a:pt x="341" y="278"/>
                    <a:pt x="341" y="278"/>
                  </a:cubicBezTo>
                  <a:cubicBezTo>
                    <a:pt x="337" y="284"/>
                    <a:pt x="332" y="292"/>
                    <a:pt x="330" y="301"/>
                  </a:cubicBezTo>
                  <a:cubicBezTo>
                    <a:pt x="324" y="326"/>
                    <a:pt x="325" y="351"/>
                    <a:pt x="325" y="351"/>
                  </a:cubicBezTo>
                  <a:cubicBezTo>
                    <a:pt x="325" y="351"/>
                    <a:pt x="335" y="312"/>
                    <a:pt x="341" y="294"/>
                  </a:cubicBezTo>
                  <a:cubicBezTo>
                    <a:pt x="341" y="359"/>
                    <a:pt x="341" y="359"/>
                    <a:pt x="341" y="359"/>
                  </a:cubicBezTo>
                  <a:cubicBezTo>
                    <a:pt x="341" y="359"/>
                    <a:pt x="340" y="359"/>
                    <a:pt x="339" y="359"/>
                  </a:cubicBezTo>
                  <a:cubicBezTo>
                    <a:pt x="324" y="359"/>
                    <a:pt x="326" y="377"/>
                    <a:pt x="326" y="377"/>
                  </a:cubicBezTo>
                  <a:cubicBezTo>
                    <a:pt x="326" y="377"/>
                    <a:pt x="313" y="365"/>
                    <a:pt x="308" y="338"/>
                  </a:cubicBezTo>
                  <a:cubicBezTo>
                    <a:pt x="305" y="313"/>
                    <a:pt x="323" y="278"/>
                    <a:pt x="328" y="269"/>
                  </a:cubicBezTo>
                  <a:cubicBezTo>
                    <a:pt x="321" y="270"/>
                    <a:pt x="310" y="272"/>
                    <a:pt x="300" y="275"/>
                  </a:cubicBezTo>
                  <a:cubicBezTo>
                    <a:pt x="289" y="279"/>
                    <a:pt x="281" y="283"/>
                    <a:pt x="276" y="288"/>
                  </a:cubicBezTo>
                  <a:cubicBezTo>
                    <a:pt x="270" y="294"/>
                    <a:pt x="266" y="302"/>
                    <a:pt x="264" y="313"/>
                  </a:cubicBezTo>
                  <a:cubicBezTo>
                    <a:pt x="264" y="313"/>
                    <a:pt x="270" y="310"/>
                    <a:pt x="275" y="311"/>
                  </a:cubicBezTo>
                  <a:cubicBezTo>
                    <a:pt x="280" y="312"/>
                    <a:pt x="275" y="322"/>
                    <a:pt x="272" y="323"/>
                  </a:cubicBezTo>
                  <a:cubicBezTo>
                    <a:pt x="269" y="324"/>
                    <a:pt x="261" y="318"/>
                    <a:pt x="261" y="318"/>
                  </a:cubicBezTo>
                  <a:cubicBezTo>
                    <a:pt x="256" y="334"/>
                    <a:pt x="259" y="406"/>
                    <a:pt x="296" y="405"/>
                  </a:cubicBezTo>
                  <a:cubicBezTo>
                    <a:pt x="313" y="405"/>
                    <a:pt x="326" y="402"/>
                    <a:pt x="341" y="404"/>
                  </a:cubicBezTo>
                  <a:cubicBezTo>
                    <a:pt x="341" y="411"/>
                    <a:pt x="341" y="411"/>
                    <a:pt x="341" y="411"/>
                  </a:cubicBezTo>
                  <a:cubicBezTo>
                    <a:pt x="324" y="409"/>
                    <a:pt x="305" y="411"/>
                    <a:pt x="303" y="413"/>
                  </a:cubicBezTo>
                  <a:cubicBezTo>
                    <a:pt x="303" y="413"/>
                    <a:pt x="307" y="414"/>
                    <a:pt x="325" y="424"/>
                  </a:cubicBezTo>
                  <a:cubicBezTo>
                    <a:pt x="331" y="427"/>
                    <a:pt x="336" y="432"/>
                    <a:pt x="341" y="438"/>
                  </a:cubicBezTo>
                  <a:cubicBezTo>
                    <a:pt x="341" y="459"/>
                    <a:pt x="341" y="459"/>
                    <a:pt x="341" y="459"/>
                  </a:cubicBezTo>
                  <a:cubicBezTo>
                    <a:pt x="335" y="445"/>
                    <a:pt x="335" y="445"/>
                    <a:pt x="335" y="445"/>
                  </a:cubicBezTo>
                  <a:cubicBezTo>
                    <a:pt x="315" y="432"/>
                    <a:pt x="315" y="432"/>
                    <a:pt x="315" y="432"/>
                  </a:cubicBezTo>
                  <a:cubicBezTo>
                    <a:pt x="315" y="432"/>
                    <a:pt x="294" y="421"/>
                    <a:pt x="275" y="406"/>
                  </a:cubicBezTo>
                  <a:cubicBezTo>
                    <a:pt x="257" y="391"/>
                    <a:pt x="250" y="352"/>
                    <a:pt x="251" y="339"/>
                  </a:cubicBezTo>
                  <a:cubicBezTo>
                    <a:pt x="252" y="327"/>
                    <a:pt x="257" y="294"/>
                    <a:pt x="256" y="274"/>
                  </a:cubicBezTo>
                  <a:cubicBezTo>
                    <a:pt x="255" y="257"/>
                    <a:pt x="252" y="249"/>
                    <a:pt x="247" y="245"/>
                  </a:cubicBezTo>
                  <a:cubicBezTo>
                    <a:pt x="232" y="237"/>
                    <a:pt x="211" y="245"/>
                    <a:pt x="214" y="265"/>
                  </a:cubicBezTo>
                  <a:cubicBezTo>
                    <a:pt x="216" y="273"/>
                    <a:pt x="220" y="281"/>
                    <a:pt x="221" y="283"/>
                  </a:cubicBezTo>
                  <a:cubicBezTo>
                    <a:pt x="225" y="283"/>
                    <a:pt x="228" y="283"/>
                    <a:pt x="229" y="281"/>
                  </a:cubicBezTo>
                  <a:cubicBezTo>
                    <a:pt x="232" y="277"/>
                    <a:pt x="232" y="270"/>
                    <a:pt x="232" y="270"/>
                  </a:cubicBezTo>
                  <a:cubicBezTo>
                    <a:pt x="232" y="270"/>
                    <a:pt x="239" y="286"/>
                    <a:pt x="234" y="304"/>
                  </a:cubicBezTo>
                  <a:cubicBezTo>
                    <a:pt x="229" y="319"/>
                    <a:pt x="211" y="334"/>
                    <a:pt x="207" y="336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209" y="317"/>
                    <a:pt x="211" y="316"/>
                    <a:pt x="212" y="314"/>
                  </a:cubicBezTo>
                  <a:cubicBezTo>
                    <a:pt x="219" y="304"/>
                    <a:pt x="226" y="291"/>
                    <a:pt x="226" y="291"/>
                  </a:cubicBezTo>
                  <a:cubicBezTo>
                    <a:pt x="226" y="291"/>
                    <a:pt x="214" y="305"/>
                    <a:pt x="209" y="310"/>
                  </a:cubicBezTo>
                  <a:cubicBezTo>
                    <a:pt x="208" y="311"/>
                    <a:pt x="208" y="312"/>
                    <a:pt x="207" y="312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9" y="283"/>
                    <a:pt x="211" y="283"/>
                    <a:pt x="214" y="283"/>
                  </a:cubicBezTo>
                  <a:cubicBezTo>
                    <a:pt x="213" y="279"/>
                    <a:pt x="211" y="274"/>
                    <a:pt x="210" y="270"/>
                  </a:cubicBezTo>
                  <a:cubicBezTo>
                    <a:pt x="207" y="261"/>
                    <a:pt x="207" y="252"/>
                    <a:pt x="212" y="245"/>
                  </a:cubicBezTo>
                  <a:cubicBezTo>
                    <a:pt x="217" y="240"/>
                    <a:pt x="222" y="237"/>
                    <a:pt x="227" y="236"/>
                  </a:cubicBezTo>
                  <a:cubicBezTo>
                    <a:pt x="243" y="232"/>
                    <a:pt x="254" y="241"/>
                    <a:pt x="259" y="252"/>
                  </a:cubicBezTo>
                  <a:cubicBezTo>
                    <a:pt x="264" y="265"/>
                    <a:pt x="262" y="279"/>
                    <a:pt x="264" y="293"/>
                  </a:cubicBezTo>
                  <a:cubicBezTo>
                    <a:pt x="264" y="293"/>
                    <a:pt x="266" y="291"/>
                    <a:pt x="269" y="288"/>
                  </a:cubicBezTo>
                  <a:cubicBezTo>
                    <a:pt x="278" y="279"/>
                    <a:pt x="284" y="275"/>
                    <a:pt x="297" y="271"/>
                  </a:cubicBezTo>
                  <a:cubicBezTo>
                    <a:pt x="321" y="263"/>
                    <a:pt x="321" y="263"/>
                    <a:pt x="321" y="263"/>
                  </a:cubicBezTo>
                  <a:cubicBezTo>
                    <a:pt x="307" y="258"/>
                    <a:pt x="280" y="246"/>
                    <a:pt x="267" y="227"/>
                  </a:cubicBezTo>
                  <a:cubicBezTo>
                    <a:pt x="249" y="201"/>
                    <a:pt x="252" y="173"/>
                    <a:pt x="252" y="173"/>
                  </a:cubicBezTo>
                  <a:cubicBezTo>
                    <a:pt x="252" y="173"/>
                    <a:pt x="258" y="184"/>
                    <a:pt x="264" y="188"/>
                  </a:cubicBezTo>
                  <a:cubicBezTo>
                    <a:pt x="270" y="194"/>
                    <a:pt x="295" y="179"/>
                    <a:pt x="302" y="179"/>
                  </a:cubicBezTo>
                  <a:cubicBezTo>
                    <a:pt x="308" y="179"/>
                    <a:pt x="327" y="195"/>
                    <a:pt x="341" y="203"/>
                  </a:cubicBezTo>
                  <a:close/>
                  <a:moveTo>
                    <a:pt x="207" y="391"/>
                  </a:moveTo>
                  <a:cubicBezTo>
                    <a:pt x="211" y="392"/>
                    <a:pt x="215" y="393"/>
                    <a:pt x="217" y="392"/>
                  </a:cubicBezTo>
                  <a:cubicBezTo>
                    <a:pt x="226" y="389"/>
                    <a:pt x="229" y="400"/>
                    <a:pt x="229" y="400"/>
                  </a:cubicBezTo>
                  <a:cubicBezTo>
                    <a:pt x="229" y="400"/>
                    <a:pt x="234" y="390"/>
                    <a:pt x="231" y="374"/>
                  </a:cubicBezTo>
                  <a:cubicBezTo>
                    <a:pt x="229" y="359"/>
                    <a:pt x="211" y="341"/>
                    <a:pt x="207" y="338"/>
                  </a:cubicBezTo>
                  <a:cubicBezTo>
                    <a:pt x="207" y="350"/>
                    <a:pt x="207" y="350"/>
                    <a:pt x="207" y="350"/>
                  </a:cubicBezTo>
                  <a:cubicBezTo>
                    <a:pt x="209" y="352"/>
                    <a:pt x="211" y="354"/>
                    <a:pt x="212" y="357"/>
                  </a:cubicBezTo>
                  <a:cubicBezTo>
                    <a:pt x="220" y="370"/>
                    <a:pt x="224" y="385"/>
                    <a:pt x="224" y="385"/>
                  </a:cubicBezTo>
                  <a:cubicBezTo>
                    <a:pt x="224" y="385"/>
                    <a:pt x="214" y="368"/>
                    <a:pt x="207" y="358"/>
                  </a:cubicBezTo>
                  <a:lnTo>
                    <a:pt x="207" y="391"/>
                  </a:lnTo>
                  <a:close/>
                  <a:moveTo>
                    <a:pt x="207" y="283"/>
                  </a:moveTo>
                  <a:cubicBezTo>
                    <a:pt x="206" y="283"/>
                    <a:pt x="206" y="283"/>
                    <a:pt x="205" y="283"/>
                  </a:cubicBezTo>
                  <a:cubicBezTo>
                    <a:pt x="201" y="284"/>
                    <a:pt x="188" y="305"/>
                    <a:pt x="182" y="307"/>
                  </a:cubicBezTo>
                  <a:cubicBezTo>
                    <a:pt x="176" y="310"/>
                    <a:pt x="178" y="300"/>
                    <a:pt x="181" y="296"/>
                  </a:cubicBezTo>
                  <a:cubicBezTo>
                    <a:pt x="184" y="292"/>
                    <a:pt x="193" y="279"/>
                    <a:pt x="199" y="253"/>
                  </a:cubicBezTo>
                  <a:cubicBezTo>
                    <a:pt x="204" y="227"/>
                    <a:pt x="188" y="203"/>
                    <a:pt x="183" y="199"/>
                  </a:cubicBezTo>
                  <a:cubicBezTo>
                    <a:pt x="178" y="196"/>
                    <a:pt x="178" y="187"/>
                    <a:pt x="178" y="187"/>
                  </a:cubicBezTo>
                  <a:cubicBezTo>
                    <a:pt x="178" y="187"/>
                    <a:pt x="175" y="188"/>
                    <a:pt x="173" y="192"/>
                  </a:cubicBezTo>
                  <a:cubicBezTo>
                    <a:pt x="171" y="195"/>
                    <a:pt x="171" y="200"/>
                    <a:pt x="169" y="205"/>
                  </a:cubicBezTo>
                  <a:cubicBezTo>
                    <a:pt x="168" y="210"/>
                    <a:pt x="164" y="208"/>
                    <a:pt x="160" y="206"/>
                  </a:cubicBezTo>
                  <a:cubicBezTo>
                    <a:pt x="157" y="203"/>
                    <a:pt x="158" y="190"/>
                    <a:pt x="158" y="190"/>
                  </a:cubicBezTo>
                  <a:cubicBezTo>
                    <a:pt x="158" y="190"/>
                    <a:pt x="157" y="197"/>
                    <a:pt x="156" y="200"/>
                  </a:cubicBezTo>
                  <a:cubicBezTo>
                    <a:pt x="156" y="203"/>
                    <a:pt x="155" y="205"/>
                    <a:pt x="154" y="206"/>
                  </a:cubicBezTo>
                  <a:cubicBezTo>
                    <a:pt x="154" y="302"/>
                    <a:pt x="154" y="302"/>
                    <a:pt x="154" y="302"/>
                  </a:cubicBezTo>
                  <a:cubicBezTo>
                    <a:pt x="158" y="315"/>
                    <a:pt x="164" y="326"/>
                    <a:pt x="164" y="326"/>
                  </a:cubicBezTo>
                  <a:cubicBezTo>
                    <a:pt x="164" y="326"/>
                    <a:pt x="159" y="326"/>
                    <a:pt x="155" y="319"/>
                  </a:cubicBezTo>
                  <a:cubicBezTo>
                    <a:pt x="154" y="318"/>
                    <a:pt x="154" y="317"/>
                    <a:pt x="154" y="316"/>
                  </a:cubicBezTo>
                  <a:cubicBezTo>
                    <a:pt x="154" y="346"/>
                    <a:pt x="154" y="346"/>
                    <a:pt x="154" y="346"/>
                  </a:cubicBezTo>
                  <a:cubicBezTo>
                    <a:pt x="154" y="344"/>
                    <a:pt x="155" y="344"/>
                    <a:pt x="155" y="344"/>
                  </a:cubicBezTo>
                  <a:cubicBezTo>
                    <a:pt x="155" y="344"/>
                    <a:pt x="155" y="345"/>
                    <a:pt x="154" y="346"/>
                  </a:cubicBezTo>
                  <a:cubicBezTo>
                    <a:pt x="154" y="459"/>
                    <a:pt x="154" y="459"/>
                    <a:pt x="154" y="459"/>
                  </a:cubicBezTo>
                  <a:cubicBezTo>
                    <a:pt x="157" y="466"/>
                    <a:pt x="164" y="474"/>
                    <a:pt x="164" y="474"/>
                  </a:cubicBezTo>
                  <a:cubicBezTo>
                    <a:pt x="164" y="474"/>
                    <a:pt x="165" y="474"/>
                    <a:pt x="171" y="460"/>
                  </a:cubicBezTo>
                  <a:cubicBezTo>
                    <a:pt x="177" y="445"/>
                    <a:pt x="178" y="412"/>
                    <a:pt x="177" y="408"/>
                  </a:cubicBezTo>
                  <a:cubicBezTo>
                    <a:pt x="177" y="404"/>
                    <a:pt x="166" y="370"/>
                    <a:pt x="169" y="365"/>
                  </a:cubicBezTo>
                  <a:cubicBezTo>
                    <a:pt x="172" y="361"/>
                    <a:pt x="177" y="372"/>
                    <a:pt x="182" y="377"/>
                  </a:cubicBezTo>
                  <a:cubicBezTo>
                    <a:pt x="186" y="380"/>
                    <a:pt x="197" y="387"/>
                    <a:pt x="207" y="391"/>
                  </a:cubicBezTo>
                  <a:cubicBezTo>
                    <a:pt x="207" y="358"/>
                    <a:pt x="207" y="358"/>
                    <a:pt x="207" y="358"/>
                  </a:cubicBezTo>
                  <a:cubicBezTo>
                    <a:pt x="205" y="356"/>
                    <a:pt x="203" y="353"/>
                    <a:pt x="202" y="352"/>
                  </a:cubicBezTo>
                  <a:cubicBezTo>
                    <a:pt x="196" y="347"/>
                    <a:pt x="190" y="341"/>
                    <a:pt x="190" y="341"/>
                  </a:cubicBezTo>
                  <a:cubicBezTo>
                    <a:pt x="190" y="341"/>
                    <a:pt x="199" y="343"/>
                    <a:pt x="207" y="350"/>
                  </a:cubicBezTo>
                  <a:cubicBezTo>
                    <a:pt x="207" y="338"/>
                    <a:pt x="207" y="338"/>
                    <a:pt x="207" y="338"/>
                  </a:cubicBezTo>
                  <a:cubicBezTo>
                    <a:pt x="206" y="337"/>
                    <a:pt x="206" y="337"/>
                    <a:pt x="206" y="337"/>
                  </a:cubicBezTo>
                  <a:cubicBezTo>
                    <a:pt x="206" y="337"/>
                    <a:pt x="206" y="337"/>
                    <a:pt x="207" y="336"/>
                  </a:cubicBezTo>
                  <a:cubicBezTo>
                    <a:pt x="207" y="319"/>
                    <a:pt x="207" y="319"/>
                    <a:pt x="207" y="319"/>
                  </a:cubicBezTo>
                  <a:cubicBezTo>
                    <a:pt x="197" y="326"/>
                    <a:pt x="180" y="330"/>
                    <a:pt x="180" y="330"/>
                  </a:cubicBezTo>
                  <a:cubicBezTo>
                    <a:pt x="182" y="328"/>
                    <a:pt x="182" y="328"/>
                    <a:pt x="182" y="328"/>
                  </a:cubicBezTo>
                  <a:cubicBezTo>
                    <a:pt x="182" y="328"/>
                    <a:pt x="199" y="318"/>
                    <a:pt x="207" y="312"/>
                  </a:cubicBezTo>
                  <a:lnTo>
                    <a:pt x="207" y="283"/>
                  </a:lnTo>
                  <a:close/>
                  <a:moveTo>
                    <a:pt x="154" y="206"/>
                  </a:moveTo>
                  <a:cubicBezTo>
                    <a:pt x="152" y="207"/>
                    <a:pt x="151" y="208"/>
                    <a:pt x="149" y="206"/>
                  </a:cubicBezTo>
                  <a:cubicBezTo>
                    <a:pt x="144" y="204"/>
                    <a:pt x="147" y="189"/>
                    <a:pt x="147" y="189"/>
                  </a:cubicBezTo>
                  <a:cubicBezTo>
                    <a:pt x="147" y="189"/>
                    <a:pt x="144" y="192"/>
                    <a:pt x="141" y="197"/>
                  </a:cubicBezTo>
                  <a:cubicBezTo>
                    <a:pt x="141" y="314"/>
                    <a:pt x="141" y="314"/>
                    <a:pt x="141" y="314"/>
                  </a:cubicBezTo>
                  <a:cubicBezTo>
                    <a:pt x="141" y="314"/>
                    <a:pt x="141" y="314"/>
                    <a:pt x="142" y="315"/>
                  </a:cubicBezTo>
                  <a:cubicBezTo>
                    <a:pt x="147" y="319"/>
                    <a:pt x="145" y="333"/>
                    <a:pt x="145" y="333"/>
                  </a:cubicBezTo>
                  <a:cubicBezTo>
                    <a:pt x="145" y="333"/>
                    <a:pt x="143" y="332"/>
                    <a:pt x="141" y="331"/>
                  </a:cubicBezTo>
                  <a:cubicBezTo>
                    <a:pt x="141" y="359"/>
                    <a:pt x="141" y="359"/>
                    <a:pt x="141" y="359"/>
                  </a:cubicBezTo>
                  <a:cubicBezTo>
                    <a:pt x="146" y="353"/>
                    <a:pt x="151" y="348"/>
                    <a:pt x="154" y="346"/>
                  </a:cubicBezTo>
                  <a:cubicBezTo>
                    <a:pt x="154" y="316"/>
                    <a:pt x="154" y="316"/>
                    <a:pt x="154" y="316"/>
                  </a:cubicBezTo>
                  <a:cubicBezTo>
                    <a:pt x="151" y="308"/>
                    <a:pt x="148" y="293"/>
                    <a:pt x="144" y="282"/>
                  </a:cubicBezTo>
                  <a:cubicBezTo>
                    <a:pt x="141" y="270"/>
                    <a:pt x="152" y="250"/>
                    <a:pt x="152" y="250"/>
                  </a:cubicBezTo>
                  <a:cubicBezTo>
                    <a:pt x="152" y="250"/>
                    <a:pt x="149" y="253"/>
                    <a:pt x="148" y="273"/>
                  </a:cubicBezTo>
                  <a:cubicBezTo>
                    <a:pt x="147" y="281"/>
                    <a:pt x="150" y="292"/>
                    <a:pt x="154" y="302"/>
                  </a:cubicBezTo>
                  <a:cubicBezTo>
                    <a:pt x="154" y="206"/>
                    <a:pt x="154" y="206"/>
                    <a:pt x="154" y="206"/>
                  </a:cubicBezTo>
                  <a:close/>
                  <a:moveTo>
                    <a:pt x="141" y="452"/>
                  </a:moveTo>
                  <a:cubicBezTo>
                    <a:pt x="141" y="370"/>
                    <a:pt x="141" y="370"/>
                    <a:pt x="141" y="370"/>
                  </a:cubicBezTo>
                  <a:cubicBezTo>
                    <a:pt x="147" y="357"/>
                    <a:pt x="151" y="350"/>
                    <a:pt x="154" y="346"/>
                  </a:cubicBezTo>
                  <a:cubicBezTo>
                    <a:pt x="154" y="459"/>
                    <a:pt x="154" y="459"/>
                    <a:pt x="154" y="459"/>
                  </a:cubicBezTo>
                  <a:cubicBezTo>
                    <a:pt x="153" y="458"/>
                    <a:pt x="152" y="456"/>
                    <a:pt x="152" y="456"/>
                  </a:cubicBezTo>
                  <a:cubicBezTo>
                    <a:pt x="150" y="450"/>
                    <a:pt x="152" y="439"/>
                    <a:pt x="146" y="442"/>
                  </a:cubicBezTo>
                  <a:cubicBezTo>
                    <a:pt x="144" y="443"/>
                    <a:pt x="142" y="448"/>
                    <a:pt x="141" y="452"/>
                  </a:cubicBezTo>
                  <a:close/>
                  <a:moveTo>
                    <a:pt x="141" y="197"/>
                  </a:moveTo>
                  <a:cubicBezTo>
                    <a:pt x="136" y="203"/>
                    <a:pt x="130" y="212"/>
                    <a:pt x="125" y="219"/>
                  </a:cubicBezTo>
                  <a:cubicBezTo>
                    <a:pt x="116" y="231"/>
                    <a:pt x="116" y="248"/>
                    <a:pt x="116" y="266"/>
                  </a:cubicBezTo>
                  <a:cubicBezTo>
                    <a:pt x="116" y="284"/>
                    <a:pt x="135" y="309"/>
                    <a:pt x="141" y="314"/>
                  </a:cubicBezTo>
                  <a:cubicBezTo>
                    <a:pt x="141" y="197"/>
                    <a:pt x="141" y="197"/>
                    <a:pt x="141" y="197"/>
                  </a:cubicBezTo>
                  <a:close/>
                  <a:moveTo>
                    <a:pt x="141" y="331"/>
                  </a:moveTo>
                  <a:cubicBezTo>
                    <a:pt x="141" y="359"/>
                    <a:pt x="141" y="359"/>
                    <a:pt x="141" y="359"/>
                  </a:cubicBezTo>
                  <a:cubicBezTo>
                    <a:pt x="136" y="365"/>
                    <a:pt x="132" y="373"/>
                    <a:pt x="130" y="380"/>
                  </a:cubicBezTo>
                  <a:cubicBezTo>
                    <a:pt x="126" y="397"/>
                    <a:pt x="127" y="417"/>
                    <a:pt x="127" y="417"/>
                  </a:cubicBezTo>
                  <a:cubicBezTo>
                    <a:pt x="127" y="417"/>
                    <a:pt x="131" y="393"/>
                    <a:pt x="140" y="373"/>
                  </a:cubicBezTo>
                  <a:cubicBezTo>
                    <a:pt x="140" y="372"/>
                    <a:pt x="141" y="371"/>
                    <a:pt x="141" y="370"/>
                  </a:cubicBezTo>
                  <a:cubicBezTo>
                    <a:pt x="141" y="452"/>
                    <a:pt x="141" y="452"/>
                    <a:pt x="141" y="452"/>
                  </a:cubicBezTo>
                  <a:cubicBezTo>
                    <a:pt x="139" y="461"/>
                    <a:pt x="138" y="472"/>
                    <a:pt x="138" y="472"/>
                  </a:cubicBezTo>
                  <a:cubicBezTo>
                    <a:pt x="138" y="472"/>
                    <a:pt x="104" y="468"/>
                    <a:pt x="99" y="440"/>
                  </a:cubicBezTo>
                  <a:cubicBezTo>
                    <a:pt x="94" y="411"/>
                    <a:pt x="96" y="395"/>
                    <a:pt x="107" y="381"/>
                  </a:cubicBezTo>
                  <a:cubicBezTo>
                    <a:pt x="117" y="367"/>
                    <a:pt x="140" y="347"/>
                    <a:pt x="140" y="347"/>
                  </a:cubicBezTo>
                  <a:cubicBezTo>
                    <a:pt x="140" y="347"/>
                    <a:pt x="135" y="334"/>
                    <a:pt x="127" y="343"/>
                  </a:cubicBezTo>
                  <a:cubicBezTo>
                    <a:pt x="118" y="351"/>
                    <a:pt x="104" y="378"/>
                    <a:pt x="91" y="385"/>
                  </a:cubicBezTo>
                  <a:cubicBezTo>
                    <a:pt x="89" y="386"/>
                    <a:pt x="86" y="387"/>
                    <a:pt x="84" y="387"/>
                  </a:cubicBezTo>
                  <a:cubicBezTo>
                    <a:pt x="84" y="345"/>
                    <a:pt x="84" y="345"/>
                    <a:pt x="84" y="345"/>
                  </a:cubicBezTo>
                  <a:cubicBezTo>
                    <a:pt x="97" y="344"/>
                    <a:pt x="114" y="341"/>
                    <a:pt x="114" y="341"/>
                  </a:cubicBezTo>
                  <a:cubicBezTo>
                    <a:pt x="123" y="336"/>
                    <a:pt x="123" y="336"/>
                    <a:pt x="123" y="336"/>
                  </a:cubicBezTo>
                  <a:cubicBezTo>
                    <a:pt x="123" y="336"/>
                    <a:pt x="104" y="340"/>
                    <a:pt x="84" y="340"/>
                  </a:cubicBezTo>
                  <a:cubicBezTo>
                    <a:pt x="84" y="288"/>
                    <a:pt x="84" y="288"/>
                    <a:pt x="84" y="288"/>
                  </a:cubicBezTo>
                  <a:cubicBezTo>
                    <a:pt x="85" y="288"/>
                    <a:pt x="86" y="288"/>
                    <a:pt x="86" y="288"/>
                  </a:cubicBezTo>
                  <a:cubicBezTo>
                    <a:pt x="100" y="291"/>
                    <a:pt x="113" y="294"/>
                    <a:pt x="119" y="305"/>
                  </a:cubicBezTo>
                  <a:cubicBezTo>
                    <a:pt x="126" y="315"/>
                    <a:pt x="128" y="326"/>
                    <a:pt x="131" y="328"/>
                  </a:cubicBezTo>
                  <a:cubicBezTo>
                    <a:pt x="133" y="329"/>
                    <a:pt x="138" y="331"/>
                    <a:pt x="141" y="331"/>
                  </a:cubicBezTo>
                  <a:close/>
                  <a:moveTo>
                    <a:pt x="84" y="288"/>
                  </a:moveTo>
                  <a:cubicBezTo>
                    <a:pt x="71" y="286"/>
                    <a:pt x="53" y="291"/>
                    <a:pt x="52" y="291"/>
                  </a:cubicBezTo>
                  <a:cubicBezTo>
                    <a:pt x="50" y="291"/>
                    <a:pt x="42" y="283"/>
                    <a:pt x="42" y="283"/>
                  </a:cubicBezTo>
                  <a:cubicBezTo>
                    <a:pt x="42" y="283"/>
                    <a:pt x="43" y="286"/>
                    <a:pt x="46" y="290"/>
                  </a:cubicBezTo>
                  <a:cubicBezTo>
                    <a:pt x="48" y="294"/>
                    <a:pt x="54" y="300"/>
                    <a:pt x="59" y="302"/>
                  </a:cubicBezTo>
                  <a:cubicBezTo>
                    <a:pt x="63" y="304"/>
                    <a:pt x="81" y="314"/>
                    <a:pt x="81" y="314"/>
                  </a:cubicBezTo>
                  <a:cubicBezTo>
                    <a:pt x="81" y="314"/>
                    <a:pt x="74" y="313"/>
                    <a:pt x="73" y="313"/>
                  </a:cubicBezTo>
                  <a:cubicBezTo>
                    <a:pt x="73" y="313"/>
                    <a:pt x="56" y="314"/>
                    <a:pt x="48" y="316"/>
                  </a:cubicBezTo>
                  <a:cubicBezTo>
                    <a:pt x="40" y="318"/>
                    <a:pt x="35" y="324"/>
                    <a:pt x="33" y="329"/>
                  </a:cubicBezTo>
                  <a:cubicBezTo>
                    <a:pt x="31" y="334"/>
                    <a:pt x="25" y="335"/>
                    <a:pt x="20" y="335"/>
                  </a:cubicBezTo>
                  <a:cubicBezTo>
                    <a:pt x="10" y="336"/>
                    <a:pt x="4" y="327"/>
                    <a:pt x="8" y="318"/>
                  </a:cubicBezTo>
                  <a:cubicBezTo>
                    <a:pt x="9" y="314"/>
                    <a:pt x="11" y="311"/>
                    <a:pt x="11" y="311"/>
                  </a:cubicBezTo>
                  <a:cubicBezTo>
                    <a:pt x="11" y="311"/>
                    <a:pt x="15" y="313"/>
                    <a:pt x="18" y="312"/>
                  </a:cubicBezTo>
                  <a:cubicBezTo>
                    <a:pt x="21" y="312"/>
                    <a:pt x="22" y="311"/>
                    <a:pt x="21" y="305"/>
                  </a:cubicBezTo>
                  <a:cubicBezTo>
                    <a:pt x="19" y="299"/>
                    <a:pt x="12" y="302"/>
                    <a:pt x="10" y="304"/>
                  </a:cubicBezTo>
                  <a:cubicBezTo>
                    <a:pt x="8" y="307"/>
                    <a:pt x="9" y="310"/>
                    <a:pt x="9" y="310"/>
                  </a:cubicBezTo>
                  <a:cubicBezTo>
                    <a:pt x="0" y="319"/>
                    <a:pt x="3" y="336"/>
                    <a:pt x="19" y="338"/>
                  </a:cubicBezTo>
                  <a:cubicBezTo>
                    <a:pt x="19" y="338"/>
                    <a:pt x="19" y="340"/>
                    <a:pt x="25" y="347"/>
                  </a:cubicBezTo>
                  <a:cubicBezTo>
                    <a:pt x="42" y="369"/>
                    <a:pt x="61" y="356"/>
                    <a:pt x="76" y="365"/>
                  </a:cubicBezTo>
                  <a:cubicBezTo>
                    <a:pt x="78" y="365"/>
                    <a:pt x="78" y="366"/>
                    <a:pt x="78" y="367"/>
                  </a:cubicBezTo>
                  <a:cubicBezTo>
                    <a:pt x="75" y="373"/>
                    <a:pt x="64" y="371"/>
                    <a:pt x="55" y="374"/>
                  </a:cubicBezTo>
                  <a:cubicBezTo>
                    <a:pt x="47" y="376"/>
                    <a:pt x="48" y="388"/>
                    <a:pt x="48" y="388"/>
                  </a:cubicBezTo>
                  <a:cubicBezTo>
                    <a:pt x="48" y="388"/>
                    <a:pt x="53" y="382"/>
                    <a:pt x="60" y="384"/>
                  </a:cubicBezTo>
                  <a:cubicBezTo>
                    <a:pt x="65" y="385"/>
                    <a:pt x="74" y="390"/>
                    <a:pt x="84" y="387"/>
                  </a:cubicBezTo>
                  <a:cubicBezTo>
                    <a:pt x="84" y="345"/>
                    <a:pt x="84" y="345"/>
                    <a:pt x="84" y="345"/>
                  </a:cubicBezTo>
                  <a:cubicBezTo>
                    <a:pt x="82" y="345"/>
                    <a:pt x="81" y="345"/>
                    <a:pt x="79" y="346"/>
                  </a:cubicBezTo>
                  <a:cubicBezTo>
                    <a:pt x="66" y="346"/>
                    <a:pt x="46" y="340"/>
                    <a:pt x="46" y="340"/>
                  </a:cubicBezTo>
                  <a:cubicBezTo>
                    <a:pt x="46" y="340"/>
                    <a:pt x="59" y="340"/>
                    <a:pt x="80" y="340"/>
                  </a:cubicBezTo>
                  <a:cubicBezTo>
                    <a:pt x="82" y="340"/>
                    <a:pt x="83" y="340"/>
                    <a:pt x="84" y="340"/>
                  </a:cubicBezTo>
                  <a:lnTo>
                    <a:pt x="84" y="288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FFFF00"/>
                </a:gs>
              </a:gsLst>
              <a:lin ang="126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281"/>
            <p:cNvSpPr>
              <a:spLocks noEditPoints="1"/>
            </p:cNvSpPr>
            <p:nvPr/>
          </p:nvSpPr>
          <p:spPr bwMode="auto">
            <a:xfrm>
              <a:off x="7767638" y="1283703"/>
              <a:ext cx="925512" cy="817563"/>
            </a:xfrm>
            <a:custGeom>
              <a:avLst/>
              <a:gdLst>
                <a:gd name="T0" fmla="*/ 2147483647 w 247"/>
                <a:gd name="T1" fmla="*/ 2147483647 h 218"/>
                <a:gd name="T2" fmla="*/ 2147483647 w 247"/>
                <a:gd name="T3" fmla="*/ 2147483647 h 218"/>
                <a:gd name="T4" fmla="*/ 2147483647 w 247"/>
                <a:gd name="T5" fmla="*/ 2147483647 h 218"/>
                <a:gd name="T6" fmla="*/ 2147483647 w 247"/>
                <a:gd name="T7" fmla="*/ 2147483647 h 218"/>
                <a:gd name="T8" fmla="*/ 2147483647 w 247"/>
                <a:gd name="T9" fmla="*/ 2147483647 h 218"/>
                <a:gd name="T10" fmla="*/ 2147483647 w 247"/>
                <a:gd name="T11" fmla="*/ 2147483647 h 218"/>
                <a:gd name="T12" fmla="*/ 2147483647 w 247"/>
                <a:gd name="T13" fmla="*/ 2147483647 h 218"/>
                <a:gd name="T14" fmla="*/ 2147483647 w 247"/>
                <a:gd name="T15" fmla="*/ 2147483647 h 218"/>
                <a:gd name="T16" fmla="*/ 2147483647 w 247"/>
                <a:gd name="T17" fmla="*/ 2147483647 h 218"/>
                <a:gd name="T18" fmla="*/ 2147483647 w 247"/>
                <a:gd name="T19" fmla="*/ 2147483647 h 218"/>
                <a:gd name="T20" fmla="*/ 2147483647 w 247"/>
                <a:gd name="T21" fmla="*/ 2147483647 h 218"/>
                <a:gd name="T22" fmla="*/ 2147483647 w 247"/>
                <a:gd name="T23" fmla="*/ 2147483647 h 218"/>
                <a:gd name="T24" fmla="*/ 2147483647 w 247"/>
                <a:gd name="T25" fmla="*/ 2147483647 h 218"/>
                <a:gd name="T26" fmla="*/ 2147483647 w 247"/>
                <a:gd name="T27" fmla="*/ 2147483647 h 218"/>
                <a:gd name="T28" fmla="*/ 2147483647 w 247"/>
                <a:gd name="T29" fmla="*/ 2147483647 h 218"/>
                <a:gd name="T30" fmla="*/ 2147483647 w 247"/>
                <a:gd name="T31" fmla="*/ 2147483647 h 218"/>
                <a:gd name="T32" fmla="*/ 2147483647 w 247"/>
                <a:gd name="T33" fmla="*/ 2147483647 h 218"/>
                <a:gd name="T34" fmla="*/ 2147483647 w 247"/>
                <a:gd name="T35" fmla="*/ 2147483647 h 218"/>
                <a:gd name="T36" fmla="*/ 2147483647 w 247"/>
                <a:gd name="T37" fmla="*/ 2147483647 h 218"/>
                <a:gd name="T38" fmla="*/ 2147483647 w 247"/>
                <a:gd name="T39" fmla="*/ 2147483647 h 218"/>
                <a:gd name="T40" fmla="*/ 2147483647 w 247"/>
                <a:gd name="T41" fmla="*/ 2147483647 h 218"/>
                <a:gd name="T42" fmla="*/ 2147483647 w 247"/>
                <a:gd name="T43" fmla="*/ 2147483647 h 218"/>
                <a:gd name="T44" fmla="*/ 2147483647 w 247"/>
                <a:gd name="T45" fmla="*/ 2147483647 h 218"/>
                <a:gd name="T46" fmla="*/ 2147483647 w 247"/>
                <a:gd name="T47" fmla="*/ 2147483647 h 218"/>
                <a:gd name="T48" fmla="*/ 2147483647 w 247"/>
                <a:gd name="T49" fmla="*/ 2147483647 h 218"/>
                <a:gd name="T50" fmla="*/ 2147483647 w 247"/>
                <a:gd name="T51" fmla="*/ 2147483647 h 218"/>
                <a:gd name="T52" fmla="*/ 2147483647 w 247"/>
                <a:gd name="T53" fmla="*/ 2147483647 h 218"/>
                <a:gd name="T54" fmla="*/ 2147483647 w 247"/>
                <a:gd name="T55" fmla="*/ 2147483647 h 218"/>
                <a:gd name="T56" fmla="*/ 2147483647 w 247"/>
                <a:gd name="T57" fmla="*/ 2147483647 h 218"/>
                <a:gd name="T58" fmla="*/ 2147483647 w 247"/>
                <a:gd name="T59" fmla="*/ 2147483647 h 218"/>
                <a:gd name="T60" fmla="*/ 2147483647 w 247"/>
                <a:gd name="T61" fmla="*/ 2147483647 h 218"/>
                <a:gd name="T62" fmla="*/ 2147483647 w 247"/>
                <a:gd name="T63" fmla="*/ 2147483647 h 218"/>
                <a:gd name="T64" fmla="*/ 2147483647 w 247"/>
                <a:gd name="T65" fmla="*/ 2147483647 h 218"/>
                <a:gd name="T66" fmla="*/ 2147483647 w 247"/>
                <a:gd name="T67" fmla="*/ 2147483647 h 218"/>
                <a:gd name="T68" fmla="*/ 0 w 247"/>
                <a:gd name="T69" fmla="*/ 2147483647 h 218"/>
                <a:gd name="T70" fmla="*/ 2147483647 w 247"/>
                <a:gd name="T71" fmla="*/ 2147483647 h 218"/>
                <a:gd name="T72" fmla="*/ 2147483647 w 247"/>
                <a:gd name="T73" fmla="*/ 2147483647 h 218"/>
                <a:gd name="T74" fmla="*/ 2147483647 w 247"/>
                <a:gd name="T75" fmla="*/ 2147483647 h 218"/>
                <a:gd name="T76" fmla="*/ 2147483647 w 247"/>
                <a:gd name="T77" fmla="*/ 2147483647 h 218"/>
                <a:gd name="T78" fmla="*/ 2147483647 w 247"/>
                <a:gd name="T79" fmla="*/ 2147483647 h 218"/>
                <a:gd name="T80" fmla="*/ 2147483647 w 247"/>
                <a:gd name="T81" fmla="*/ 2147483647 h 218"/>
                <a:gd name="T82" fmla="*/ 2147483647 w 247"/>
                <a:gd name="T83" fmla="*/ 2147483647 h 218"/>
                <a:gd name="T84" fmla="*/ 2147483647 w 247"/>
                <a:gd name="T85" fmla="*/ 2147483647 h 218"/>
                <a:gd name="T86" fmla="*/ 2147483647 w 247"/>
                <a:gd name="T87" fmla="*/ 2147483647 h 218"/>
                <a:gd name="T88" fmla="*/ 2147483647 w 247"/>
                <a:gd name="T89" fmla="*/ 2147483647 h 218"/>
                <a:gd name="T90" fmla="*/ 2147483647 w 247"/>
                <a:gd name="T91" fmla="*/ 2147483647 h 2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7"/>
                <a:gd name="T139" fmla="*/ 0 h 218"/>
                <a:gd name="T140" fmla="*/ 247 w 247"/>
                <a:gd name="T141" fmla="*/ 218 h 21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7" h="218">
                  <a:moveTo>
                    <a:pt x="247" y="138"/>
                  </a:moveTo>
                  <a:cubicBezTo>
                    <a:pt x="247" y="138"/>
                    <a:pt x="240" y="134"/>
                    <a:pt x="240" y="129"/>
                  </a:cubicBezTo>
                  <a:cubicBezTo>
                    <a:pt x="239" y="123"/>
                    <a:pt x="228" y="99"/>
                    <a:pt x="205" y="92"/>
                  </a:cubicBezTo>
                  <a:cubicBezTo>
                    <a:pt x="182" y="84"/>
                    <a:pt x="167" y="85"/>
                    <a:pt x="162" y="86"/>
                  </a:cubicBezTo>
                  <a:cubicBezTo>
                    <a:pt x="161" y="86"/>
                    <a:pt x="159" y="86"/>
                    <a:pt x="157" y="85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61" y="119"/>
                    <a:pt x="163" y="121"/>
                    <a:pt x="166" y="122"/>
                  </a:cubicBezTo>
                  <a:cubicBezTo>
                    <a:pt x="182" y="130"/>
                    <a:pt x="186" y="130"/>
                    <a:pt x="186" y="130"/>
                  </a:cubicBezTo>
                  <a:cubicBezTo>
                    <a:pt x="186" y="130"/>
                    <a:pt x="166" y="130"/>
                    <a:pt x="157" y="12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71" y="159"/>
                    <a:pt x="184" y="167"/>
                    <a:pt x="198" y="165"/>
                  </a:cubicBezTo>
                  <a:cubicBezTo>
                    <a:pt x="211" y="164"/>
                    <a:pt x="231" y="161"/>
                    <a:pt x="231" y="161"/>
                  </a:cubicBezTo>
                  <a:cubicBezTo>
                    <a:pt x="231" y="161"/>
                    <a:pt x="218" y="157"/>
                    <a:pt x="219" y="152"/>
                  </a:cubicBezTo>
                  <a:cubicBezTo>
                    <a:pt x="219" y="147"/>
                    <a:pt x="224" y="147"/>
                    <a:pt x="227" y="149"/>
                  </a:cubicBezTo>
                  <a:cubicBezTo>
                    <a:pt x="230" y="151"/>
                    <a:pt x="236" y="152"/>
                    <a:pt x="236" y="152"/>
                  </a:cubicBezTo>
                  <a:cubicBezTo>
                    <a:pt x="236" y="152"/>
                    <a:pt x="225" y="147"/>
                    <a:pt x="225" y="143"/>
                  </a:cubicBezTo>
                  <a:cubicBezTo>
                    <a:pt x="224" y="140"/>
                    <a:pt x="225" y="136"/>
                    <a:pt x="229" y="137"/>
                  </a:cubicBezTo>
                  <a:cubicBezTo>
                    <a:pt x="234" y="138"/>
                    <a:pt x="238" y="140"/>
                    <a:pt x="242" y="140"/>
                  </a:cubicBezTo>
                  <a:cubicBezTo>
                    <a:pt x="245" y="140"/>
                    <a:pt x="247" y="138"/>
                    <a:pt x="247" y="138"/>
                  </a:cubicBezTo>
                  <a:close/>
                  <a:moveTo>
                    <a:pt x="157" y="78"/>
                  </a:moveTo>
                  <a:cubicBezTo>
                    <a:pt x="166" y="75"/>
                    <a:pt x="182" y="74"/>
                    <a:pt x="184" y="72"/>
                  </a:cubicBezTo>
                  <a:cubicBezTo>
                    <a:pt x="187" y="70"/>
                    <a:pt x="192" y="55"/>
                    <a:pt x="196" y="55"/>
                  </a:cubicBezTo>
                  <a:cubicBezTo>
                    <a:pt x="201" y="55"/>
                    <a:pt x="206" y="57"/>
                    <a:pt x="206" y="57"/>
                  </a:cubicBezTo>
                  <a:cubicBezTo>
                    <a:pt x="206" y="57"/>
                    <a:pt x="198" y="44"/>
                    <a:pt x="181" y="40"/>
                  </a:cubicBezTo>
                  <a:cubicBezTo>
                    <a:pt x="174" y="38"/>
                    <a:pt x="165" y="39"/>
                    <a:pt x="157" y="41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59" y="53"/>
                    <a:pt x="161" y="53"/>
                    <a:pt x="162" y="53"/>
                  </a:cubicBezTo>
                  <a:cubicBezTo>
                    <a:pt x="174" y="52"/>
                    <a:pt x="188" y="52"/>
                    <a:pt x="188" y="52"/>
                  </a:cubicBezTo>
                  <a:cubicBezTo>
                    <a:pt x="188" y="52"/>
                    <a:pt x="170" y="55"/>
                    <a:pt x="164" y="57"/>
                  </a:cubicBezTo>
                  <a:cubicBezTo>
                    <a:pt x="162" y="58"/>
                    <a:pt x="160" y="58"/>
                    <a:pt x="157" y="60"/>
                  </a:cubicBezTo>
                  <a:lnTo>
                    <a:pt x="157" y="78"/>
                  </a:lnTo>
                  <a:close/>
                  <a:moveTo>
                    <a:pt x="157" y="85"/>
                  </a:moveTo>
                  <a:cubicBezTo>
                    <a:pt x="154" y="84"/>
                    <a:pt x="151" y="82"/>
                    <a:pt x="154" y="79"/>
                  </a:cubicBezTo>
                  <a:cubicBezTo>
                    <a:pt x="155" y="79"/>
                    <a:pt x="156" y="78"/>
                    <a:pt x="157" y="78"/>
                  </a:cubicBezTo>
                  <a:cubicBezTo>
                    <a:pt x="157" y="60"/>
                    <a:pt x="157" y="60"/>
                    <a:pt x="157" y="60"/>
                  </a:cubicBezTo>
                  <a:cubicBezTo>
                    <a:pt x="149" y="64"/>
                    <a:pt x="137" y="71"/>
                    <a:pt x="137" y="71"/>
                  </a:cubicBezTo>
                  <a:cubicBezTo>
                    <a:pt x="135" y="70"/>
                    <a:pt x="135" y="70"/>
                    <a:pt x="135" y="70"/>
                  </a:cubicBezTo>
                  <a:cubicBezTo>
                    <a:pt x="135" y="70"/>
                    <a:pt x="147" y="58"/>
                    <a:pt x="157" y="54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48" y="43"/>
                    <a:pt x="141" y="47"/>
                    <a:pt x="141" y="47"/>
                  </a:cubicBezTo>
                  <a:cubicBezTo>
                    <a:pt x="141" y="47"/>
                    <a:pt x="136" y="20"/>
                    <a:pt x="124" y="10"/>
                  </a:cubicBezTo>
                  <a:cubicBezTo>
                    <a:pt x="123" y="10"/>
                    <a:pt x="123" y="9"/>
                    <a:pt x="122" y="9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4" y="26"/>
                    <a:pt x="127" y="29"/>
                    <a:pt x="128" y="33"/>
                  </a:cubicBezTo>
                  <a:cubicBezTo>
                    <a:pt x="135" y="45"/>
                    <a:pt x="131" y="58"/>
                    <a:pt x="131" y="58"/>
                  </a:cubicBezTo>
                  <a:cubicBezTo>
                    <a:pt x="131" y="58"/>
                    <a:pt x="129" y="50"/>
                    <a:pt x="127" y="43"/>
                  </a:cubicBezTo>
                  <a:cubicBezTo>
                    <a:pt x="127" y="41"/>
                    <a:pt x="125" y="36"/>
                    <a:pt x="122" y="30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5" y="102"/>
                    <a:pt x="129" y="105"/>
                    <a:pt x="130" y="108"/>
                  </a:cubicBezTo>
                  <a:cubicBezTo>
                    <a:pt x="131" y="114"/>
                    <a:pt x="142" y="142"/>
                    <a:pt x="156" y="150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49" y="112"/>
                    <a:pt x="136" y="102"/>
                    <a:pt x="132" y="95"/>
                  </a:cubicBezTo>
                  <a:cubicBezTo>
                    <a:pt x="128" y="89"/>
                    <a:pt x="130" y="86"/>
                    <a:pt x="130" y="86"/>
                  </a:cubicBezTo>
                  <a:cubicBezTo>
                    <a:pt x="130" y="86"/>
                    <a:pt x="144" y="106"/>
                    <a:pt x="157" y="117"/>
                  </a:cubicBezTo>
                  <a:cubicBezTo>
                    <a:pt x="157" y="85"/>
                    <a:pt x="157" y="85"/>
                    <a:pt x="157" y="85"/>
                  </a:cubicBezTo>
                  <a:close/>
                  <a:moveTo>
                    <a:pt x="122" y="171"/>
                  </a:moveTo>
                  <a:cubicBezTo>
                    <a:pt x="122" y="122"/>
                    <a:pt x="122" y="122"/>
                    <a:pt x="122" y="122"/>
                  </a:cubicBezTo>
                  <a:cubicBezTo>
                    <a:pt x="124" y="125"/>
                    <a:pt x="126" y="128"/>
                    <a:pt x="127" y="131"/>
                  </a:cubicBezTo>
                  <a:cubicBezTo>
                    <a:pt x="133" y="140"/>
                    <a:pt x="130" y="152"/>
                    <a:pt x="125" y="164"/>
                  </a:cubicBezTo>
                  <a:cubicBezTo>
                    <a:pt x="125" y="167"/>
                    <a:pt x="123" y="169"/>
                    <a:pt x="122" y="171"/>
                  </a:cubicBezTo>
                  <a:close/>
                  <a:moveTo>
                    <a:pt x="122" y="9"/>
                  </a:moveTo>
                  <a:cubicBezTo>
                    <a:pt x="111" y="0"/>
                    <a:pt x="102" y="1"/>
                    <a:pt x="102" y="1"/>
                  </a:cubicBezTo>
                  <a:cubicBezTo>
                    <a:pt x="102" y="1"/>
                    <a:pt x="109" y="7"/>
                    <a:pt x="103" y="13"/>
                  </a:cubicBezTo>
                  <a:cubicBezTo>
                    <a:pt x="97" y="18"/>
                    <a:pt x="97" y="41"/>
                    <a:pt x="99" y="48"/>
                  </a:cubicBezTo>
                  <a:cubicBezTo>
                    <a:pt x="100" y="54"/>
                    <a:pt x="107" y="63"/>
                    <a:pt x="102" y="63"/>
                  </a:cubicBezTo>
                  <a:cubicBezTo>
                    <a:pt x="99" y="63"/>
                    <a:pt x="91" y="56"/>
                    <a:pt x="84" y="49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104" y="85"/>
                    <a:pt x="112" y="84"/>
                    <a:pt x="112" y="84"/>
                  </a:cubicBezTo>
                  <a:cubicBezTo>
                    <a:pt x="112" y="84"/>
                    <a:pt x="98" y="89"/>
                    <a:pt x="84" y="89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95" y="97"/>
                    <a:pt x="104" y="94"/>
                    <a:pt x="104" y="94"/>
                  </a:cubicBezTo>
                  <a:cubicBezTo>
                    <a:pt x="104" y="94"/>
                    <a:pt x="111" y="104"/>
                    <a:pt x="101" y="107"/>
                  </a:cubicBezTo>
                  <a:cubicBezTo>
                    <a:pt x="97" y="108"/>
                    <a:pt x="91" y="108"/>
                    <a:pt x="84" y="109"/>
                  </a:cubicBezTo>
                  <a:cubicBezTo>
                    <a:pt x="84" y="132"/>
                    <a:pt x="84" y="132"/>
                    <a:pt x="84" y="132"/>
                  </a:cubicBezTo>
                  <a:cubicBezTo>
                    <a:pt x="90" y="125"/>
                    <a:pt x="96" y="118"/>
                    <a:pt x="96" y="118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94" y="125"/>
                    <a:pt x="84" y="139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4" y="182"/>
                    <a:pt x="85" y="182"/>
                    <a:pt x="85" y="181"/>
                  </a:cubicBezTo>
                  <a:cubicBezTo>
                    <a:pt x="91" y="176"/>
                    <a:pt x="99" y="164"/>
                    <a:pt x="99" y="163"/>
                  </a:cubicBezTo>
                  <a:cubicBezTo>
                    <a:pt x="99" y="162"/>
                    <a:pt x="102" y="156"/>
                    <a:pt x="102" y="156"/>
                  </a:cubicBezTo>
                  <a:cubicBezTo>
                    <a:pt x="102" y="156"/>
                    <a:pt x="102" y="175"/>
                    <a:pt x="102" y="180"/>
                  </a:cubicBezTo>
                  <a:cubicBezTo>
                    <a:pt x="101" y="185"/>
                    <a:pt x="103" y="191"/>
                    <a:pt x="105" y="195"/>
                  </a:cubicBezTo>
                  <a:cubicBezTo>
                    <a:pt x="108" y="199"/>
                    <a:pt x="109" y="201"/>
                    <a:pt x="109" y="201"/>
                  </a:cubicBezTo>
                  <a:cubicBezTo>
                    <a:pt x="109" y="201"/>
                    <a:pt x="106" y="191"/>
                    <a:pt x="107" y="190"/>
                  </a:cubicBezTo>
                  <a:cubicBezTo>
                    <a:pt x="108" y="189"/>
                    <a:pt x="117" y="181"/>
                    <a:pt x="122" y="171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18" y="117"/>
                    <a:pt x="114" y="113"/>
                    <a:pt x="114" y="110"/>
                  </a:cubicBezTo>
                  <a:cubicBezTo>
                    <a:pt x="114" y="107"/>
                    <a:pt x="117" y="97"/>
                    <a:pt x="117" y="97"/>
                  </a:cubicBezTo>
                  <a:cubicBezTo>
                    <a:pt x="117" y="97"/>
                    <a:pt x="119" y="98"/>
                    <a:pt x="122" y="10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17" y="21"/>
                    <a:pt x="112" y="11"/>
                    <a:pt x="112" y="11"/>
                  </a:cubicBezTo>
                  <a:cubicBezTo>
                    <a:pt x="112" y="11"/>
                    <a:pt x="117" y="16"/>
                    <a:pt x="122" y="23"/>
                  </a:cubicBezTo>
                  <a:lnTo>
                    <a:pt x="122" y="9"/>
                  </a:lnTo>
                  <a:close/>
                  <a:moveTo>
                    <a:pt x="84" y="49"/>
                  </a:moveTo>
                  <a:cubicBezTo>
                    <a:pt x="78" y="43"/>
                    <a:pt x="73" y="38"/>
                    <a:pt x="72" y="37"/>
                  </a:cubicBezTo>
                  <a:cubicBezTo>
                    <a:pt x="69" y="35"/>
                    <a:pt x="42" y="20"/>
                    <a:pt x="28" y="18"/>
                  </a:cubicBezTo>
                  <a:cubicBezTo>
                    <a:pt x="15" y="16"/>
                    <a:pt x="13" y="17"/>
                    <a:pt x="13" y="17"/>
                  </a:cubicBezTo>
                  <a:cubicBezTo>
                    <a:pt x="13" y="17"/>
                    <a:pt x="19" y="32"/>
                    <a:pt x="23" y="35"/>
                  </a:cubicBezTo>
                  <a:cubicBezTo>
                    <a:pt x="26" y="39"/>
                    <a:pt x="36" y="43"/>
                    <a:pt x="31" y="46"/>
                  </a:cubicBezTo>
                  <a:cubicBezTo>
                    <a:pt x="25" y="49"/>
                    <a:pt x="3" y="39"/>
                    <a:pt x="3" y="39"/>
                  </a:cubicBezTo>
                  <a:cubicBezTo>
                    <a:pt x="3" y="39"/>
                    <a:pt x="0" y="47"/>
                    <a:pt x="0" y="5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9"/>
                    <a:pt x="3" y="78"/>
                    <a:pt x="11" y="85"/>
                  </a:cubicBezTo>
                  <a:cubicBezTo>
                    <a:pt x="31" y="102"/>
                    <a:pt x="45" y="107"/>
                    <a:pt x="61" y="105"/>
                  </a:cubicBezTo>
                  <a:cubicBezTo>
                    <a:pt x="68" y="105"/>
                    <a:pt x="76" y="102"/>
                    <a:pt x="84" y="100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0" y="89"/>
                    <a:pt x="76" y="88"/>
                    <a:pt x="73" y="87"/>
                  </a:cubicBezTo>
                  <a:cubicBezTo>
                    <a:pt x="57" y="83"/>
                    <a:pt x="42" y="73"/>
                    <a:pt x="42" y="73"/>
                  </a:cubicBezTo>
                  <a:cubicBezTo>
                    <a:pt x="42" y="73"/>
                    <a:pt x="62" y="80"/>
                    <a:pt x="83" y="83"/>
                  </a:cubicBezTo>
                  <a:cubicBezTo>
                    <a:pt x="83" y="83"/>
                    <a:pt x="84" y="83"/>
                    <a:pt x="84" y="83"/>
                  </a:cubicBezTo>
                  <a:cubicBezTo>
                    <a:pt x="84" y="49"/>
                    <a:pt x="84" y="49"/>
                    <a:pt x="84" y="49"/>
                  </a:cubicBezTo>
                  <a:close/>
                  <a:moveTo>
                    <a:pt x="84" y="109"/>
                  </a:moveTo>
                  <a:cubicBezTo>
                    <a:pt x="72" y="110"/>
                    <a:pt x="58" y="112"/>
                    <a:pt x="51" y="116"/>
                  </a:cubicBezTo>
                  <a:cubicBezTo>
                    <a:pt x="39" y="123"/>
                    <a:pt x="39" y="135"/>
                    <a:pt x="37" y="141"/>
                  </a:cubicBezTo>
                  <a:cubicBezTo>
                    <a:pt x="36" y="147"/>
                    <a:pt x="29" y="149"/>
                    <a:pt x="29" y="149"/>
                  </a:cubicBezTo>
                  <a:cubicBezTo>
                    <a:pt x="29" y="149"/>
                    <a:pt x="37" y="154"/>
                    <a:pt x="43" y="149"/>
                  </a:cubicBezTo>
                  <a:cubicBezTo>
                    <a:pt x="49" y="144"/>
                    <a:pt x="52" y="134"/>
                    <a:pt x="58" y="135"/>
                  </a:cubicBezTo>
                  <a:cubicBezTo>
                    <a:pt x="65" y="136"/>
                    <a:pt x="52" y="152"/>
                    <a:pt x="50" y="155"/>
                  </a:cubicBezTo>
                  <a:cubicBezTo>
                    <a:pt x="50" y="158"/>
                    <a:pt x="47" y="178"/>
                    <a:pt x="50" y="186"/>
                  </a:cubicBezTo>
                  <a:cubicBezTo>
                    <a:pt x="53" y="193"/>
                    <a:pt x="55" y="195"/>
                    <a:pt x="55" y="195"/>
                  </a:cubicBezTo>
                  <a:cubicBezTo>
                    <a:pt x="55" y="195"/>
                    <a:pt x="51" y="206"/>
                    <a:pt x="58" y="211"/>
                  </a:cubicBezTo>
                  <a:cubicBezTo>
                    <a:pt x="65" y="216"/>
                    <a:pt x="73" y="215"/>
                    <a:pt x="73" y="215"/>
                  </a:cubicBezTo>
                  <a:cubicBezTo>
                    <a:pt x="73" y="215"/>
                    <a:pt x="75" y="218"/>
                    <a:pt x="78" y="217"/>
                  </a:cubicBezTo>
                  <a:cubicBezTo>
                    <a:pt x="81" y="216"/>
                    <a:pt x="86" y="212"/>
                    <a:pt x="82" y="208"/>
                  </a:cubicBezTo>
                  <a:cubicBezTo>
                    <a:pt x="78" y="204"/>
                    <a:pt x="76" y="205"/>
                    <a:pt x="75" y="207"/>
                  </a:cubicBezTo>
                  <a:cubicBezTo>
                    <a:pt x="73" y="209"/>
                    <a:pt x="73" y="213"/>
                    <a:pt x="73" y="213"/>
                  </a:cubicBezTo>
                  <a:cubicBezTo>
                    <a:pt x="73" y="213"/>
                    <a:pt x="62" y="213"/>
                    <a:pt x="59" y="209"/>
                  </a:cubicBezTo>
                  <a:cubicBezTo>
                    <a:pt x="57" y="204"/>
                    <a:pt x="55" y="198"/>
                    <a:pt x="57" y="194"/>
                  </a:cubicBezTo>
                  <a:cubicBezTo>
                    <a:pt x="59" y="191"/>
                    <a:pt x="64" y="186"/>
                    <a:pt x="68" y="188"/>
                  </a:cubicBezTo>
                  <a:cubicBezTo>
                    <a:pt x="73" y="188"/>
                    <a:pt x="79" y="187"/>
                    <a:pt x="84" y="182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83" y="141"/>
                    <a:pt x="82" y="143"/>
                    <a:pt x="81" y="145"/>
                  </a:cubicBezTo>
                  <a:cubicBezTo>
                    <a:pt x="71" y="162"/>
                    <a:pt x="65" y="172"/>
                    <a:pt x="65" y="172"/>
                  </a:cubicBezTo>
                  <a:cubicBezTo>
                    <a:pt x="65" y="172"/>
                    <a:pt x="70" y="153"/>
                    <a:pt x="76" y="143"/>
                  </a:cubicBezTo>
                  <a:cubicBezTo>
                    <a:pt x="79" y="140"/>
                    <a:pt x="81" y="136"/>
                    <a:pt x="84" y="132"/>
                  </a:cubicBezTo>
                  <a:lnTo>
                    <a:pt x="84" y="109"/>
                  </a:lnTo>
                  <a:close/>
                </a:path>
              </a:pathLst>
            </a:custGeom>
            <a:gradFill rotWithShape="1">
              <a:gsLst>
                <a:gs pos="0">
                  <a:srgbClr val="FFFF99"/>
                </a:gs>
                <a:gs pos="100000">
                  <a:srgbClr val="FFFF00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1" name="Text Box 20"/>
          <p:cNvSpPr txBox="1">
            <a:spLocks noChangeArrowheads="1"/>
          </p:cNvSpPr>
          <p:nvPr/>
        </p:nvSpPr>
        <p:spPr bwMode="auto">
          <a:xfrm>
            <a:off x="2279650" y="3573016"/>
            <a:ext cx="4895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1pPr>
            <a:lvl2pPr marL="742950" indent="-285750" eaLnBrk="0" hangingPunct="0"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2pPr>
            <a:lvl3pPr marL="1143000" indent="-228600" eaLnBrk="0" hangingPunct="0"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3pPr>
            <a:lvl4pPr marL="1600200" indent="-228600" eaLnBrk="0" hangingPunct="0"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4pPr>
            <a:lvl5pPr marL="2057400" indent="-228600" eaLnBrk="0" hangingPunct="0"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chemeClr val="tx1"/>
                </a:solidFill>
                <a:latin typeface="Arial" charset="0"/>
                <a:ea typeface="华文行楷" pitchFamily="2" charset="-122"/>
              </a:rPr>
              <a:t>放映完毕，谢谢观看！</a:t>
            </a:r>
            <a:endParaRPr lang="zh-CN" altLang="en-US" sz="3600" dirty="0">
              <a:solidFill>
                <a:schemeClr val="tx1"/>
              </a:solidFill>
              <a:latin typeface="Arial" charset="0"/>
              <a:ea typeface="华文行楷" pitchFamily="2" charset="-122"/>
            </a:endParaRPr>
          </a:p>
        </p:txBody>
      </p:sp>
      <p:pic>
        <p:nvPicPr>
          <p:cNvPr id="19481" name="图片 76" descr="10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25781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69 -0.05533 L 0.00469 -0.055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-3.87283E-6 C 0.00417 -0.01387 0.00781 -0.02751 0.01528 -0.03468 C 0.02257 -0.04231 0.03629 -0.04739 0.04583 -0.04485 C 0.05417 -0.04185 0.06267 -0.02612 0.06806 -0.01849 C 0.07379 -0.01086 0.07222 -0.00323 0.07952 -3.87283E-6 C 0.08681 0.00324 0.10104 0.00625 0.10972 -3.87283E-6 C 0.1184 -0.00624 0.1224 -0.03052 0.13108 -0.03699 C 0.13976 -0.0437 0.15347 -0.0467 0.16285 -0.04023 C 0.1724 -0.03398 0.17795 -0.00555 0.18889 0.00093 C 0.19948 0.00763 0.21771 0.00671 0.22761 -3.87283E-6 C 0.23785 -0.0067 0.24063 -0.03237 0.2507 -0.03907 C 0.26059 -0.04601 0.2783 -0.04809 0.28646 -0.04138 C 0.29462 -0.03445 0.29254 -0.00601 0.29931 0.00208 C 0.30712 0.01041 0.32309 0.0081 0.3309 0.00671 C 0.33889 0.00486 0.34497 -0.0037 0.34809 -0.00763 C 0.35208 -0.01133 0.3533 -0.01387 0.35452 -0.01641 " pathEditMode="relative" rAng="0" ptsTypes="aaaaaaaaaaaaaaaA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26" y="-189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3.69942E-6 C -0.00869 -0.01064 -0.0165 -0.02128 -0.02605 -0.02752 C -0.03559 -0.03399 -0.04879 -0.03977 -0.05747 -0.03815 C -0.06615 -0.037 -0.07327 -0.02706 -0.07813 -0.01966 C -0.08299 -0.01318 -0.0823 -0.00116 -0.08785 0.003 C -0.09306 0.00716 -0.10244 0.01017 -0.1099 0.00439 C -0.11719 -0.00116 -0.12431 -0.02451 -0.13178 -0.03052 C -0.13941 -0.03677 -0.14896 -0.03815 -0.15556 -0.03191 C -0.1625 -0.0259 -0.16494 3.69942E-6 -0.17275 0.00624 C -0.18091 0.01179 -0.19584 0.00901 -0.20469 0.003 C -0.21303 -0.00301 -0.21789 -0.02474 -0.22518 -0.03052 C -0.23282 -0.03607 -0.24132 -0.037 -0.24862 -0.03052 C -0.25625 -0.02451 -0.2599 0.00254 -0.2691 0.00763 C -0.279 0.01364 -0.29549 0.00809 -0.30539 0.00138 C -0.31598 -0.00532 -0.3224 -0.02752 -0.32934 -0.03353 C -0.33646 -0.03977 -0.34289 -0.03677 -0.34844 -0.03515 C -0.35365 -0.03353 -0.35747 -0.03122 -0.36216 -0.02451 C -0.36719 -0.01758 -0.36893 0.00115 -0.37657 0.00624 C -0.38421 0.01109 -0.40053 0.01248 -0.40816 0.00624 C -0.41563 -0.00023 -0.41563 -0.02451 -0.42223 -0.03191 C -0.42882 -0.03954 -0.44132 -0.04047 -0.4474 -0.03815 C -0.454 -0.03538 -0.45834 -0.02266 -0.46164 -0.01526 C -0.46546 -0.0081 -0.46598 0.00046 -0.46962 0.00439 C -0.47379 0.00855 -0.48056 0.01294 -0.48559 0.00901 C -0.49098 0.00555 -0.49723 -0.01272 -0.50053 -0.01688 " pathEditMode="relative" rAng="0" ptsTypes="aaaaaaaaaaaaaaaaaaaaaaaaA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35" y="-13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799 0.00879 C -0.00017 -0.00161 -0.0066 -0.01248 -0.01632 -0.01687 C -0.02552 -0.0215 -0.04045 -0.02404 -0.04913 -0.02127 C -0.05781 -0.01849 -0.06302 -0.00647 -0.0684 0.00024 C -0.07413 0.00648 -0.07604 0.0155 -0.08246 0.0185 C -0.08889 0.02197 -0.10017 0.02544 -0.10816 0.02012 C -0.11701 0.01457 -0.12292 -0.00624 -0.13107 -0.01271 C -0.13906 -0.01896 -0.1493 -0.02127 -0.15729 -0.01988 C -0.16545 -0.01849 -0.17413 -0.01017 -0.18038 -0.00393 C -0.18542 0.00232 -0.18594 0.01295 -0.19062 0.01734 C -0.19479 0.02174 -0.20208 0.02266 -0.20781 0.02266 C -0.21285 0.02336 -0.2191 0.02798 -0.225 0.02151 C -0.23142 0.01503 -0.23715 -0.00832 -0.24427 -0.01549 C -0.25156 -0.02289 -0.26111 -0.02427 -0.26875 -0.02219 C -0.27621 -0.01988 -0.28385 -0.00739 -0.28958 0.00024 C -0.29601 0.00787 -0.29844 0.0185 -0.30573 0.02266 C -0.3118 0.02682 -0.31979 0.03261 -0.32917 0.02544 C -0.33837 0.01989 -0.3526 -0.00416 -0.36076 -0.01271 C -0.36962 -0.02127 -0.37517 -0.02242 -0.38177 -0.02404 C -0.38802 -0.02427 -0.39479 -0.02381 -0.39965 -0.01988 C -0.40417 -0.01549 -0.4059 -0.00624 -0.40972 0.00024 C -0.41354 0.00648 -0.41632 0.0155 -0.42205 0.0185 C -0.42778 0.02197 -0.43715 0.02544 -0.44427 0.02012 C -0.45208 0.01434 -0.45868 -0.00069 -0.46389 -0.01549 " pathEditMode="relative" rAng="0" ptsTypes="aaaaaaaaaaaaaaaaaaaaaaaA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-46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</a:rPr>
              <a:t>可以在下列情况使用</a:t>
            </a:r>
            <a:endParaRPr lang="zh-CN" altLang="en-US" sz="1200" b="0" kern="0" dirty="0" smtClean="0">
              <a:solidFill>
                <a:prstClr val="white"/>
              </a:solidFill>
              <a:latin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</a:rPr>
              <a:t>不限次数的用于您个人</a:t>
            </a:r>
            <a:r>
              <a:rPr lang="en-US" altLang="zh-CN" sz="1200" b="0" kern="0" dirty="0" smtClean="0">
                <a:solidFill>
                  <a:prstClr val="white"/>
                </a:solidFill>
                <a:latin typeface="微软雅黑" pitchFamily="34" charset="-122"/>
              </a:rPr>
              <a:t>/</a:t>
            </a: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</a:rPr>
              <a:t>公司、企业的商业演示。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</a:rPr>
              <a:t>拷贝模板中的内容用于其它幻灯片母版中使用。</a:t>
            </a:r>
          </a:p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b="0" kern="0" dirty="0" smtClean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</a:rPr>
              <a:t>不可以在以下情况使用</a:t>
            </a:r>
            <a:endParaRPr lang="zh-CN" altLang="en-US" sz="1050" kern="0" dirty="0" smtClean="0">
              <a:solidFill>
                <a:prstClr val="white"/>
              </a:solidFill>
              <a:latin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</a:rPr>
              <a:t>用于任何形式的在线付费下载。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</a:rPr>
              <a:t>收集整理我们发布的免费资源后，刻录光碟销售。</a:t>
            </a:r>
            <a:endParaRPr lang="zh-CN" altLang="en-GB" sz="1200" b="0" kern="0" dirty="0" smtClean="0">
              <a:solidFill>
                <a:prstClr val="white"/>
              </a:solidFill>
              <a:latin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8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0000"/>
            </a:gs>
            <a:gs pos="100000">
              <a:srgbClr val="FF0000">
                <a:gamma/>
                <a:tint val="60392"/>
                <a:invGamma/>
              </a:srgb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0000"/>
            </a:gs>
            <a:gs pos="100000">
              <a:srgbClr val="FF0000">
                <a:gamma/>
                <a:tint val="60392"/>
                <a:invGamma/>
              </a:srgb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ea typeface="微软雅黑" pitchFamily="34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0000"/>
            </a:gs>
            <a:gs pos="100000">
              <a:srgbClr val="FF0000">
                <a:gamma/>
                <a:tint val="60392"/>
                <a:invGamma/>
              </a:srgb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0000"/>
            </a:gs>
            <a:gs pos="100000">
              <a:srgbClr val="FF0000">
                <a:gamma/>
                <a:tint val="60392"/>
                <a:invGamma/>
              </a:srgb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ea typeface="微软雅黑" pitchFamily="34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默认设计模板">
  <a:themeElements>
    <a:clrScheme name="4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0000"/>
            </a:gs>
            <a:gs pos="100000">
              <a:srgbClr val="FF0000">
                <a:gamma/>
                <a:tint val="60392"/>
                <a:invGamma/>
              </a:srgb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0000"/>
            </a:gs>
            <a:gs pos="100000">
              <a:srgbClr val="FF0000">
                <a:gamma/>
                <a:tint val="60392"/>
                <a:invGamma/>
              </a:srgb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44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  <a:ea typeface="微软雅黑" pitchFamily="34" charset="-122"/>
          </a:defRPr>
        </a:defPPr>
      </a:lstStyle>
    </a:lnDef>
  </a:objectDefaul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266</Words>
  <Application>Microsoft Office PowerPoint</Application>
  <PresentationFormat>全屏显示(4:3)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自定义设计方案</vt:lpstr>
      <vt:lpstr>2_默认设计模板</vt:lpstr>
      <vt:lpstr>4_默认设计模板</vt:lpstr>
      <vt:lpstr>Office 主题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</vt:vector>
  </TitlesOfParts>
  <Company>CPIC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集团工作展望</dc:title>
  <dc:creator>asxlx</dc:creator>
  <cp:lastModifiedBy>lenovo</cp:lastModifiedBy>
  <cp:revision>62</cp:revision>
  <dcterms:created xsi:type="dcterms:W3CDTF">2009-01-13T08:19:10Z</dcterms:created>
  <dcterms:modified xsi:type="dcterms:W3CDTF">2014-02-25T01:30:31Z</dcterms:modified>
</cp:coreProperties>
</file>